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4"/>
    <p:sldMasterId id="2147483858" r:id="rId5"/>
    <p:sldMasterId id="2147483870" r:id="rId6"/>
    <p:sldMasterId id="2147483882" r:id="rId7"/>
    <p:sldMasterId id="2147483908" r:id="rId8"/>
    <p:sldMasterId id="2147483943" r:id="rId9"/>
    <p:sldMasterId id="2147483949" r:id="rId10"/>
  </p:sldMasterIdLst>
  <p:notesMasterIdLst>
    <p:notesMasterId r:id="rId74"/>
  </p:notesMasterIdLst>
  <p:sldIdLst>
    <p:sldId id="474" r:id="rId11"/>
    <p:sldId id="344" r:id="rId12"/>
    <p:sldId id="422" r:id="rId13"/>
    <p:sldId id="423" r:id="rId14"/>
    <p:sldId id="424" r:id="rId15"/>
    <p:sldId id="425" r:id="rId16"/>
    <p:sldId id="427" r:id="rId17"/>
    <p:sldId id="432" r:id="rId18"/>
    <p:sldId id="433" r:id="rId19"/>
    <p:sldId id="434" r:id="rId20"/>
    <p:sldId id="435" r:id="rId21"/>
    <p:sldId id="438" r:id="rId22"/>
    <p:sldId id="445" r:id="rId23"/>
    <p:sldId id="258" r:id="rId24"/>
    <p:sldId id="446" r:id="rId25"/>
    <p:sldId id="447" r:id="rId26"/>
    <p:sldId id="448" r:id="rId27"/>
    <p:sldId id="266" r:id="rId28"/>
    <p:sldId id="441" r:id="rId29"/>
    <p:sldId id="464" r:id="rId30"/>
    <p:sldId id="465" r:id="rId31"/>
    <p:sldId id="466" r:id="rId32"/>
    <p:sldId id="467" r:id="rId33"/>
    <p:sldId id="468" r:id="rId34"/>
    <p:sldId id="469" r:id="rId35"/>
    <p:sldId id="470" r:id="rId36"/>
    <p:sldId id="442" r:id="rId37"/>
    <p:sldId id="259" r:id="rId38"/>
    <p:sldId id="383" r:id="rId39"/>
    <p:sldId id="384" r:id="rId40"/>
    <p:sldId id="385" r:id="rId41"/>
    <p:sldId id="386" r:id="rId42"/>
    <p:sldId id="387" r:id="rId43"/>
    <p:sldId id="263" r:id="rId44"/>
    <p:sldId id="388" r:id="rId45"/>
    <p:sldId id="389" r:id="rId46"/>
    <p:sldId id="443" r:id="rId47"/>
    <p:sldId id="471" r:id="rId48"/>
    <p:sldId id="472" r:id="rId49"/>
    <p:sldId id="342" r:id="rId50"/>
    <p:sldId id="473" r:id="rId51"/>
    <p:sldId id="351" r:id="rId52"/>
    <p:sldId id="350" r:id="rId53"/>
    <p:sldId id="352" r:id="rId54"/>
    <p:sldId id="348" r:id="rId55"/>
    <p:sldId id="444" r:id="rId56"/>
    <p:sldId id="436" r:id="rId57"/>
    <p:sldId id="437" r:id="rId58"/>
    <p:sldId id="449" r:id="rId59"/>
    <p:sldId id="452" r:id="rId60"/>
    <p:sldId id="451" r:id="rId61"/>
    <p:sldId id="453" r:id="rId62"/>
    <p:sldId id="454" r:id="rId63"/>
    <p:sldId id="455" r:id="rId64"/>
    <p:sldId id="456" r:id="rId65"/>
    <p:sldId id="457" r:id="rId66"/>
    <p:sldId id="458" r:id="rId67"/>
    <p:sldId id="459" r:id="rId68"/>
    <p:sldId id="460" r:id="rId69"/>
    <p:sldId id="461" r:id="rId70"/>
    <p:sldId id="462" r:id="rId71"/>
    <p:sldId id="463" r:id="rId72"/>
    <p:sldId id="37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94075-CD67-4170-8C4C-63271A49842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NZ"/>
        </a:p>
      </dgm:t>
    </dgm:pt>
    <dgm:pt modelId="{721D67F0-FA8C-4746-84FA-C87DE069BB3C}">
      <dgm:prSet phldrT="[Text]" custT="1"/>
      <dgm:spPr/>
      <dgm:t>
        <a:bodyPr/>
        <a:lstStyle/>
        <a:p>
          <a:r>
            <a:rPr lang="en-US" sz="1800" dirty="0">
              <a:latin typeface="+mn-lt"/>
            </a:rPr>
            <a:t>Community Services &amp; Education</a:t>
          </a:r>
          <a:endParaRPr lang="en-NZ" sz="1800" dirty="0">
            <a:latin typeface="+mn-lt"/>
          </a:endParaRPr>
        </a:p>
      </dgm:t>
    </dgm:pt>
    <dgm:pt modelId="{25F64964-4755-4DB8-A2B2-2F92DB49E7F4}" type="parTrans" cxnId="{C2E9FA4D-063A-47E6-B20A-EE1DB639F942}">
      <dgm:prSet/>
      <dgm:spPr/>
      <dgm:t>
        <a:bodyPr/>
        <a:lstStyle/>
        <a:p>
          <a:endParaRPr lang="en-NZ"/>
        </a:p>
      </dgm:t>
    </dgm:pt>
    <dgm:pt modelId="{D6E72512-4D36-40B4-A81A-25B68389B841}" type="sibTrans" cxnId="{C2E9FA4D-063A-47E6-B20A-EE1DB639F942}">
      <dgm:prSet/>
      <dgm:spPr/>
      <dgm:t>
        <a:bodyPr/>
        <a:lstStyle/>
        <a:p>
          <a:endParaRPr lang="en-NZ"/>
        </a:p>
      </dgm:t>
    </dgm:pt>
    <dgm:pt modelId="{6536F346-374F-469E-8C55-7F78AB3CAD98}">
      <dgm:prSet phldrT="[Text]" custT="1"/>
      <dgm:spPr/>
      <dgm:t>
        <a:bodyPr/>
        <a:lstStyle/>
        <a:p>
          <a:r>
            <a:rPr lang="en-US" sz="1800" dirty="0">
              <a:latin typeface="+mn-lt"/>
            </a:rPr>
            <a:t>Connection</a:t>
          </a:r>
          <a:endParaRPr lang="en-NZ" sz="1800" dirty="0">
            <a:latin typeface="+mn-lt"/>
          </a:endParaRPr>
        </a:p>
      </dgm:t>
    </dgm:pt>
    <dgm:pt modelId="{C90CF32E-1B7C-4FB2-919F-BB79281670D9}" type="parTrans" cxnId="{CBF9473E-79D3-4294-94A1-ED3621A363FD}">
      <dgm:prSet/>
      <dgm:spPr/>
      <dgm:t>
        <a:bodyPr/>
        <a:lstStyle/>
        <a:p>
          <a:endParaRPr lang="en-NZ"/>
        </a:p>
      </dgm:t>
    </dgm:pt>
    <dgm:pt modelId="{978477C1-44B0-40B1-BD75-4686A7522292}" type="sibTrans" cxnId="{CBF9473E-79D3-4294-94A1-ED3621A363FD}">
      <dgm:prSet/>
      <dgm:spPr/>
      <dgm:t>
        <a:bodyPr/>
        <a:lstStyle/>
        <a:p>
          <a:endParaRPr lang="en-NZ"/>
        </a:p>
      </dgm:t>
    </dgm:pt>
    <dgm:pt modelId="{D92D82B9-C8B6-4474-9EC7-A16F645A5757}">
      <dgm:prSet phldrT="[Text]" custT="1"/>
      <dgm:spPr>
        <a:solidFill>
          <a:srgbClr val="1CADE4"/>
        </a:solidFill>
        <a:ln>
          <a:solidFill>
            <a:srgbClr val="FFFFFF"/>
          </a:solidFill>
        </a:ln>
      </dgm:spPr>
      <dgm:t>
        <a:bodyPr/>
        <a:lstStyle/>
        <a:p>
          <a:r>
            <a:rPr lang="en-US" sz="1800" dirty="0">
              <a:latin typeface="+mn-lt"/>
            </a:rPr>
            <a:t>Participation </a:t>
          </a:r>
          <a:endParaRPr lang="en-NZ" sz="1800" dirty="0">
            <a:latin typeface="+mn-lt"/>
          </a:endParaRPr>
        </a:p>
      </dgm:t>
    </dgm:pt>
    <dgm:pt modelId="{AF9705B7-A172-44ED-B214-8B682C8830A7}" type="parTrans" cxnId="{4B1A4671-B40E-4DBD-A80C-76105618D077}">
      <dgm:prSet/>
      <dgm:spPr/>
      <dgm:t>
        <a:bodyPr/>
        <a:lstStyle/>
        <a:p>
          <a:endParaRPr lang="en-NZ"/>
        </a:p>
      </dgm:t>
    </dgm:pt>
    <dgm:pt modelId="{7BCC5374-55C7-4236-BB9B-10ABB6B926B0}" type="sibTrans" cxnId="{4B1A4671-B40E-4DBD-A80C-76105618D077}">
      <dgm:prSet/>
      <dgm:spPr/>
      <dgm:t>
        <a:bodyPr/>
        <a:lstStyle/>
        <a:p>
          <a:endParaRPr lang="en-NZ"/>
        </a:p>
      </dgm:t>
    </dgm:pt>
    <dgm:pt modelId="{1E96430E-432D-40DC-A49D-3C96ED572103}">
      <dgm:prSet phldrT="[Text]" custT="1"/>
      <dgm:spPr/>
      <dgm:t>
        <a:bodyPr/>
        <a:lstStyle/>
        <a:p>
          <a:r>
            <a:rPr lang="en-US" sz="1800" dirty="0">
              <a:latin typeface="+mn-lt"/>
            </a:rPr>
            <a:t>Capacity Building</a:t>
          </a:r>
        </a:p>
      </dgm:t>
    </dgm:pt>
    <dgm:pt modelId="{F82F1855-D7D7-4BA7-98D4-E2C7216FBF3F}" type="parTrans" cxnId="{8A2F5E4B-1FF9-4216-86CA-EF731C86C245}">
      <dgm:prSet/>
      <dgm:spPr/>
      <dgm:t>
        <a:bodyPr/>
        <a:lstStyle/>
        <a:p>
          <a:endParaRPr lang="en-NZ"/>
        </a:p>
      </dgm:t>
    </dgm:pt>
    <dgm:pt modelId="{DCAB3780-C0F1-44A1-8E4F-2AD410C8EF24}" type="sibTrans" cxnId="{8A2F5E4B-1FF9-4216-86CA-EF731C86C245}">
      <dgm:prSet/>
      <dgm:spPr/>
      <dgm:t>
        <a:bodyPr/>
        <a:lstStyle/>
        <a:p>
          <a:endParaRPr lang="en-NZ"/>
        </a:p>
      </dgm:t>
    </dgm:pt>
    <dgm:pt modelId="{DA8C5454-ACF4-4F9A-9E00-7E4BB4290A2E}" type="pres">
      <dgm:prSet presAssocID="{87194075-CD67-4170-8C4C-63271A498426}" presName="diagram" presStyleCnt="0">
        <dgm:presLayoutVars>
          <dgm:chPref val="1"/>
          <dgm:dir/>
          <dgm:animOne val="branch"/>
          <dgm:animLvl val="lvl"/>
          <dgm:resizeHandles/>
        </dgm:presLayoutVars>
      </dgm:prSet>
      <dgm:spPr/>
    </dgm:pt>
    <dgm:pt modelId="{083FCA73-53B2-4289-B113-6F9EC16F1516}" type="pres">
      <dgm:prSet presAssocID="{D92D82B9-C8B6-4474-9EC7-A16F645A5757}" presName="root" presStyleCnt="0"/>
      <dgm:spPr/>
    </dgm:pt>
    <dgm:pt modelId="{73BB82E8-B2D0-484B-907F-4340F3F66DE9}" type="pres">
      <dgm:prSet presAssocID="{D92D82B9-C8B6-4474-9EC7-A16F645A5757}" presName="rootComposite" presStyleCnt="0"/>
      <dgm:spPr/>
    </dgm:pt>
    <dgm:pt modelId="{AB96076F-CFF5-46B1-AD84-740E75E595D6}" type="pres">
      <dgm:prSet presAssocID="{D92D82B9-C8B6-4474-9EC7-A16F645A5757}" presName="rootText" presStyleLbl="node1" presStyleIdx="0" presStyleCnt="4"/>
      <dgm:spPr/>
    </dgm:pt>
    <dgm:pt modelId="{34653300-622F-4A0A-822F-C020636730B9}" type="pres">
      <dgm:prSet presAssocID="{D92D82B9-C8B6-4474-9EC7-A16F645A5757}" presName="rootConnector" presStyleLbl="node1" presStyleIdx="0" presStyleCnt="4"/>
      <dgm:spPr/>
    </dgm:pt>
    <dgm:pt modelId="{283EA5B6-CF11-4F40-B468-DA9949A96B14}" type="pres">
      <dgm:prSet presAssocID="{D92D82B9-C8B6-4474-9EC7-A16F645A5757}" presName="childShape" presStyleCnt="0"/>
      <dgm:spPr/>
    </dgm:pt>
    <dgm:pt modelId="{23EA0EAB-E55A-4AE8-A018-8F1DBF6FA063}" type="pres">
      <dgm:prSet presAssocID="{721D67F0-FA8C-4746-84FA-C87DE069BB3C}" presName="root" presStyleCnt="0"/>
      <dgm:spPr/>
    </dgm:pt>
    <dgm:pt modelId="{FDFE0F4B-E700-4F13-BC65-E9E9DF06907F}" type="pres">
      <dgm:prSet presAssocID="{721D67F0-FA8C-4746-84FA-C87DE069BB3C}" presName="rootComposite" presStyleCnt="0"/>
      <dgm:spPr/>
    </dgm:pt>
    <dgm:pt modelId="{23D5EE96-F287-4653-A9F2-C6BD4B068E98}" type="pres">
      <dgm:prSet presAssocID="{721D67F0-FA8C-4746-84FA-C87DE069BB3C}" presName="rootText" presStyleLbl="node1" presStyleIdx="1" presStyleCnt="4"/>
      <dgm:spPr/>
    </dgm:pt>
    <dgm:pt modelId="{19892E76-292D-4D9F-8833-79E2BB1194C9}" type="pres">
      <dgm:prSet presAssocID="{721D67F0-FA8C-4746-84FA-C87DE069BB3C}" presName="rootConnector" presStyleLbl="node1" presStyleIdx="1" presStyleCnt="4"/>
      <dgm:spPr/>
    </dgm:pt>
    <dgm:pt modelId="{78DFA80A-BD50-4FBC-BD71-2A6CC0E197BF}" type="pres">
      <dgm:prSet presAssocID="{721D67F0-FA8C-4746-84FA-C87DE069BB3C}" presName="childShape" presStyleCnt="0"/>
      <dgm:spPr/>
    </dgm:pt>
    <dgm:pt modelId="{3E38FC12-8720-409C-9030-2716AEF9FBCB}" type="pres">
      <dgm:prSet presAssocID="{6536F346-374F-469E-8C55-7F78AB3CAD98}" presName="root" presStyleCnt="0"/>
      <dgm:spPr/>
    </dgm:pt>
    <dgm:pt modelId="{90430C7A-C111-409F-959B-3BA9A9EBFB2C}" type="pres">
      <dgm:prSet presAssocID="{6536F346-374F-469E-8C55-7F78AB3CAD98}" presName="rootComposite" presStyleCnt="0"/>
      <dgm:spPr/>
    </dgm:pt>
    <dgm:pt modelId="{860C168A-412E-42FD-9FD1-4B899CC58079}" type="pres">
      <dgm:prSet presAssocID="{6536F346-374F-469E-8C55-7F78AB3CAD98}" presName="rootText" presStyleLbl="node1" presStyleIdx="2" presStyleCnt="4"/>
      <dgm:spPr/>
    </dgm:pt>
    <dgm:pt modelId="{DDCBD57B-961F-43B4-9B00-4B07F12087EF}" type="pres">
      <dgm:prSet presAssocID="{6536F346-374F-469E-8C55-7F78AB3CAD98}" presName="rootConnector" presStyleLbl="node1" presStyleIdx="2" presStyleCnt="4"/>
      <dgm:spPr/>
    </dgm:pt>
    <dgm:pt modelId="{C765C2A6-A076-4D72-8CC0-D7166ECFBD5B}" type="pres">
      <dgm:prSet presAssocID="{6536F346-374F-469E-8C55-7F78AB3CAD98}" presName="childShape" presStyleCnt="0"/>
      <dgm:spPr/>
    </dgm:pt>
    <dgm:pt modelId="{FEE2132C-B4D1-41B8-9F67-1DFAE7920577}" type="pres">
      <dgm:prSet presAssocID="{1E96430E-432D-40DC-A49D-3C96ED572103}" presName="root" presStyleCnt="0"/>
      <dgm:spPr/>
    </dgm:pt>
    <dgm:pt modelId="{1794FE46-94E5-4FA4-9A46-A4E0FB2B06D4}" type="pres">
      <dgm:prSet presAssocID="{1E96430E-432D-40DC-A49D-3C96ED572103}" presName="rootComposite" presStyleCnt="0"/>
      <dgm:spPr/>
    </dgm:pt>
    <dgm:pt modelId="{ED17DFE8-5774-4C3F-9F99-5934D5AE2DF2}" type="pres">
      <dgm:prSet presAssocID="{1E96430E-432D-40DC-A49D-3C96ED572103}" presName="rootText" presStyleLbl="node1" presStyleIdx="3" presStyleCnt="4"/>
      <dgm:spPr/>
    </dgm:pt>
    <dgm:pt modelId="{FF5EA2BD-32B2-4502-BBB9-D01A6421275B}" type="pres">
      <dgm:prSet presAssocID="{1E96430E-432D-40DC-A49D-3C96ED572103}" presName="rootConnector" presStyleLbl="node1" presStyleIdx="3" presStyleCnt="4"/>
      <dgm:spPr/>
    </dgm:pt>
    <dgm:pt modelId="{CEA40EC1-0D26-4F23-B272-CAD89D3D0EEE}" type="pres">
      <dgm:prSet presAssocID="{1E96430E-432D-40DC-A49D-3C96ED572103}" presName="childShape" presStyleCnt="0"/>
      <dgm:spPr/>
    </dgm:pt>
  </dgm:ptLst>
  <dgm:cxnLst>
    <dgm:cxn modelId="{CBF9473E-79D3-4294-94A1-ED3621A363FD}" srcId="{87194075-CD67-4170-8C4C-63271A498426}" destId="{6536F346-374F-469E-8C55-7F78AB3CAD98}" srcOrd="2" destOrd="0" parTransId="{C90CF32E-1B7C-4FB2-919F-BB79281670D9}" sibTransId="{978477C1-44B0-40B1-BD75-4686A7522292}"/>
    <dgm:cxn modelId="{5902883E-3F43-4428-A245-BD97D7F3CD7A}" type="presOf" srcId="{1E96430E-432D-40DC-A49D-3C96ED572103}" destId="{ED17DFE8-5774-4C3F-9F99-5934D5AE2DF2}" srcOrd="0" destOrd="0" presId="urn:microsoft.com/office/officeart/2005/8/layout/hierarchy3"/>
    <dgm:cxn modelId="{E5892341-F959-424D-AD56-BF263A8C23DD}" type="presOf" srcId="{87194075-CD67-4170-8C4C-63271A498426}" destId="{DA8C5454-ACF4-4F9A-9E00-7E4BB4290A2E}" srcOrd="0" destOrd="0" presId="urn:microsoft.com/office/officeart/2005/8/layout/hierarchy3"/>
    <dgm:cxn modelId="{BBA14262-09BC-4EAC-B42F-E9647D4264AD}" type="presOf" srcId="{6536F346-374F-469E-8C55-7F78AB3CAD98}" destId="{860C168A-412E-42FD-9FD1-4B899CC58079}" srcOrd="0" destOrd="0" presId="urn:microsoft.com/office/officeart/2005/8/layout/hierarchy3"/>
    <dgm:cxn modelId="{8A2F5E4B-1FF9-4216-86CA-EF731C86C245}" srcId="{87194075-CD67-4170-8C4C-63271A498426}" destId="{1E96430E-432D-40DC-A49D-3C96ED572103}" srcOrd="3" destOrd="0" parTransId="{F82F1855-D7D7-4BA7-98D4-E2C7216FBF3F}" sibTransId="{DCAB3780-C0F1-44A1-8E4F-2AD410C8EF24}"/>
    <dgm:cxn modelId="{C2E9FA4D-063A-47E6-B20A-EE1DB639F942}" srcId="{87194075-CD67-4170-8C4C-63271A498426}" destId="{721D67F0-FA8C-4746-84FA-C87DE069BB3C}" srcOrd="1" destOrd="0" parTransId="{25F64964-4755-4DB8-A2B2-2F92DB49E7F4}" sibTransId="{D6E72512-4D36-40B4-A81A-25B68389B841}"/>
    <dgm:cxn modelId="{4B1A4671-B40E-4DBD-A80C-76105618D077}" srcId="{87194075-CD67-4170-8C4C-63271A498426}" destId="{D92D82B9-C8B6-4474-9EC7-A16F645A5757}" srcOrd="0" destOrd="0" parTransId="{AF9705B7-A172-44ED-B214-8B682C8830A7}" sibTransId="{7BCC5374-55C7-4236-BB9B-10ABB6B926B0}"/>
    <dgm:cxn modelId="{4E079D7E-D2E9-48D8-B222-7C370E7606BE}" type="presOf" srcId="{721D67F0-FA8C-4746-84FA-C87DE069BB3C}" destId="{19892E76-292D-4D9F-8833-79E2BB1194C9}" srcOrd="1" destOrd="0" presId="urn:microsoft.com/office/officeart/2005/8/layout/hierarchy3"/>
    <dgm:cxn modelId="{6A2ABA7E-9443-4D8E-904B-8FF959398A6B}" type="presOf" srcId="{721D67F0-FA8C-4746-84FA-C87DE069BB3C}" destId="{23D5EE96-F287-4653-A9F2-C6BD4B068E98}" srcOrd="0" destOrd="0" presId="urn:microsoft.com/office/officeart/2005/8/layout/hierarchy3"/>
    <dgm:cxn modelId="{F056D384-19AB-4528-836D-035A43E18AAC}" type="presOf" srcId="{6536F346-374F-469E-8C55-7F78AB3CAD98}" destId="{DDCBD57B-961F-43B4-9B00-4B07F12087EF}" srcOrd="1" destOrd="0" presId="urn:microsoft.com/office/officeart/2005/8/layout/hierarchy3"/>
    <dgm:cxn modelId="{B5FCDCA1-EEC2-416A-96AC-8531D97140DA}" type="presOf" srcId="{D92D82B9-C8B6-4474-9EC7-A16F645A5757}" destId="{AB96076F-CFF5-46B1-AD84-740E75E595D6}" srcOrd="0" destOrd="0" presId="urn:microsoft.com/office/officeart/2005/8/layout/hierarchy3"/>
    <dgm:cxn modelId="{5AF6C3EB-7545-445B-8AC1-81213ED35FEB}" type="presOf" srcId="{1E96430E-432D-40DC-A49D-3C96ED572103}" destId="{FF5EA2BD-32B2-4502-BBB9-D01A6421275B}" srcOrd="1" destOrd="0" presId="urn:microsoft.com/office/officeart/2005/8/layout/hierarchy3"/>
    <dgm:cxn modelId="{8EAD67FC-494E-4F6E-BD45-AE97DC6C90D5}" type="presOf" srcId="{D92D82B9-C8B6-4474-9EC7-A16F645A5757}" destId="{34653300-622F-4A0A-822F-C020636730B9}" srcOrd="1" destOrd="0" presId="urn:microsoft.com/office/officeart/2005/8/layout/hierarchy3"/>
    <dgm:cxn modelId="{88818ACB-B669-4023-B923-0C8DB77165C9}" type="presParOf" srcId="{DA8C5454-ACF4-4F9A-9E00-7E4BB4290A2E}" destId="{083FCA73-53B2-4289-B113-6F9EC16F1516}" srcOrd="0" destOrd="0" presId="urn:microsoft.com/office/officeart/2005/8/layout/hierarchy3"/>
    <dgm:cxn modelId="{0C9DCCF1-8CD8-4608-814D-6417C40ED2FD}" type="presParOf" srcId="{083FCA73-53B2-4289-B113-6F9EC16F1516}" destId="{73BB82E8-B2D0-484B-907F-4340F3F66DE9}" srcOrd="0" destOrd="0" presId="urn:microsoft.com/office/officeart/2005/8/layout/hierarchy3"/>
    <dgm:cxn modelId="{2E56232E-10C5-4090-8E6C-A0D531B301A9}" type="presParOf" srcId="{73BB82E8-B2D0-484B-907F-4340F3F66DE9}" destId="{AB96076F-CFF5-46B1-AD84-740E75E595D6}" srcOrd="0" destOrd="0" presId="urn:microsoft.com/office/officeart/2005/8/layout/hierarchy3"/>
    <dgm:cxn modelId="{7CB00346-D282-4D67-829E-87D17816BE05}" type="presParOf" srcId="{73BB82E8-B2D0-484B-907F-4340F3F66DE9}" destId="{34653300-622F-4A0A-822F-C020636730B9}" srcOrd="1" destOrd="0" presId="urn:microsoft.com/office/officeart/2005/8/layout/hierarchy3"/>
    <dgm:cxn modelId="{B2E59191-4B9B-4FAC-8B9B-08B2AD1DA051}" type="presParOf" srcId="{083FCA73-53B2-4289-B113-6F9EC16F1516}" destId="{283EA5B6-CF11-4F40-B468-DA9949A96B14}" srcOrd="1" destOrd="0" presId="urn:microsoft.com/office/officeart/2005/8/layout/hierarchy3"/>
    <dgm:cxn modelId="{883C1A9D-5F84-43F4-A136-C8248BF01D28}" type="presParOf" srcId="{DA8C5454-ACF4-4F9A-9E00-7E4BB4290A2E}" destId="{23EA0EAB-E55A-4AE8-A018-8F1DBF6FA063}" srcOrd="1" destOrd="0" presId="urn:microsoft.com/office/officeart/2005/8/layout/hierarchy3"/>
    <dgm:cxn modelId="{800CBEB0-D472-4792-8AD7-4A27A414C8BF}" type="presParOf" srcId="{23EA0EAB-E55A-4AE8-A018-8F1DBF6FA063}" destId="{FDFE0F4B-E700-4F13-BC65-E9E9DF06907F}" srcOrd="0" destOrd="0" presId="urn:microsoft.com/office/officeart/2005/8/layout/hierarchy3"/>
    <dgm:cxn modelId="{A9AF59D5-475A-4928-9CD0-FC01D5F684BC}" type="presParOf" srcId="{FDFE0F4B-E700-4F13-BC65-E9E9DF06907F}" destId="{23D5EE96-F287-4653-A9F2-C6BD4B068E98}" srcOrd="0" destOrd="0" presId="urn:microsoft.com/office/officeart/2005/8/layout/hierarchy3"/>
    <dgm:cxn modelId="{FBD292E6-3114-4A6C-A0D5-4C5A9C46231D}" type="presParOf" srcId="{FDFE0F4B-E700-4F13-BC65-E9E9DF06907F}" destId="{19892E76-292D-4D9F-8833-79E2BB1194C9}" srcOrd="1" destOrd="0" presId="urn:microsoft.com/office/officeart/2005/8/layout/hierarchy3"/>
    <dgm:cxn modelId="{670EAC1C-299C-45FE-822A-6F454FC386D5}" type="presParOf" srcId="{23EA0EAB-E55A-4AE8-A018-8F1DBF6FA063}" destId="{78DFA80A-BD50-4FBC-BD71-2A6CC0E197BF}" srcOrd="1" destOrd="0" presId="urn:microsoft.com/office/officeart/2005/8/layout/hierarchy3"/>
    <dgm:cxn modelId="{67C4BAD7-1534-4A68-A373-217E7BC0AE2A}" type="presParOf" srcId="{DA8C5454-ACF4-4F9A-9E00-7E4BB4290A2E}" destId="{3E38FC12-8720-409C-9030-2716AEF9FBCB}" srcOrd="2" destOrd="0" presId="urn:microsoft.com/office/officeart/2005/8/layout/hierarchy3"/>
    <dgm:cxn modelId="{B0832CA0-75F3-4F1E-AAF2-66A9D9CCCE70}" type="presParOf" srcId="{3E38FC12-8720-409C-9030-2716AEF9FBCB}" destId="{90430C7A-C111-409F-959B-3BA9A9EBFB2C}" srcOrd="0" destOrd="0" presId="urn:microsoft.com/office/officeart/2005/8/layout/hierarchy3"/>
    <dgm:cxn modelId="{DAB84EA9-E79C-4C41-ADC8-4810CD05F715}" type="presParOf" srcId="{90430C7A-C111-409F-959B-3BA9A9EBFB2C}" destId="{860C168A-412E-42FD-9FD1-4B899CC58079}" srcOrd="0" destOrd="0" presId="urn:microsoft.com/office/officeart/2005/8/layout/hierarchy3"/>
    <dgm:cxn modelId="{F03DE0D3-18FB-4AC1-A49E-0139278BC843}" type="presParOf" srcId="{90430C7A-C111-409F-959B-3BA9A9EBFB2C}" destId="{DDCBD57B-961F-43B4-9B00-4B07F12087EF}" srcOrd="1" destOrd="0" presId="urn:microsoft.com/office/officeart/2005/8/layout/hierarchy3"/>
    <dgm:cxn modelId="{270E4E08-CE53-46A3-97D0-32C6F4E7D4FB}" type="presParOf" srcId="{3E38FC12-8720-409C-9030-2716AEF9FBCB}" destId="{C765C2A6-A076-4D72-8CC0-D7166ECFBD5B}" srcOrd="1" destOrd="0" presId="urn:microsoft.com/office/officeart/2005/8/layout/hierarchy3"/>
    <dgm:cxn modelId="{0913386A-D338-4410-9616-C0DB9095C4E8}" type="presParOf" srcId="{DA8C5454-ACF4-4F9A-9E00-7E4BB4290A2E}" destId="{FEE2132C-B4D1-41B8-9F67-1DFAE7920577}" srcOrd="3" destOrd="0" presId="urn:microsoft.com/office/officeart/2005/8/layout/hierarchy3"/>
    <dgm:cxn modelId="{78694B67-594F-4449-AC02-EDC3A9667486}" type="presParOf" srcId="{FEE2132C-B4D1-41B8-9F67-1DFAE7920577}" destId="{1794FE46-94E5-4FA4-9A46-A4E0FB2B06D4}" srcOrd="0" destOrd="0" presId="urn:microsoft.com/office/officeart/2005/8/layout/hierarchy3"/>
    <dgm:cxn modelId="{17C77D18-95CE-4AD9-AE6A-E2E3A4C68A73}" type="presParOf" srcId="{1794FE46-94E5-4FA4-9A46-A4E0FB2B06D4}" destId="{ED17DFE8-5774-4C3F-9F99-5934D5AE2DF2}" srcOrd="0" destOrd="0" presId="urn:microsoft.com/office/officeart/2005/8/layout/hierarchy3"/>
    <dgm:cxn modelId="{7C3D0B1F-B5C8-4EF9-A2CF-19E0C560B18F}" type="presParOf" srcId="{1794FE46-94E5-4FA4-9A46-A4E0FB2B06D4}" destId="{FF5EA2BD-32B2-4502-BBB9-D01A6421275B}" srcOrd="1" destOrd="0" presId="urn:microsoft.com/office/officeart/2005/8/layout/hierarchy3"/>
    <dgm:cxn modelId="{F2C29D87-C616-42EC-AADD-841A4F46B87A}" type="presParOf" srcId="{FEE2132C-B4D1-41B8-9F67-1DFAE7920577}" destId="{CEA40EC1-0D26-4F23-B272-CAD89D3D0EEE}"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194075-CD67-4170-8C4C-63271A49842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NZ"/>
        </a:p>
      </dgm:t>
    </dgm:pt>
    <dgm:pt modelId="{721D67F0-FA8C-4746-84FA-C87DE069BB3C}">
      <dgm:prSet phldrT="[Text]" custT="1"/>
      <dgm:spPr/>
      <dgm:t>
        <a:bodyPr/>
        <a:lstStyle/>
        <a:p>
          <a:r>
            <a:rPr lang="en-US" sz="1800" dirty="0">
              <a:latin typeface="+mn-lt"/>
            </a:rPr>
            <a:t>Community Services &amp; Education</a:t>
          </a:r>
          <a:endParaRPr lang="en-NZ" sz="1800" dirty="0">
            <a:latin typeface="+mn-lt"/>
          </a:endParaRPr>
        </a:p>
      </dgm:t>
    </dgm:pt>
    <dgm:pt modelId="{25F64964-4755-4DB8-A2B2-2F92DB49E7F4}" type="parTrans" cxnId="{C2E9FA4D-063A-47E6-B20A-EE1DB639F942}">
      <dgm:prSet/>
      <dgm:spPr/>
      <dgm:t>
        <a:bodyPr/>
        <a:lstStyle/>
        <a:p>
          <a:endParaRPr lang="en-NZ"/>
        </a:p>
      </dgm:t>
    </dgm:pt>
    <dgm:pt modelId="{D6E72512-4D36-40B4-A81A-25B68389B841}" type="sibTrans" cxnId="{C2E9FA4D-063A-47E6-B20A-EE1DB639F942}">
      <dgm:prSet/>
      <dgm:spPr/>
      <dgm:t>
        <a:bodyPr/>
        <a:lstStyle/>
        <a:p>
          <a:endParaRPr lang="en-NZ"/>
        </a:p>
      </dgm:t>
    </dgm:pt>
    <dgm:pt modelId="{5A1A85A4-6C55-47D5-934D-9CA4B504034F}">
      <dgm:prSet phldrT="[Text]" custT="1"/>
      <dgm:spPr/>
      <dgm:t>
        <a:bodyPr/>
        <a:lstStyle/>
        <a:p>
          <a:r>
            <a:rPr lang="en-US" sz="1800" dirty="0">
              <a:latin typeface="+mn-lt"/>
            </a:rPr>
            <a:t>Connection</a:t>
          </a:r>
        </a:p>
      </dgm:t>
    </dgm:pt>
    <dgm:pt modelId="{87AF54EC-E9CA-430B-A12A-74C2A2A2A302}" type="parTrans" cxnId="{EE7A7997-E6D7-44CE-8461-C721630B6F67}">
      <dgm:prSet/>
      <dgm:spPr/>
      <dgm:t>
        <a:bodyPr/>
        <a:lstStyle/>
        <a:p>
          <a:endParaRPr lang="en-NZ"/>
        </a:p>
      </dgm:t>
    </dgm:pt>
    <dgm:pt modelId="{CBF670FA-C23F-493B-AF4A-7D8702084C6D}" type="sibTrans" cxnId="{EE7A7997-E6D7-44CE-8461-C721630B6F67}">
      <dgm:prSet/>
      <dgm:spPr/>
      <dgm:t>
        <a:bodyPr/>
        <a:lstStyle/>
        <a:p>
          <a:endParaRPr lang="en-NZ"/>
        </a:p>
      </dgm:t>
    </dgm:pt>
    <dgm:pt modelId="{D92D82B9-C8B6-4474-9EC7-A16F645A5757}">
      <dgm:prSet phldrT="[Text]" custT="1"/>
      <dgm:spPr>
        <a:solidFill>
          <a:srgbClr val="1CADE4"/>
        </a:solidFill>
        <a:ln>
          <a:solidFill>
            <a:srgbClr val="FFFFFF"/>
          </a:solidFill>
        </a:ln>
      </dgm:spPr>
      <dgm:t>
        <a:bodyPr/>
        <a:lstStyle/>
        <a:p>
          <a:r>
            <a:rPr lang="en-US" sz="1800" dirty="0">
              <a:latin typeface="+mn-lt"/>
            </a:rPr>
            <a:t>Participation </a:t>
          </a:r>
          <a:endParaRPr lang="en-NZ" sz="1800" dirty="0">
            <a:latin typeface="+mn-lt"/>
          </a:endParaRPr>
        </a:p>
      </dgm:t>
    </dgm:pt>
    <dgm:pt modelId="{AF9705B7-A172-44ED-B214-8B682C8830A7}" type="parTrans" cxnId="{4B1A4671-B40E-4DBD-A80C-76105618D077}">
      <dgm:prSet/>
      <dgm:spPr/>
      <dgm:t>
        <a:bodyPr/>
        <a:lstStyle/>
        <a:p>
          <a:endParaRPr lang="en-NZ"/>
        </a:p>
      </dgm:t>
    </dgm:pt>
    <dgm:pt modelId="{7BCC5374-55C7-4236-BB9B-10ABB6B926B0}" type="sibTrans" cxnId="{4B1A4671-B40E-4DBD-A80C-76105618D077}">
      <dgm:prSet/>
      <dgm:spPr/>
      <dgm:t>
        <a:bodyPr/>
        <a:lstStyle/>
        <a:p>
          <a:endParaRPr lang="en-NZ"/>
        </a:p>
      </dgm:t>
    </dgm:pt>
    <dgm:pt modelId="{DA8C5454-ACF4-4F9A-9E00-7E4BB4290A2E}" type="pres">
      <dgm:prSet presAssocID="{87194075-CD67-4170-8C4C-63271A498426}" presName="diagram" presStyleCnt="0">
        <dgm:presLayoutVars>
          <dgm:chPref val="1"/>
          <dgm:dir/>
          <dgm:animOne val="branch"/>
          <dgm:animLvl val="lvl"/>
          <dgm:resizeHandles/>
        </dgm:presLayoutVars>
      </dgm:prSet>
      <dgm:spPr/>
    </dgm:pt>
    <dgm:pt modelId="{083FCA73-53B2-4289-B113-6F9EC16F1516}" type="pres">
      <dgm:prSet presAssocID="{D92D82B9-C8B6-4474-9EC7-A16F645A5757}" presName="root" presStyleCnt="0"/>
      <dgm:spPr/>
    </dgm:pt>
    <dgm:pt modelId="{73BB82E8-B2D0-484B-907F-4340F3F66DE9}" type="pres">
      <dgm:prSet presAssocID="{D92D82B9-C8B6-4474-9EC7-A16F645A5757}" presName="rootComposite" presStyleCnt="0"/>
      <dgm:spPr/>
    </dgm:pt>
    <dgm:pt modelId="{AB96076F-CFF5-46B1-AD84-740E75E595D6}" type="pres">
      <dgm:prSet presAssocID="{D92D82B9-C8B6-4474-9EC7-A16F645A5757}" presName="rootText" presStyleLbl="node1" presStyleIdx="0" presStyleCnt="3"/>
      <dgm:spPr/>
    </dgm:pt>
    <dgm:pt modelId="{34653300-622F-4A0A-822F-C020636730B9}" type="pres">
      <dgm:prSet presAssocID="{D92D82B9-C8B6-4474-9EC7-A16F645A5757}" presName="rootConnector" presStyleLbl="node1" presStyleIdx="0" presStyleCnt="3"/>
      <dgm:spPr/>
    </dgm:pt>
    <dgm:pt modelId="{283EA5B6-CF11-4F40-B468-DA9949A96B14}" type="pres">
      <dgm:prSet presAssocID="{D92D82B9-C8B6-4474-9EC7-A16F645A5757}" presName="childShape" presStyleCnt="0"/>
      <dgm:spPr/>
    </dgm:pt>
    <dgm:pt modelId="{23EA0EAB-E55A-4AE8-A018-8F1DBF6FA063}" type="pres">
      <dgm:prSet presAssocID="{721D67F0-FA8C-4746-84FA-C87DE069BB3C}" presName="root" presStyleCnt="0"/>
      <dgm:spPr/>
    </dgm:pt>
    <dgm:pt modelId="{FDFE0F4B-E700-4F13-BC65-E9E9DF06907F}" type="pres">
      <dgm:prSet presAssocID="{721D67F0-FA8C-4746-84FA-C87DE069BB3C}" presName="rootComposite" presStyleCnt="0"/>
      <dgm:spPr/>
    </dgm:pt>
    <dgm:pt modelId="{23D5EE96-F287-4653-A9F2-C6BD4B068E98}" type="pres">
      <dgm:prSet presAssocID="{721D67F0-FA8C-4746-84FA-C87DE069BB3C}" presName="rootText" presStyleLbl="node1" presStyleIdx="1" presStyleCnt="3" custScaleX="105277"/>
      <dgm:spPr/>
    </dgm:pt>
    <dgm:pt modelId="{19892E76-292D-4D9F-8833-79E2BB1194C9}" type="pres">
      <dgm:prSet presAssocID="{721D67F0-FA8C-4746-84FA-C87DE069BB3C}" presName="rootConnector" presStyleLbl="node1" presStyleIdx="1" presStyleCnt="3"/>
      <dgm:spPr/>
    </dgm:pt>
    <dgm:pt modelId="{78DFA80A-BD50-4FBC-BD71-2A6CC0E197BF}" type="pres">
      <dgm:prSet presAssocID="{721D67F0-FA8C-4746-84FA-C87DE069BB3C}" presName="childShape" presStyleCnt="0"/>
      <dgm:spPr/>
    </dgm:pt>
    <dgm:pt modelId="{2DC7F0DF-139D-4605-9434-D1E10611AFCF}" type="pres">
      <dgm:prSet presAssocID="{5A1A85A4-6C55-47D5-934D-9CA4B504034F}" presName="root" presStyleCnt="0"/>
      <dgm:spPr/>
    </dgm:pt>
    <dgm:pt modelId="{72617183-42CD-4747-85DB-7AEC3DC55C30}" type="pres">
      <dgm:prSet presAssocID="{5A1A85A4-6C55-47D5-934D-9CA4B504034F}" presName="rootComposite" presStyleCnt="0"/>
      <dgm:spPr/>
    </dgm:pt>
    <dgm:pt modelId="{7DAD0DC4-A42E-44D2-A09C-F684DCFED064}" type="pres">
      <dgm:prSet presAssocID="{5A1A85A4-6C55-47D5-934D-9CA4B504034F}" presName="rootText" presStyleLbl="node1" presStyleIdx="2" presStyleCnt="3"/>
      <dgm:spPr/>
    </dgm:pt>
    <dgm:pt modelId="{CF48EA85-F561-4201-A93C-629D440C02B3}" type="pres">
      <dgm:prSet presAssocID="{5A1A85A4-6C55-47D5-934D-9CA4B504034F}" presName="rootConnector" presStyleLbl="node1" presStyleIdx="2" presStyleCnt="3"/>
      <dgm:spPr/>
    </dgm:pt>
    <dgm:pt modelId="{B77FF693-7A03-415E-911C-50E65B47CEBE}" type="pres">
      <dgm:prSet presAssocID="{5A1A85A4-6C55-47D5-934D-9CA4B504034F}" presName="childShape" presStyleCnt="0"/>
      <dgm:spPr/>
    </dgm:pt>
  </dgm:ptLst>
  <dgm:cxnLst>
    <dgm:cxn modelId="{E5892341-F959-424D-AD56-BF263A8C23DD}" type="presOf" srcId="{87194075-CD67-4170-8C4C-63271A498426}" destId="{DA8C5454-ACF4-4F9A-9E00-7E4BB4290A2E}" srcOrd="0" destOrd="0" presId="urn:microsoft.com/office/officeart/2005/8/layout/hierarchy3"/>
    <dgm:cxn modelId="{BECEE26D-47ED-4EF0-96C7-F3B4C85658A4}" type="presOf" srcId="{5A1A85A4-6C55-47D5-934D-9CA4B504034F}" destId="{7DAD0DC4-A42E-44D2-A09C-F684DCFED064}" srcOrd="0" destOrd="0" presId="urn:microsoft.com/office/officeart/2005/8/layout/hierarchy3"/>
    <dgm:cxn modelId="{C2E9FA4D-063A-47E6-B20A-EE1DB639F942}" srcId="{87194075-CD67-4170-8C4C-63271A498426}" destId="{721D67F0-FA8C-4746-84FA-C87DE069BB3C}" srcOrd="1" destOrd="0" parTransId="{25F64964-4755-4DB8-A2B2-2F92DB49E7F4}" sibTransId="{D6E72512-4D36-40B4-A81A-25B68389B841}"/>
    <dgm:cxn modelId="{4B1A4671-B40E-4DBD-A80C-76105618D077}" srcId="{87194075-CD67-4170-8C4C-63271A498426}" destId="{D92D82B9-C8B6-4474-9EC7-A16F645A5757}" srcOrd="0" destOrd="0" parTransId="{AF9705B7-A172-44ED-B214-8B682C8830A7}" sibTransId="{7BCC5374-55C7-4236-BB9B-10ABB6B926B0}"/>
    <dgm:cxn modelId="{4E079D7E-D2E9-48D8-B222-7C370E7606BE}" type="presOf" srcId="{721D67F0-FA8C-4746-84FA-C87DE069BB3C}" destId="{19892E76-292D-4D9F-8833-79E2BB1194C9}" srcOrd="1" destOrd="0" presId="urn:microsoft.com/office/officeart/2005/8/layout/hierarchy3"/>
    <dgm:cxn modelId="{6A2ABA7E-9443-4D8E-904B-8FF959398A6B}" type="presOf" srcId="{721D67F0-FA8C-4746-84FA-C87DE069BB3C}" destId="{23D5EE96-F287-4653-A9F2-C6BD4B068E98}" srcOrd="0" destOrd="0" presId="urn:microsoft.com/office/officeart/2005/8/layout/hierarchy3"/>
    <dgm:cxn modelId="{EE7A7997-E6D7-44CE-8461-C721630B6F67}" srcId="{87194075-CD67-4170-8C4C-63271A498426}" destId="{5A1A85A4-6C55-47D5-934D-9CA4B504034F}" srcOrd="2" destOrd="0" parTransId="{87AF54EC-E9CA-430B-A12A-74C2A2A2A302}" sibTransId="{CBF670FA-C23F-493B-AF4A-7D8702084C6D}"/>
    <dgm:cxn modelId="{B5FCDCA1-EEC2-416A-96AC-8531D97140DA}" type="presOf" srcId="{D92D82B9-C8B6-4474-9EC7-A16F645A5757}" destId="{AB96076F-CFF5-46B1-AD84-740E75E595D6}" srcOrd="0" destOrd="0" presId="urn:microsoft.com/office/officeart/2005/8/layout/hierarchy3"/>
    <dgm:cxn modelId="{4738F9C9-78E6-4843-BA7D-EEE625E65103}" type="presOf" srcId="{5A1A85A4-6C55-47D5-934D-9CA4B504034F}" destId="{CF48EA85-F561-4201-A93C-629D440C02B3}" srcOrd="1" destOrd="0" presId="urn:microsoft.com/office/officeart/2005/8/layout/hierarchy3"/>
    <dgm:cxn modelId="{8EAD67FC-494E-4F6E-BD45-AE97DC6C90D5}" type="presOf" srcId="{D92D82B9-C8B6-4474-9EC7-A16F645A5757}" destId="{34653300-622F-4A0A-822F-C020636730B9}" srcOrd="1" destOrd="0" presId="urn:microsoft.com/office/officeart/2005/8/layout/hierarchy3"/>
    <dgm:cxn modelId="{88818ACB-B669-4023-B923-0C8DB77165C9}" type="presParOf" srcId="{DA8C5454-ACF4-4F9A-9E00-7E4BB4290A2E}" destId="{083FCA73-53B2-4289-B113-6F9EC16F1516}" srcOrd="0" destOrd="0" presId="urn:microsoft.com/office/officeart/2005/8/layout/hierarchy3"/>
    <dgm:cxn modelId="{0C9DCCF1-8CD8-4608-814D-6417C40ED2FD}" type="presParOf" srcId="{083FCA73-53B2-4289-B113-6F9EC16F1516}" destId="{73BB82E8-B2D0-484B-907F-4340F3F66DE9}" srcOrd="0" destOrd="0" presId="urn:microsoft.com/office/officeart/2005/8/layout/hierarchy3"/>
    <dgm:cxn modelId="{2E56232E-10C5-4090-8E6C-A0D531B301A9}" type="presParOf" srcId="{73BB82E8-B2D0-484B-907F-4340F3F66DE9}" destId="{AB96076F-CFF5-46B1-AD84-740E75E595D6}" srcOrd="0" destOrd="0" presId="urn:microsoft.com/office/officeart/2005/8/layout/hierarchy3"/>
    <dgm:cxn modelId="{7CB00346-D282-4D67-829E-87D17816BE05}" type="presParOf" srcId="{73BB82E8-B2D0-484B-907F-4340F3F66DE9}" destId="{34653300-622F-4A0A-822F-C020636730B9}" srcOrd="1" destOrd="0" presId="urn:microsoft.com/office/officeart/2005/8/layout/hierarchy3"/>
    <dgm:cxn modelId="{B2E59191-4B9B-4FAC-8B9B-08B2AD1DA051}" type="presParOf" srcId="{083FCA73-53B2-4289-B113-6F9EC16F1516}" destId="{283EA5B6-CF11-4F40-B468-DA9949A96B14}" srcOrd="1" destOrd="0" presId="urn:microsoft.com/office/officeart/2005/8/layout/hierarchy3"/>
    <dgm:cxn modelId="{883C1A9D-5F84-43F4-A136-C8248BF01D28}" type="presParOf" srcId="{DA8C5454-ACF4-4F9A-9E00-7E4BB4290A2E}" destId="{23EA0EAB-E55A-4AE8-A018-8F1DBF6FA063}" srcOrd="1" destOrd="0" presId="urn:microsoft.com/office/officeart/2005/8/layout/hierarchy3"/>
    <dgm:cxn modelId="{800CBEB0-D472-4792-8AD7-4A27A414C8BF}" type="presParOf" srcId="{23EA0EAB-E55A-4AE8-A018-8F1DBF6FA063}" destId="{FDFE0F4B-E700-4F13-BC65-E9E9DF06907F}" srcOrd="0" destOrd="0" presId="urn:microsoft.com/office/officeart/2005/8/layout/hierarchy3"/>
    <dgm:cxn modelId="{A9AF59D5-475A-4928-9CD0-FC01D5F684BC}" type="presParOf" srcId="{FDFE0F4B-E700-4F13-BC65-E9E9DF06907F}" destId="{23D5EE96-F287-4653-A9F2-C6BD4B068E98}" srcOrd="0" destOrd="0" presId="urn:microsoft.com/office/officeart/2005/8/layout/hierarchy3"/>
    <dgm:cxn modelId="{FBD292E6-3114-4A6C-A0D5-4C5A9C46231D}" type="presParOf" srcId="{FDFE0F4B-E700-4F13-BC65-E9E9DF06907F}" destId="{19892E76-292D-4D9F-8833-79E2BB1194C9}" srcOrd="1" destOrd="0" presId="urn:microsoft.com/office/officeart/2005/8/layout/hierarchy3"/>
    <dgm:cxn modelId="{670EAC1C-299C-45FE-822A-6F454FC386D5}" type="presParOf" srcId="{23EA0EAB-E55A-4AE8-A018-8F1DBF6FA063}" destId="{78DFA80A-BD50-4FBC-BD71-2A6CC0E197BF}" srcOrd="1" destOrd="0" presId="urn:microsoft.com/office/officeart/2005/8/layout/hierarchy3"/>
    <dgm:cxn modelId="{D452DE6E-E81B-4E4B-871C-94EF738850E0}" type="presParOf" srcId="{DA8C5454-ACF4-4F9A-9E00-7E4BB4290A2E}" destId="{2DC7F0DF-139D-4605-9434-D1E10611AFCF}" srcOrd="2" destOrd="0" presId="urn:microsoft.com/office/officeart/2005/8/layout/hierarchy3"/>
    <dgm:cxn modelId="{9ED23A52-76C9-4CC7-80CB-2E6E41C357D1}" type="presParOf" srcId="{2DC7F0DF-139D-4605-9434-D1E10611AFCF}" destId="{72617183-42CD-4747-85DB-7AEC3DC55C30}" srcOrd="0" destOrd="0" presId="urn:microsoft.com/office/officeart/2005/8/layout/hierarchy3"/>
    <dgm:cxn modelId="{37566E6B-4591-466E-B0DE-0098F679B7A4}" type="presParOf" srcId="{72617183-42CD-4747-85DB-7AEC3DC55C30}" destId="{7DAD0DC4-A42E-44D2-A09C-F684DCFED064}" srcOrd="0" destOrd="0" presId="urn:microsoft.com/office/officeart/2005/8/layout/hierarchy3"/>
    <dgm:cxn modelId="{680AB37D-2A6D-4D6C-819C-E59EE97C89AF}" type="presParOf" srcId="{72617183-42CD-4747-85DB-7AEC3DC55C30}" destId="{CF48EA85-F561-4201-A93C-629D440C02B3}" srcOrd="1" destOrd="0" presId="urn:microsoft.com/office/officeart/2005/8/layout/hierarchy3"/>
    <dgm:cxn modelId="{31BF18FB-0FB4-4857-B250-C1F4B10C8BB7}" type="presParOf" srcId="{2DC7F0DF-139D-4605-9434-D1E10611AFCF}" destId="{B77FF693-7A03-415E-911C-50E65B47CEBE}"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6076F-CFF5-46B1-AD84-740E75E595D6}">
      <dsp:nvSpPr>
        <dsp:cNvPr id="0" name=""/>
        <dsp:cNvSpPr/>
      </dsp:nvSpPr>
      <dsp:spPr>
        <a:xfrm>
          <a:off x="1576" y="1776083"/>
          <a:ext cx="1811942" cy="905971"/>
        </a:xfrm>
        <a:prstGeom prst="roundRect">
          <a:avLst>
            <a:gd name="adj" fmla="val 10000"/>
          </a:avLst>
        </a:prstGeom>
        <a:solidFill>
          <a:srgbClr val="1CADE4"/>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Participation </a:t>
          </a:r>
          <a:endParaRPr lang="en-NZ" sz="1800" kern="1200" dirty="0">
            <a:latin typeface="+mn-lt"/>
          </a:endParaRPr>
        </a:p>
      </dsp:txBody>
      <dsp:txXfrm>
        <a:off x="28111" y="1802618"/>
        <a:ext cx="1758872" cy="852901"/>
      </dsp:txXfrm>
    </dsp:sp>
    <dsp:sp modelId="{23D5EE96-F287-4653-A9F2-C6BD4B068E98}">
      <dsp:nvSpPr>
        <dsp:cNvPr id="0" name=""/>
        <dsp:cNvSpPr/>
      </dsp:nvSpPr>
      <dsp:spPr>
        <a:xfrm>
          <a:off x="2266504" y="1776083"/>
          <a:ext cx="1811942" cy="905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Community Services &amp; Education</a:t>
          </a:r>
          <a:endParaRPr lang="en-NZ" sz="1800" kern="1200" dirty="0">
            <a:latin typeface="+mn-lt"/>
          </a:endParaRPr>
        </a:p>
      </dsp:txBody>
      <dsp:txXfrm>
        <a:off x="2293039" y="1802618"/>
        <a:ext cx="1758872" cy="852901"/>
      </dsp:txXfrm>
    </dsp:sp>
    <dsp:sp modelId="{860C168A-412E-42FD-9FD1-4B899CC58079}">
      <dsp:nvSpPr>
        <dsp:cNvPr id="0" name=""/>
        <dsp:cNvSpPr/>
      </dsp:nvSpPr>
      <dsp:spPr>
        <a:xfrm>
          <a:off x="4531433" y="1776083"/>
          <a:ext cx="1811942" cy="905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Connection</a:t>
          </a:r>
          <a:endParaRPr lang="en-NZ" sz="1800" kern="1200" dirty="0">
            <a:latin typeface="+mn-lt"/>
          </a:endParaRPr>
        </a:p>
      </dsp:txBody>
      <dsp:txXfrm>
        <a:off x="4557968" y="1802618"/>
        <a:ext cx="1758872" cy="852901"/>
      </dsp:txXfrm>
    </dsp:sp>
    <dsp:sp modelId="{ED17DFE8-5774-4C3F-9F99-5934D5AE2DF2}">
      <dsp:nvSpPr>
        <dsp:cNvPr id="0" name=""/>
        <dsp:cNvSpPr/>
      </dsp:nvSpPr>
      <dsp:spPr>
        <a:xfrm>
          <a:off x="6796361" y="1776083"/>
          <a:ext cx="1811942" cy="905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Capacity Building</a:t>
          </a:r>
        </a:p>
      </dsp:txBody>
      <dsp:txXfrm>
        <a:off x="6822896" y="1802618"/>
        <a:ext cx="1758872" cy="852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6076F-CFF5-46B1-AD84-740E75E595D6}">
      <dsp:nvSpPr>
        <dsp:cNvPr id="0" name=""/>
        <dsp:cNvSpPr/>
      </dsp:nvSpPr>
      <dsp:spPr>
        <a:xfrm>
          <a:off x="2504" y="1457848"/>
          <a:ext cx="1797984" cy="898992"/>
        </a:xfrm>
        <a:prstGeom prst="roundRect">
          <a:avLst>
            <a:gd name="adj" fmla="val 10000"/>
          </a:avLst>
        </a:prstGeom>
        <a:solidFill>
          <a:srgbClr val="1CADE4"/>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Participation </a:t>
          </a:r>
          <a:endParaRPr lang="en-NZ" sz="1800" kern="1200" dirty="0">
            <a:latin typeface="+mn-lt"/>
          </a:endParaRPr>
        </a:p>
      </dsp:txBody>
      <dsp:txXfrm>
        <a:off x="28835" y="1484179"/>
        <a:ext cx="1745322" cy="846330"/>
      </dsp:txXfrm>
    </dsp:sp>
    <dsp:sp modelId="{23D5EE96-F287-4653-A9F2-C6BD4B068E98}">
      <dsp:nvSpPr>
        <dsp:cNvPr id="0" name=""/>
        <dsp:cNvSpPr/>
      </dsp:nvSpPr>
      <dsp:spPr>
        <a:xfrm>
          <a:off x="2249984" y="1457848"/>
          <a:ext cx="1892864" cy="8989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Community Services &amp; Education</a:t>
          </a:r>
          <a:endParaRPr lang="en-NZ" sz="1800" kern="1200" dirty="0">
            <a:latin typeface="+mn-lt"/>
          </a:endParaRPr>
        </a:p>
      </dsp:txBody>
      <dsp:txXfrm>
        <a:off x="2276315" y="1484179"/>
        <a:ext cx="1840202" cy="846330"/>
      </dsp:txXfrm>
    </dsp:sp>
    <dsp:sp modelId="{7DAD0DC4-A42E-44D2-A09C-F684DCFED064}">
      <dsp:nvSpPr>
        <dsp:cNvPr id="0" name=""/>
        <dsp:cNvSpPr/>
      </dsp:nvSpPr>
      <dsp:spPr>
        <a:xfrm>
          <a:off x="4592345" y="1457848"/>
          <a:ext cx="1797984" cy="8989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Connection</a:t>
          </a:r>
        </a:p>
      </dsp:txBody>
      <dsp:txXfrm>
        <a:off x="4618676" y="1484179"/>
        <a:ext cx="1745322" cy="8463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C0638-6547-44D2-942A-920BCF25C83C}" type="datetimeFigureOut">
              <a:rPr lang="en-NZ" smtClean="0"/>
              <a:t>1/04/2022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89DF9-C470-4B89-B430-F31BCA26340D}" type="slidenum">
              <a:rPr lang="en-NZ" smtClean="0"/>
              <a:t>‹#›</a:t>
            </a:fld>
            <a:endParaRPr lang="en-NZ"/>
          </a:p>
        </p:txBody>
      </p:sp>
    </p:spTree>
    <p:extLst>
      <p:ext uri="{BB962C8B-B14F-4D97-AF65-F5344CB8AC3E}">
        <p14:creationId xmlns:p14="http://schemas.microsoft.com/office/powerpoint/2010/main" val="51606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5350" y="850900"/>
            <a:ext cx="3055938" cy="2292350"/>
          </a:xfrm>
        </p:spPr>
      </p:sp>
      <p:sp>
        <p:nvSpPr>
          <p:cNvPr id="3" name="Notes Placeholder 2"/>
          <p:cNvSpPr>
            <a:spLocks noGrp="1"/>
          </p:cNvSpPr>
          <p:nvPr>
            <p:ph type="body" idx="1"/>
          </p:nvPr>
        </p:nvSpPr>
        <p:spPr/>
        <p:txBody>
          <a:bodyPr/>
          <a:lstStyle/>
          <a:p>
            <a:r>
              <a:rPr lang="en-NZ" dirty="0"/>
              <a:t>Intro ourselves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8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u="sng" strike="noStrike" baseline="0" dirty="0">
                <a:solidFill>
                  <a:srgbClr val="000000"/>
                </a:solidFill>
                <a:latin typeface="Calibri" panose="020F0502020204030204" pitchFamily="34" charset="0"/>
              </a:rPr>
              <a:t>Connection</a:t>
            </a:r>
            <a:r>
              <a:rPr lang="en-NZ" sz="1100" b="0" i="0" u="sng" strike="noStrike" baseline="0" dirty="0">
                <a:solidFill>
                  <a:srgbClr val="FF25A6"/>
                </a:solidFill>
                <a:latin typeface="Calibri" panose="020F0502020204030204" pitchFamily="34" charset="0"/>
              </a:rPr>
              <a:t> Output coming in</a:t>
            </a:r>
          </a:p>
          <a:p>
            <a:pPr algn="l"/>
            <a:r>
              <a:rPr lang="en-NZ" sz="1100" b="0" i="0" u="none" strike="noStrike" baseline="0" dirty="0">
                <a:latin typeface="ProximaNova-Regular"/>
              </a:rPr>
              <a:t>Facilities that enable collaborative networks &amp; partnerships. Shared knowledge &amp; resources. </a:t>
            </a:r>
            <a:r>
              <a:rPr kumimoji="0" lang="en-NZ" sz="1100" b="0" i="0" u="none" strike="noStrike" kern="0" cap="none" spc="0" normalizeH="0" baseline="0" dirty="0">
                <a:ln>
                  <a:noFill/>
                </a:ln>
                <a:solidFill>
                  <a:srgbClr val="000000"/>
                </a:solidFill>
                <a:effectLst/>
                <a:uLnTx/>
                <a:uFillTx/>
                <a:latin typeface="+mn-lt"/>
                <a:ea typeface="Segoe UI"/>
                <a:cs typeface="Segoe UI"/>
              </a:rPr>
              <a:t> Moving from single use or single club facilities to community hubs.</a:t>
            </a:r>
            <a:endParaRPr lang="en-NZ" sz="1100" kern="1200" dirty="0">
              <a:latin typeface="+mn-lt"/>
            </a:endParaRPr>
          </a:p>
          <a:p>
            <a:endParaRPr lang="en-US" sz="1100" b="0" i="0" u="none" strike="noStrike" baseline="0" dirty="0">
              <a:solidFill>
                <a:srgbClr val="000000"/>
              </a:solidFill>
              <a:latin typeface="Calibri" panose="020F0502020204030204" pitchFamily="34" charset="0"/>
            </a:endParaRPr>
          </a:p>
          <a:p>
            <a:r>
              <a:rPr lang="en-NZ" sz="1100" b="0" i="0" u="none" strike="noStrike" baseline="0" dirty="0">
                <a:solidFill>
                  <a:srgbClr val="000000"/>
                </a:solidFill>
                <a:latin typeface="Calibri" panose="020F0502020204030204" pitchFamily="34" charset="0"/>
              </a:rPr>
              <a:t>Key thing is the Right facility in right place </a:t>
            </a:r>
          </a:p>
          <a:p>
            <a:pPr marL="171450" indent="-171450">
              <a:buFont typeface="Arial" panose="020B0604020202020204" pitchFamily="34" charset="0"/>
              <a:buChar char="•"/>
            </a:pPr>
            <a:r>
              <a:rPr lang="en-NZ" sz="1100" b="0" i="0" u="none" strike="noStrike" baseline="0" dirty="0">
                <a:solidFill>
                  <a:srgbClr val="000000"/>
                </a:solidFill>
                <a:latin typeface="Calibri" panose="020F0502020204030204" pitchFamily="34" charset="0"/>
              </a:rPr>
              <a:t>to meet a demonstrated community need</a:t>
            </a:r>
          </a:p>
          <a:p>
            <a:pPr marL="171450" indent="-171450">
              <a:buFont typeface="Arial" panose="020B0604020202020204" pitchFamily="34" charset="0"/>
              <a:buChar char="•"/>
            </a:pPr>
            <a:r>
              <a:rPr lang="en-NZ" sz="1100" b="0" i="0" u="none" strike="noStrike" baseline="0" dirty="0">
                <a:solidFill>
                  <a:srgbClr val="000000"/>
                </a:solidFill>
                <a:latin typeface="Calibri" panose="020F0502020204030204" pitchFamily="34" charset="0"/>
              </a:rPr>
              <a:t>are affordable and sustainable</a:t>
            </a:r>
          </a:p>
          <a:p>
            <a:pPr marL="628650" lvl="1" indent="-171450">
              <a:buFont typeface="Arial" panose="020B0604020202020204" pitchFamily="34" charset="0"/>
              <a:buChar char="•"/>
            </a:pPr>
            <a:r>
              <a:rPr lang="en-NZ" sz="1100" b="0" i="0" u="none" strike="noStrike" baseline="0" dirty="0">
                <a:solidFill>
                  <a:srgbClr val="000000"/>
                </a:solidFill>
                <a:latin typeface="Calibri" panose="020F0502020204030204" pitchFamily="34" charset="0"/>
              </a:rPr>
              <a:t>Need to show us this</a:t>
            </a:r>
          </a:p>
          <a:p>
            <a:r>
              <a:rPr lang="en-NZ" sz="1100" b="0" i="0" u="none" strike="noStrike" baseline="0" dirty="0">
                <a:solidFill>
                  <a:srgbClr val="000000"/>
                </a:solidFill>
                <a:latin typeface="Calibri" panose="020F0502020204030204" pitchFamily="34" charset="0"/>
              </a:rPr>
              <a:t> </a:t>
            </a:r>
          </a:p>
          <a:p>
            <a:r>
              <a:rPr lang="en-US" sz="1100" b="0" i="0" u="none" strike="noStrike" baseline="0" dirty="0">
                <a:solidFill>
                  <a:srgbClr val="000000"/>
                </a:solidFill>
                <a:latin typeface="Calibri" panose="020F0502020204030204" pitchFamily="34" charset="0"/>
              </a:rPr>
              <a:t>How we can help - two step funding process </a:t>
            </a:r>
          </a:p>
          <a:p>
            <a:pPr marL="171450" indent="-171450">
              <a:buFont typeface="Arial" panose="020B0604020202020204" pitchFamily="34" charset="0"/>
              <a:buChar char="•"/>
            </a:pPr>
            <a:r>
              <a:rPr lang="en-US" sz="1100" b="0" i="0" u="none" strike="noStrike" kern="1200" baseline="0" dirty="0">
                <a:solidFill>
                  <a:srgbClr val="000000"/>
                </a:solidFill>
                <a:latin typeface="Calibri" panose="020F0502020204030204" pitchFamily="34" charset="0"/>
                <a:ea typeface="+mn-ea"/>
                <a:cs typeface="+mn-cs"/>
              </a:rPr>
              <a:t>EOI where we look at your idea against our investment criteria and help you get to a stage where you can fully cost your project</a:t>
            </a:r>
          </a:p>
          <a:p>
            <a:pPr marL="171450" indent="-171450">
              <a:buFont typeface="Arial" panose="020B0604020202020204" pitchFamily="34" charset="0"/>
              <a:buChar char="•"/>
            </a:pPr>
            <a:r>
              <a:rPr lang="en-US" sz="1100" b="0" i="0" u="none" strike="noStrike" baseline="0" dirty="0">
                <a:solidFill>
                  <a:srgbClr val="000000"/>
                </a:solidFill>
                <a:latin typeface="Calibri" panose="020F0502020204030204" pitchFamily="34" charset="0"/>
              </a:rPr>
              <a:t>Capital Works – grants of up to $250K</a:t>
            </a:r>
          </a:p>
          <a:p>
            <a:pPr marL="171450" indent="-171450">
              <a:buFont typeface="Arial" panose="020B0604020202020204" pitchFamily="34" charset="0"/>
              <a:buChar char="•"/>
            </a:pPr>
            <a:endParaRPr lang="en-US" sz="1100" b="0" i="0" u="none" strike="noStrike" baseline="0" dirty="0">
              <a:solidFill>
                <a:srgbClr val="000000"/>
              </a:solidFill>
              <a:latin typeface="Calibri" panose="020F0502020204030204" pitchFamily="34" charset="0"/>
            </a:endParaRPr>
          </a:p>
          <a:p>
            <a:pPr marL="0" indent="0">
              <a:buFont typeface="Arial" panose="020B0604020202020204" pitchFamily="34" charset="0"/>
              <a:buNone/>
            </a:pPr>
            <a:r>
              <a:rPr lang="en-US" sz="1100" b="0" i="0" u="none" strike="noStrike" baseline="0" dirty="0">
                <a:solidFill>
                  <a:srgbClr val="000000"/>
                </a:solidFill>
                <a:latin typeface="Calibri" panose="020F0502020204030204" pitchFamily="34" charset="0"/>
              </a:rPr>
              <a:t>Can take 3 months to hear about EOI approval!  Best time to come and speak is before or early on in your feasibility work.</a:t>
            </a:r>
          </a:p>
          <a:p>
            <a:pPr marL="171450" indent="-171450">
              <a:buFont typeface="Arial" panose="020B0604020202020204" pitchFamily="34" charset="0"/>
              <a:buChar char="•"/>
            </a:pPr>
            <a:endParaRPr lang="en-US" sz="1100" b="0" i="0" u="none" strike="noStrike" baseline="0" dirty="0">
              <a:solidFill>
                <a:srgbClr val="000000"/>
              </a:solidFill>
              <a:latin typeface="Calibri" panose="020F0502020204030204" pitchFamily="34" charset="0"/>
            </a:endParaRPr>
          </a:p>
          <a:p>
            <a:endParaRPr lang="en-NZ"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1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b="0" i="0" u="sng" strike="noStrike" baseline="0" dirty="0">
                <a:solidFill>
                  <a:srgbClr val="000000"/>
                </a:solidFill>
                <a:latin typeface="Calibri" panose="020F0502020204030204" pitchFamily="34" charset="0"/>
              </a:rPr>
              <a:t>Connection</a:t>
            </a:r>
            <a:r>
              <a:rPr lang="en-NZ" sz="1000" b="0" i="0" u="sng" strike="noStrike" baseline="0" dirty="0">
                <a:solidFill>
                  <a:srgbClr val="FF25A6"/>
                </a:solidFill>
                <a:latin typeface="Calibri" panose="020F0502020204030204" pitchFamily="34" charset="0"/>
              </a:rPr>
              <a:t> Output again</a:t>
            </a:r>
          </a:p>
          <a:p>
            <a:endParaRPr lang="en-NZ" sz="1000" b="0" i="0" u="sng" strike="noStrike" baseline="0" dirty="0">
              <a:solidFill>
                <a:srgbClr val="FF25A6"/>
              </a:solidFill>
              <a:latin typeface="Calibri" panose="020F0502020204030204" pitchFamily="34" charset="0"/>
            </a:endParaRPr>
          </a:p>
          <a:p>
            <a:r>
              <a:rPr lang="en-US" sz="1000" b="0" i="0" u="none" strike="noStrike" baseline="0" dirty="0">
                <a:solidFill>
                  <a:srgbClr val="000000"/>
                </a:solidFill>
                <a:latin typeface="Calibri" panose="020F0502020204030204" pitchFamily="34" charset="0"/>
              </a:rPr>
              <a:t>2018 Funding Strategy – our communities told us what was important… and children and young people where one of these focus areas</a:t>
            </a:r>
          </a:p>
          <a:p>
            <a:endParaRPr lang="en-US" sz="1000" b="0" i="0" u="none" strike="noStrike" baseline="0" dirty="0">
              <a:solidFill>
                <a:srgbClr val="000000"/>
              </a:solidFill>
              <a:latin typeface="Calibri" panose="020F0502020204030204" pitchFamily="34" charset="0"/>
            </a:endParaRPr>
          </a:p>
          <a:p>
            <a:r>
              <a:rPr lang="en-US" sz="1000" b="0" i="0" u="none" strike="noStrike" baseline="0" dirty="0">
                <a:solidFill>
                  <a:srgbClr val="000000"/>
                </a:solidFill>
                <a:latin typeface="Calibri" panose="020F0502020204030204" pitchFamily="34" charset="0"/>
              </a:rPr>
              <a:t>We’ve been working with Rangatahi from across our region for about 18 months </a:t>
            </a:r>
          </a:p>
          <a:p>
            <a:endParaRPr lang="en-NZ"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59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NZ" b="1" dirty="0">
                <a:solidFill>
                  <a:srgbClr val="005EAB"/>
                </a:solidFill>
                <a:latin typeface="Calibri" panose="020F0502020204030204" pitchFamily="34" charset="0"/>
              </a:rPr>
              <a:t>Current Funding opportunities:</a:t>
            </a:r>
          </a:p>
          <a:p>
            <a:pPr marL="742950" lvl="1" indent="-285750">
              <a:buFont typeface="Arial" panose="020B0604020202020204" pitchFamily="34" charset="0"/>
              <a:buChar char="•"/>
            </a:pPr>
            <a:r>
              <a:rPr lang="en-NZ" b="1" dirty="0">
                <a:solidFill>
                  <a:srgbClr val="005EAB"/>
                </a:solidFill>
                <a:latin typeface="Calibri" panose="020F0502020204030204" pitchFamily="34" charset="0"/>
              </a:rPr>
              <a:t>Rangatahi-led Funding  </a:t>
            </a:r>
          </a:p>
          <a:p>
            <a:pPr marL="742950" lvl="1" indent="-285750">
              <a:buFont typeface="Arial" panose="020B0604020202020204" pitchFamily="34" charset="0"/>
              <a:buChar char="•"/>
            </a:pPr>
            <a:r>
              <a:rPr lang="en-NZ" b="1" dirty="0">
                <a:solidFill>
                  <a:srgbClr val="005EAB"/>
                </a:solidFill>
                <a:latin typeface="Calibri" panose="020F0502020204030204" pitchFamily="34" charset="0"/>
              </a:rPr>
              <a:t>Champions funding closed and awarded last week – Epic </a:t>
            </a:r>
            <a:r>
              <a:rPr lang="en-NZ" sz="1200" b="1" kern="1200" dirty="0">
                <a:solidFill>
                  <a:srgbClr val="005EAB"/>
                </a:solidFill>
                <a:latin typeface="Calibri" panose="020F0502020204030204" pitchFamily="34" charset="0"/>
                <a:ea typeface="+mn-ea"/>
                <a:cs typeface="+mn-cs"/>
              </a:rPr>
              <a:t>and  He Taonga </a:t>
            </a:r>
            <a:r>
              <a:rPr lang="en-NZ" sz="1200" b="1" kern="1200" dirty="0" err="1">
                <a:solidFill>
                  <a:srgbClr val="005EAB"/>
                </a:solidFill>
                <a:latin typeface="Calibri" panose="020F0502020204030204" pitchFamily="34" charset="0"/>
                <a:ea typeface="+mn-ea"/>
                <a:cs typeface="+mn-cs"/>
              </a:rPr>
              <a:t>Taamata</a:t>
            </a:r>
            <a:endParaRPr lang="en-NZ" sz="1200" b="1" kern="1200" dirty="0">
              <a:solidFill>
                <a:srgbClr val="005EAB"/>
              </a:solidFill>
              <a:latin typeface="Calibri" panose="020F0502020204030204" pitchFamily="34" charset="0"/>
              <a:ea typeface="+mn-ea"/>
              <a:cs typeface="+mn-cs"/>
            </a:endParaRPr>
          </a:p>
          <a:p>
            <a:pPr marL="742950" lvl="1" indent="-285750">
              <a:buFont typeface="Arial" panose="020B0604020202020204" pitchFamily="34" charset="0"/>
              <a:buChar char="•"/>
            </a:pPr>
            <a:endParaRPr lang="en-NZ" b="1" dirty="0">
              <a:solidFill>
                <a:srgbClr val="005EAB"/>
              </a:solidFill>
              <a:latin typeface="Calibri" panose="020F0502020204030204" pitchFamily="34" charset="0"/>
            </a:endParaRPr>
          </a:p>
          <a:p>
            <a:pPr marL="285750" lvl="0" indent="-285750">
              <a:buFont typeface="Arial" panose="020B0604020202020204" pitchFamily="34" charset="0"/>
              <a:buChar char="•"/>
            </a:pPr>
            <a:r>
              <a:rPr lang="en-NZ" sz="1200" b="1" kern="1200" dirty="0">
                <a:solidFill>
                  <a:srgbClr val="005EAB"/>
                </a:solidFill>
                <a:latin typeface="Calibri" panose="020F0502020204030204" pitchFamily="34" charset="0"/>
                <a:ea typeface="+mn-ea"/>
                <a:cs typeface="+mn-cs"/>
              </a:rPr>
              <a:t>Connection with Rangatahi Rōpū  - our rangatahi keen to hear from your rangatahi</a:t>
            </a:r>
          </a:p>
          <a:p>
            <a:pPr marL="285750" lvl="0" indent="-285750">
              <a:buFont typeface="Arial" panose="020B0604020202020204" pitchFamily="34" charset="0"/>
              <a:buChar char="•"/>
            </a:pPr>
            <a:endParaRPr lang="en-NZ" sz="1200" b="1" kern="1200" dirty="0">
              <a:solidFill>
                <a:srgbClr val="005EAB"/>
              </a:solidFill>
              <a:latin typeface="Calibri" panose="020F0502020204030204" pitchFamily="34" charset="0"/>
              <a:ea typeface="+mn-ea"/>
              <a:cs typeface="+mn-cs"/>
            </a:endParaRPr>
          </a:p>
          <a:p>
            <a:pPr marL="285750" lvl="0" indent="-285750">
              <a:buFont typeface="Arial" panose="020B0604020202020204" pitchFamily="34" charset="0"/>
              <a:buChar char="•"/>
            </a:pPr>
            <a:r>
              <a:rPr lang="en-NZ" sz="1200" b="1" kern="1200" dirty="0">
                <a:solidFill>
                  <a:srgbClr val="005EAB"/>
                </a:solidFill>
                <a:latin typeface="Calibri" panose="020F0502020204030204" pitchFamily="34" charset="0"/>
                <a:ea typeface="+mn-ea"/>
                <a:cs typeface="+mn-cs"/>
              </a:rPr>
              <a:t>Sharing of local information about what's important to young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FB81A-DB09-4E46-A798-27A61F791727}"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28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88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0525" y="1241425"/>
            <a:ext cx="5954713" cy="3349625"/>
          </a:xfrm>
        </p:spPr>
      </p:sp>
      <p:sp>
        <p:nvSpPr>
          <p:cNvPr id="3" name="Notes Placeholder 2"/>
          <p:cNvSpPr>
            <a:spLocks noGrp="1"/>
          </p:cNvSpPr>
          <p:nvPr>
            <p:ph type="body" idx="1"/>
          </p:nvPr>
        </p:nvSpPr>
        <p:spPr/>
        <p:txBody>
          <a:bodyPr/>
          <a:lstStyle/>
          <a:p>
            <a:pPr marL="248928" indent="-248928">
              <a:buFont typeface="Arial"/>
              <a:buChar char="•"/>
            </a:pPr>
            <a:r>
              <a:rPr lang="en-NZ" b="1" baseline="0" dirty="0"/>
              <a:t>W</a:t>
            </a:r>
            <a:r>
              <a:rPr lang="en-NZ" baseline="0" dirty="0"/>
              <a:t>e </a:t>
            </a:r>
            <a:r>
              <a:rPr lang="en-NZ" b="1" baseline="0" dirty="0"/>
              <a:t>all need to lean in</a:t>
            </a:r>
            <a:r>
              <a:rPr lang="en-NZ" baseline="0" dirty="0"/>
              <a:t> </a:t>
            </a:r>
          </a:p>
          <a:p>
            <a:pPr marL="248928" indent="-248928">
              <a:buFont typeface="Arial"/>
              <a:buChar char="•"/>
            </a:pPr>
            <a:endParaRPr lang="en-NZ" b="1" baseline="0" dirty="0"/>
          </a:p>
          <a:p>
            <a:pPr marL="248928" indent="-248928">
              <a:buFont typeface="Arial"/>
              <a:buChar char="•"/>
            </a:pPr>
            <a:r>
              <a:rPr lang="en-NZ" b="0" baseline="0" dirty="0"/>
              <a:t>We need to </a:t>
            </a:r>
            <a:r>
              <a:rPr lang="en-NZ" b="1" baseline="0" dirty="0"/>
              <a:t>connect back with our community, and back our community</a:t>
            </a:r>
          </a:p>
          <a:p>
            <a:pPr marL="248928" indent="-248928">
              <a:buFont typeface="Arial"/>
              <a:buChar char="•"/>
            </a:pPr>
            <a:endParaRPr lang="en-NZ" b="1" baseline="0" dirty="0"/>
          </a:p>
          <a:p>
            <a:pPr marL="248928" indent="-248928">
              <a:buFont typeface="Arial"/>
              <a:buChar char="•"/>
            </a:pPr>
            <a:r>
              <a:rPr lang="en-NZ" baseline="0" dirty="0"/>
              <a:t>It’s about </a:t>
            </a:r>
            <a:r>
              <a:rPr lang="en-NZ" b="1" baseline="0" dirty="0"/>
              <a:t>safeguarding the future for coming generations</a:t>
            </a:r>
          </a:p>
          <a:p>
            <a:pPr marL="248928" indent="-248928">
              <a:buFont typeface="Arial"/>
              <a:buChar char="•"/>
            </a:pPr>
            <a:endParaRPr lang="en-NZ" baseline="0" dirty="0"/>
          </a:p>
          <a:p>
            <a:pPr marL="248928" indent="-248928">
              <a:buFont typeface="Arial"/>
              <a:buChar char="•"/>
            </a:pPr>
            <a:r>
              <a:rPr lang="en-NZ" baseline="0" dirty="0"/>
              <a:t>It’s </a:t>
            </a:r>
            <a:r>
              <a:rPr lang="en-NZ" b="1" baseline="0" dirty="0"/>
              <a:t>about role modelling </a:t>
            </a:r>
            <a:r>
              <a:rPr lang="en-NZ" baseline="0" dirty="0"/>
              <a:t>to our </a:t>
            </a:r>
            <a:r>
              <a:rPr lang="en-NZ" b="1" baseline="0" dirty="0"/>
              <a:t>children, grandchildren and others around us</a:t>
            </a:r>
            <a:endParaRPr lang="en-NZ"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C516A-2792-4B55-A0EB-CA61F22C9F1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569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WHERE ARE WE</a:t>
            </a:r>
            <a:r>
              <a:rPr lang="en-US" b="1" dirty="0">
                <a:solidFill>
                  <a:srgbClr val="FF0000"/>
                </a:solidFill>
              </a:rPr>
              <a:t>? </a:t>
            </a:r>
            <a:endParaRPr lang="en-US" sz="2000" b="1" i="1" u="sng" dirty="0">
              <a:solidFill>
                <a:srgbClr val="FF0000"/>
              </a:solidFill>
              <a:highlight>
                <a:srgbClr val="FFFF00"/>
              </a:highlight>
            </a:endParaRPr>
          </a:p>
          <a:p>
            <a:r>
              <a:rPr lang="en-US" dirty="0"/>
              <a:t>There 17 Community foundation’s in NZ. </a:t>
            </a:r>
          </a:p>
          <a:p>
            <a:r>
              <a:rPr lang="en-US" dirty="0"/>
              <a:t>All major regions covered</a:t>
            </a:r>
          </a:p>
          <a:p>
            <a:r>
              <a:rPr lang="en-US" dirty="0"/>
              <a:t>Fastest growing form of philanthropy in the world….</a:t>
            </a:r>
          </a:p>
          <a:p>
            <a:r>
              <a:rPr lang="en-US" dirty="0"/>
              <a:t>Started in US 100 years ago, but established in New Zealand only 16 years ago</a:t>
            </a:r>
          </a:p>
          <a:p>
            <a:r>
              <a:rPr lang="en-US" dirty="0"/>
              <a:t>The Tindal Foundation instrumental in bringing the movement to New Zealand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B8E0C-A993-4D4C-AD27-BCB9F2F9B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7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on need. Tamariki and </a:t>
            </a:r>
            <a:r>
              <a:rPr lang="en-US" dirty="0" err="1"/>
              <a:t>rangatahi</a:t>
            </a:r>
            <a:r>
              <a:rPr lang="en-US" dirty="0"/>
              <a:t> being active in a way that they want to be active. This fund reduces any barriers that are stopping those kids from being active.</a:t>
            </a:r>
          </a:p>
          <a:p>
            <a:r>
              <a:rPr lang="en-US" dirty="0"/>
              <a:t>Priority groups:</a:t>
            </a:r>
            <a:endParaRPr lang="en-NZ" dirty="0"/>
          </a:p>
          <a:p>
            <a:r>
              <a:rPr lang="en-NZ" dirty="0"/>
              <a:t>	•  Children and young people in higher deprivation communities (5-18)</a:t>
            </a:r>
          </a:p>
          <a:p>
            <a:r>
              <a:rPr lang="en-NZ" dirty="0"/>
              <a:t>	•  Girls and young women (5-24)</a:t>
            </a:r>
          </a:p>
          <a:p>
            <a:r>
              <a:rPr lang="en-NZ" dirty="0"/>
              <a:t>	•  Disabled children and young people (5-18)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83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Emphasis on talking to us before </a:t>
            </a:r>
            <a:r>
              <a:rPr lang="en-NZ"/>
              <a:t>you apply. </a:t>
            </a:r>
          </a:p>
          <a:p>
            <a:r>
              <a:rPr lang="en-NZ"/>
              <a:t>Funding </a:t>
            </a:r>
            <a:r>
              <a:rPr lang="en-NZ" dirty="0"/>
              <a:t>is available to a wide range of groups and organisations who are planning to, or already deliver, a play, active recreation or sport programme/project to help children and young people get active.</a:t>
            </a:r>
          </a:p>
          <a:p>
            <a:r>
              <a:rPr lang="en-NZ" dirty="0"/>
              <a:t>Iwi, Marae, Māori organisations</a:t>
            </a:r>
          </a:p>
          <a:p>
            <a:r>
              <a:rPr lang="en-NZ" dirty="0"/>
              <a:t>Incorporated Societies</a:t>
            </a:r>
          </a:p>
          <a:p>
            <a:r>
              <a:rPr lang="en-NZ" dirty="0"/>
              <a:t>Charitable Trusts</a:t>
            </a:r>
          </a:p>
          <a:p>
            <a:r>
              <a:rPr lang="en-NZ" dirty="0"/>
              <a:t>Regional or Local Councils</a:t>
            </a:r>
          </a:p>
          <a:p>
            <a:r>
              <a:rPr lang="en-NZ" dirty="0"/>
              <a:t>For-profit businesses/commercial organisations and social enterprises</a:t>
            </a:r>
          </a:p>
          <a:p>
            <a:r>
              <a:rPr lang="en-NZ" dirty="0"/>
              <a:t>Educational settings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5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1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7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EBD808-9DB9-4CE2-ADB8-2D5C97E2EA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81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64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91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u="none" strike="noStrike" baseline="0" dirty="0">
                <a:solidFill>
                  <a:srgbClr val="000000"/>
                </a:solidFill>
                <a:latin typeface="Calibri" panose="020F0502020204030204" pitchFamily="34" charset="0"/>
              </a:rPr>
              <a:t>Grassroots Fund is about contributing to the work you are doing…</a:t>
            </a:r>
          </a:p>
          <a:p>
            <a:endParaRPr lang="en-US" sz="1000" b="1" i="0" u="none" strike="noStrike" baseline="0" dirty="0">
              <a:solidFill>
                <a:srgbClr val="000000"/>
              </a:solidFill>
              <a:latin typeface="Calibri" panose="020F0502020204030204" pitchFamily="34" charset="0"/>
            </a:endParaRPr>
          </a:p>
          <a:p>
            <a:r>
              <a:rPr lang="en-US" sz="1000" b="1" i="0" u="none" strike="noStrike" baseline="0" dirty="0">
                <a:solidFill>
                  <a:srgbClr val="000000"/>
                </a:solidFill>
                <a:latin typeface="Calibri" panose="020F0502020204030204" pitchFamily="34" charset="0"/>
              </a:rPr>
              <a:t>How we can help </a:t>
            </a:r>
          </a:p>
          <a:p>
            <a:pPr marL="171450" indent="-1714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Contribution to operating costs – roughly around 10% of local/ regional operating expenses up to $5K – includes overhead's, </a:t>
            </a:r>
            <a:r>
              <a:rPr lang="en-US" sz="1000" b="0" i="0" u="none" strike="noStrike" baseline="0" dirty="0" err="1">
                <a:solidFill>
                  <a:srgbClr val="000000"/>
                </a:solidFill>
                <a:latin typeface="Calibri" panose="020F0502020204030204" pitchFamily="34" charset="0"/>
              </a:rPr>
              <a:t>programmes</a:t>
            </a:r>
            <a:r>
              <a:rPr lang="en-US" sz="1000" b="0" i="0" u="none" strike="noStrike" baseline="0" dirty="0">
                <a:solidFill>
                  <a:srgbClr val="000000"/>
                </a:solidFill>
                <a:latin typeface="Calibri" panose="020F0502020204030204" pitchFamily="34" charset="0"/>
              </a:rPr>
              <a:t>, day-to-day activities , local events, equipment, R&amp;M. </a:t>
            </a:r>
          </a:p>
          <a:p>
            <a:pPr marL="171450" indent="-1714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Contribution of 20-25% up to $50K for assets, larger R&amp;M costs, capital items</a:t>
            </a:r>
          </a:p>
          <a:p>
            <a:pPr marL="171450" indent="-1714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No closing dates – except for Education  (1 April and 1 Aug)</a:t>
            </a:r>
          </a:p>
          <a:p>
            <a:endParaRPr lang="en-NZ" sz="1000" b="0" i="0" u="sng" strike="noStrike" baseline="0" dirty="0">
              <a:solidFill>
                <a:srgbClr val="FF25A6"/>
              </a:solidFill>
              <a:latin typeface="Calibri" panose="020F0502020204030204" pitchFamily="34" charset="0"/>
            </a:endParaRPr>
          </a:p>
          <a:p>
            <a:r>
              <a:rPr lang="en-NZ" sz="1000" b="0" i="0" u="sng" strike="noStrike" baseline="0" dirty="0">
                <a:solidFill>
                  <a:srgbClr val="FF25A6"/>
                </a:solidFill>
                <a:latin typeface="Calibri" panose="020F0502020204030204" pitchFamily="34" charset="0"/>
              </a:rPr>
              <a:t>Community-led initiatives &amp; Capacity Support </a:t>
            </a:r>
            <a:endParaRPr lang="en-NZ" sz="1000" b="0" i="0" u="sng" strike="noStrike" baseline="0" dirty="0">
              <a:solidFill>
                <a:srgbClr val="000000"/>
              </a:solidFill>
              <a:latin typeface="Calibri" panose="020F0502020204030204" pitchFamily="34" charset="0"/>
            </a:endParaRPr>
          </a:p>
          <a:p>
            <a:r>
              <a:rPr lang="en-US" sz="1000" b="1" i="0" u="none" strike="noStrike" baseline="0" dirty="0">
                <a:solidFill>
                  <a:srgbClr val="000000"/>
                </a:solidFill>
                <a:latin typeface="Calibri" panose="020F0502020204030204" pitchFamily="34" charset="0"/>
              </a:rPr>
              <a:t>How we can help </a:t>
            </a:r>
          </a:p>
          <a:p>
            <a:pPr marL="171450" indent="-1714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Contribution of up to $10K per project  for development or capacity support activities </a:t>
            </a:r>
          </a:p>
          <a:p>
            <a:pPr marL="171450" indent="-1714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In addition to operating costs  - but can be increased contribution to operating costs if a development approach is embedded in the way your group works (e.g. part of your Kaupapa)</a:t>
            </a:r>
          </a:p>
          <a:p>
            <a:pPr marL="171450" indent="-171450">
              <a:buFont typeface="Arial" panose="020B0604020202020204" pitchFamily="34" charset="0"/>
              <a:buChar char="•"/>
            </a:pPr>
            <a:endParaRPr lang="en-US" sz="1000" b="0" i="0" u="none" strike="noStrike" baseline="0" dirty="0">
              <a:solidFill>
                <a:srgbClr val="000000"/>
              </a:solidFill>
              <a:latin typeface="Calibri" panose="020F0502020204030204" pitchFamily="34" charset="0"/>
            </a:endParaRPr>
          </a:p>
          <a:p>
            <a:pPr marL="0" indent="0">
              <a:buFont typeface="Arial" panose="020B0604020202020204" pitchFamily="34" charset="0"/>
              <a:buNone/>
            </a:pPr>
            <a:r>
              <a:rPr lang="en-US" sz="1000" b="0" i="0" u="sng" strike="noStrike" baseline="0" dirty="0">
                <a:solidFill>
                  <a:srgbClr val="000000"/>
                </a:solidFill>
                <a:latin typeface="Calibri" panose="020F0502020204030204" pitchFamily="34" charset="0"/>
              </a:rPr>
              <a:t>Community-led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000000"/>
                </a:solidFill>
                <a:latin typeface="Calibri" panose="020F0502020204030204" pitchFamily="34" charset="0"/>
              </a:rPr>
              <a:t>Place-based partnerships between communities and other stakeholders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000000"/>
                </a:solidFill>
                <a:latin typeface="Calibri" panose="020F0502020204030204" pitchFamily="34" charset="0"/>
              </a:rPr>
              <a:t>Mana enhancing approach / development approach led by community (by community, we mean “community of focus” – </a:t>
            </a:r>
            <a:r>
              <a:rPr lang="en-US" sz="1000" b="0" i="0" u="none" strike="noStrike" baseline="0" dirty="0" err="1">
                <a:solidFill>
                  <a:srgbClr val="000000"/>
                </a:solidFill>
                <a:latin typeface="Calibri" panose="020F0502020204030204" pitchFamily="34" charset="0"/>
              </a:rPr>
              <a:t>e.g</a:t>
            </a:r>
            <a:r>
              <a:rPr lang="en-US" sz="1000" b="0" i="0" u="none" strike="noStrike" baseline="0" dirty="0">
                <a:solidFill>
                  <a:srgbClr val="000000"/>
                </a:solidFill>
                <a:latin typeface="Calibri" panose="020F0502020204030204" pitchFamily="34" charset="0"/>
              </a:rPr>
              <a:t> could be community-led, youth-led, Maori development, community-led economic development, etc.)</a:t>
            </a:r>
          </a:p>
          <a:p>
            <a:r>
              <a:rPr lang="en-NZ" sz="1000" b="0" i="0" u="sng" strike="noStrike" baseline="0" dirty="0">
                <a:solidFill>
                  <a:srgbClr val="FF25A6"/>
                </a:solidFill>
                <a:latin typeface="Calibri" panose="020F0502020204030204" pitchFamily="34" charset="0"/>
              </a:rPr>
              <a:t>Capacity Support </a:t>
            </a:r>
          </a:p>
          <a:p>
            <a:pPr marL="285750" indent="-285750">
              <a:buFont typeface="Arial" panose="020B0604020202020204" pitchFamily="34" charset="0"/>
              <a:buChar char="•"/>
            </a:pPr>
            <a:r>
              <a:rPr lang="en-NZ" sz="1000" b="0" i="0" u="none" strike="noStrike" baseline="0" dirty="0">
                <a:solidFill>
                  <a:srgbClr val="000000"/>
                </a:solidFill>
                <a:latin typeface="Calibri" panose="020F0502020204030204" pitchFamily="34" charset="0"/>
              </a:rPr>
              <a:t>Support Organisations to strengthen themselves.</a:t>
            </a:r>
          </a:p>
          <a:p>
            <a:pPr marL="285750" indent="-285750">
              <a:buFont typeface="Arial" panose="020B0604020202020204" pitchFamily="34" charset="0"/>
              <a:buChar char="•"/>
            </a:pPr>
            <a:r>
              <a:rPr lang="en-US" sz="1000" b="0" i="0" u="none" strike="noStrike" baseline="0" dirty="0">
                <a:solidFill>
                  <a:srgbClr val="000000"/>
                </a:solidFill>
                <a:latin typeface="Calibri" panose="020F0502020204030204" pitchFamily="34" charset="0"/>
              </a:rPr>
              <a:t>Community leadership and capacity building activities</a:t>
            </a:r>
          </a:p>
          <a:p>
            <a:pPr marL="171450" indent="-171450">
              <a:buFont typeface="Arial" panose="020B0604020202020204" pitchFamily="34" charset="0"/>
              <a:buChar char="•"/>
            </a:pPr>
            <a:endParaRPr lang="en-US" sz="10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A6C1C-F58F-443D-BA05-1BDBA22407E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0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4/1/2022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0588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36B3DB-9DF9-4766-B31B-F9B6E46C6D9E}"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210534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36B3DB-9DF9-4766-B31B-F9B6E46C6D9E}"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52005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6B3DB-9DF9-4766-B31B-F9B6E46C6D9E}"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3416072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6B3DB-9DF9-4766-B31B-F9B6E46C6D9E}"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322338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32C313-7F58-4E57-BF53-19AD79F9275A}"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2612250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2C313-7F58-4E57-BF53-19AD79F9275A}"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331388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2C313-7F58-4E57-BF53-19AD79F9275A}"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93577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32C313-7F58-4E57-BF53-19AD79F9275A}"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462282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32C313-7F58-4E57-BF53-19AD79F9275A}" type="datetimeFigureOut">
              <a:rPr lang="en-NZ" smtClean="0"/>
              <a:t>1/04/2022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422004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32C313-7F58-4E57-BF53-19AD79F9275A}" type="datetimeFigureOut">
              <a:rPr lang="en-NZ" smtClean="0"/>
              <a:t>1/04/2022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182124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F65070-71AF-D744-A780-FD0A72817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ECBBDBD-45C9-BD45-A057-2D7E8E1B188F}"/>
              </a:ext>
            </a:extLst>
          </p:cNvPr>
          <p:cNvSpPr>
            <a:spLocks noGrp="1"/>
          </p:cNvSpPr>
          <p:nvPr>
            <p:ph type="title"/>
          </p:nvPr>
        </p:nvSpPr>
        <p:spPr>
          <a:xfrm>
            <a:off x="713518" y="1584960"/>
            <a:ext cx="10764964" cy="1056704"/>
          </a:xfrm>
        </p:spPr>
        <p:txBody>
          <a:bodyPr>
            <a:normAutofit/>
          </a:bodyPr>
          <a:lstStyle>
            <a:lvl1pPr>
              <a:defRPr sz="3600" b="0"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FC6ABD8-F3AC-FA42-BF31-23E42212EFED}"/>
              </a:ext>
            </a:extLst>
          </p:cNvPr>
          <p:cNvSpPr>
            <a:spLocks noGrp="1"/>
          </p:cNvSpPr>
          <p:nvPr>
            <p:ph idx="1"/>
          </p:nvPr>
        </p:nvSpPr>
        <p:spPr>
          <a:xfrm>
            <a:off x="713518" y="2901695"/>
            <a:ext cx="10764964" cy="2872087"/>
          </a:xfrm>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30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2C313-7F58-4E57-BF53-19AD79F9275A}" type="datetimeFigureOut">
              <a:rPr lang="en-NZ" smtClean="0"/>
              <a:t>1/04/2022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2279159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32C313-7F58-4E57-BF53-19AD79F9275A}"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1619868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32C313-7F58-4E57-BF53-19AD79F9275A}"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297519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2C313-7F58-4E57-BF53-19AD79F9275A}"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1284742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32C313-7F58-4E57-BF53-19AD79F9275A}"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61E45AD-A2C8-4CB1-AE37-9C2E508DBD50}" type="slidenum">
              <a:rPr lang="en-NZ" smtClean="0"/>
              <a:t>‹#›</a:t>
            </a:fld>
            <a:endParaRPr lang="en-NZ"/>
          </a:p>
        </p:txBody>
      </p:sp>
    </p:spTree>
    <p:extLst>
      <p:ext uri="{BB962C8B-B14F-4D97-AF65-F5344CB8AC3E}">
        <p14:creationId xmlns:p14="http://schemas.microsoft.com/office/powerpoint/2010/main" val="1621715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61B2-321D-4F13-9A84-FAE05A89F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A433FAC-E77C-4BAF-8CAC-EE7C863BBF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1EB0BCC-9710-494C-98A1-E2596326BB62}"/>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89C814B0-E5F5-4FC4-8347-56C9D2265CC0}"/>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7A69A7E4-D3FD-46C1-9EC1-5AFC97DA4282}"/>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1813086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499B-37E3-4CCC-96C2-80E11F3E10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47C88D-1E78-4B95-AF3C-08A48A5153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AC7A7F9-554F-4E49-9E3C-B6B2BE65BC3C}"/>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E06615C6-EC95-4959-B345-0DD5D24DA132}"/>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C8AB2C8F-CAD9-41DE-A299-5AD6F641D5AB}"/>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494663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C5EB-465B-4854-906E-5342699EC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D245E22-78DE-4B1C-87B0-23EA27AF1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5F6E2-CA10-4123-ADC2-27BF2CE48428}"/>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AD9E286D-606E-4C99-9D11-23FDDB20172A}"/>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1BD4ADE2-798E-4529-909E-294B6E58D801}"/>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3761070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062A-B5C6-4306-A928-DC8E7D6FDD9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2FB8356-1CA5-44F9-B41B-6420E1C208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111FE13-B5BE-4D04-A83B-D679D9F80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C81E571-B804-497B-8B1E-B6CF6403AF38}"/>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6" name="Footer Placeholder 5">
            <a:extLst>
              <a:ext uri="{FF2B5EF4-FFF2-40B4-BE49-F238E27FC236}">
                <a16:creationId xmlns:a16="http://schemas.microsoft.com/office/drawing/2014/main" id="{740B84B2-F740-4FF1-9C7F-E977E8090282}"/>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43DB345A-7F33-4B95-9627-154D4D215F03}"/>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2230213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334F-DE9E-4C62-816A-EABE6FEBCBE4}"/>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A64685D-178C-46A1-8750-06EDC3008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DF4E9-823D-402E-B7E4-327A27671F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C9E8C4E-B184-43CA-A39C-13A4B196A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E3EC47-0880-4E6A-8FE8-2150339A8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E664534-A804-4DAB-9498-0E86E87CE5D6}"/>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8" name="Footer Placeholder 7">
            <a:extLst>
              <a:ext uri="{FF2B5EF4-FFF2-40B4-BE49-F238E27FC236}">
                <a16:creationId xmlns:a16="http://schemas.microsoft.com/office/drawing/2014/main" id="{5144006E-00C0-445C-A4D3-EFD755ABCCCA}"/>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83EDE110-A13A-4906-BE4D-B367EBD911EB}"/>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397685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36B3DB-9DF9-4766-B31B-F9B6E46C6D9E}"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4092909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8CD3-298F-4604-A358-117338049ED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A027DE7-E110-4D5B-8890-8614D7F4F838}"/>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4" name="Footer Placeholder 3">
            <a:extLst>
              <a:ext uri="{FF2B5EF4-FFF2-40B4-BE49-F238E27FC236}">
                <a16:creationId xmlns:a16="http://schemas.microsoft.com/office/drawing/2014/main" id="{BC6575C0-F4D6-45CA-BCDA-7231B17C842B}"/>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F6B6BBBC-313F-4972-9D69-070F6CFF0198}"/>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23522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C3D3C-B74D-4A56-9235-86E2A7687AD4}"/>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3" name="Footer Placeholder 2">
            <a:extLst>
              <a:ext uri="{FF2B5EF4-FFF2-40B4-BE49-F238E27FC236}">
                <a16:creationId xmlns:a16="http://schemas.microsoft.com/office/drawing/2014/main" id="{5C5DA4C4-5DCF-4726-9FC6-1B86EB240FD5}"/>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FE120266-3A2F-4E99-BDCE-54D3AF2781CA}"/>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3218834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B3BF-F373-4DD9-A757-C0E698B1D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AEC33AAA-FA8C-4E7B-9B18-707EC3539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2ACDE3F-BE08-4FFE-B821-2C04B12DF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09378-42F6-4C94-9FE4-4BB5C9E43DE1}"/>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6" name="Footer Placeholder 5">
            <a:extLst>
              <a:ext uri="{FF2B5EF4-FFF2-40B4-BE49-F238E27FC236}">
                <a16:creationId xmlns:a16="http://schemas.microsoft.com/office/drawing/2014/main" id="{6B9C5E6C-2EC6-4578-B2BE-D6D75639DEE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6C133DAA-8B29-4291-922B-55A2FA3BEB38}"/>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1669065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D11E-143A-4E68-8EC7-3BF49782A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950E918-E5AA-4C80-A772-2AB6FD6FD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65AB2362-DF89-486C-AC27-658F71FFA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D9816-5388-4A40-AFF7-3852B163747D}"/>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6" name="Footer Placeholder 5">
            <a:extLst>
              <a:ext uri="{FF2B5EF4-FFF2-40B4-BE49-F238E27FC236}">
                <a16:creationId xmlns:a16="http://schemas.microsoft.com/office/drawing/2014/main" id="{F4ECF7F7-CA71-4928-90DB-4C6BDD857D6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6A5C7094-EBD0-4840-B0B9-FE2FD2F7B75A}"/>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3194195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DE6F-15B5-4217-9F0B-8817B6BEAC4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8309C8F-DE94-4A3B-A189-4563B7F1AC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29FA310-E631-4546-8C00-F5218BAAB764}"/>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64402821-0D6C-413F-BFB2-46178AF9FB48}"/>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96402FA9-7805-4FFD-82CE-5A2C0F888C07}"/>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3354132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39D693-5EFE-4BF2-B5CA-232AF588B3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F0C5504-C1C1-4062-9EA0-7B6CD108E2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4F8FA07-7E50-4DA6-9F84-ADC108971068}"/>
              </a:ext>
            </a:extLst>
          </p:cNvPr>
          <p:cNvSpPr>
            <a:spLocks noGrp="1"/>
          </p:cNvSpPr>
          <p:nvPr>
            <p:ph type="dt" sz="half" idx="10"/>
          </p:nvPr>
        </p:nvSpPr>
        <p:spPr/>
        <p:txBody>
          <a:body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19CA0829-51B4-4E22-A8DC-544FA72F4AE9}"/>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F2AAF410-84C4-474B-A3A4-12B8B68FFA22}"/>
              </a:ext>
            </a:extLst>
          </p:cNvPr>
          <p:cNvSpPr>
            <a:spLocks noGrp="1"/>
          </p:cNvSpPr>
          <p:nvPr>
            <p:ph type="sldNum" sz="quarter" idx="12"/>
          </p:nvPr>
        </p:nvSpPr>
        <p:spPr/>
        <p:txBody>
          <a:bodyPr/>
          <a:lstStyle/>
          <a:p>
            <a:fld id="{41AAC75E-D654-4460-8622-2547F4532BCA}" type="slidenum">
              <a:rPr lang="en-NZ" smtClean="0"/>
              <a:t>‹#›</a:t>
            </a:fld>
            <a:endParaRPr lang="en-NZ" dirty="0"/>
          </a:p>
        </p:txBody>
      </p:sp>
    </p:spTree>
    <p:extLst>
      <p:ext uri="{BB962C8B-B14F-4D97-AF65-F5344CB8AC3E}">
        <p14:creationId xmlns:p14="http://schemas.microsoft.com/office/powerpoint/2010/main" val="2787186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2144-C4AA-4105-AF4F-C4D0523AD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A25037A-07A1-45A7-BBC8-189EDD8AC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5989647-41A7-46C4-A8B4-3F71D8FA6C0D}"/>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D48128C0-9777-4FAA-88DA-8E2CB77D34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7804BE7-7777-4510-B7C1-B774551B6B0B}"/>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33850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C65A-3674-4A85-B294-14167FFD8D8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630B033-1C59-4E19-85B5-BBC5F1AF44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0B256C6-3772-4273-9AF6-398580DF9F48}"/>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3A654903-CB03-4B84-A59D-E7BC06E96BD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57060C8-4CEF-45CB-99E9-3750E08ED31B}"/>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4084449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10E5-5710-43BB-A647-6B40E0FA8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D1B44CE-9873-42EE-BAB0-D8085ADE5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99D9D4-FCC7-42F4-A6B0-639EE6E73A32}"/>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A6B55C4C-644F-4A80-8602-6DE435C4511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C0B9EF2-0BCC-438A-89E9-B84537EE5F33}"/>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1723317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2BA3-79A0-4B71-9EC8-9E6881EC1E8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E18FC2D-7988-42F6-B94B-6C61C0478B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43165BEB-7918-4A56-B60E-4ABD9158D7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49B2A13-8402-4938-85F5-5C2216CF4FFB}"/>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6" name="Footer Placeholder 5">
            <a:extLst>
              <a:ext uri="{FF2B5EF4-FFF2-40B4-BE49-F238E27FC236}">
                <a16:creationId xmlns:a16="http://schemas.microsoft.com/office/drawing/2014/main" id="{DE044DCD-8512-459F-93FE-0A99870F41D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C8FCA22-3219-44C7-818A-9976E7F3C28B}"/>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260776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6B3DB-9DF9-4766-B31B-F9B6E46C6D9E}"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4169694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84B32-64E7-4B61-A8B4-CC96AC713DD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991AF64-43EF-4AD1-B135-375CE2F24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5EB5ED-4986-4531-97DF-17F071B33F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5B93795-7D3B-4982-9829-B442383366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30FE5B-1D25-413C-BE5C-2E8CA84F93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DB0D355-4B6D-4764-817B-BD6FEA5E83AB}"/>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8" name="Footer Placeholder 7">
            <a:extLst>
              <a:ext uri="{FF2B5EF4-FFF2-40B4-BE49-F238E27FC236}">
                <a16:creationId xmlns:a16="http://schemas.microsoft.com/office/drawing/2014/main" id="{7E99D6F9-AF26-40A1-87F0-AF85D067B37D}"/>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28F7C054-2F91-4B65-8D44-64446588DFE0}"/>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277540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0711-CE1A-4F1E-A002-4CFF2FFDB62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B7A136E-F880-4255-BFD3-C813308FC781}"/>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4" name="Footer Placeholder 3">
            <a:extLst>
              <a:ext uri="{FF2B5EF4-FFF2-40B4-BE49-F238E27FC236}">
                <a16:creationId xmlns:a16="http://schemas.microsoft.com/office/drawing/2014/main" id="{5AE87C83-3B96-4A54-883F-92356F051221}"/>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2CF6242B-6D6E-494B-9D6A-669BBB3F79BA}"/>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3348499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B659CA-9DA8-4D3E-8B3D-F08FB3673823}"/>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3" name="Footer Placeholder 2">
            <a:extLst>
              <a:ext uri="{FF2B5EF4-FFF2-40B4-BE49-F238E27FC236}">
                <a16:creationId xmlns:a16="http://schemas.microsoft.com/office/drawing/2014/main" id="{DDEF0DC4-03A4-41D9-A042-D09B2968C552}"/>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522980B4-13CC-4DA5-AA3C-2ECECFD323B1}"/>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3072669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DCD3-2A23-4931-8DF4-2BEF0A701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A0E00F7-E1D8-4876-B99F-4D7E8C95A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B6D3F8E-9C72-41C8-AFF3-76858A2ED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EDCA3B-091C-47B7-BD8B-4472AAF528FE}"/>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6" name="Footer Placeholder 5">
            <a:extLst>
              <a:ext uri="{FF2B5EF4-FFF2-40B4-BE49-F238E27FC236}">
                <a16:creationId xmlns:a16="http://schemas.microsoft.com/office/drawing/2014/main" id="{5907955E-45EF-4214-83BC-68C988870C7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AA65670-F745-4658-A2CC-242C0B169166}"/>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1259565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BBBF-157D-4ADB-83A3-3066B4C8C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32EFD89-5F8C-4425-95CE-6BDA5E2EA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981F6DD-5054-4991-91DB-15CCF7C0F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FAF1EE-9C0B-4C54-984E-1BFF2BC5C0D7}"/>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6" name="Footer Placeholder 5">
            <a:extLst>
              <a:ext uri="{FF2B5EF4-FFF2-40B4-BE49-F238E27FC236}">
                <a16:creationId xmlns:a16="http://schemas.microsoft.com/office/drawing/2014/main" id="{E8DB31AF-0055-4DB5-970A-B544430AEBF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9119017-978B-4388-AA33-AE5610893126}"/>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2844451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936F-42AE-4507-B479-AFD8F1BB7A9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9E52E8C-4586-4F6E-85DC-564317269C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E55F5F5-2D10-43D4-9011-275BC36C7C92}"/>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A11CEE6A-D79F-4397-8D65-2F9C75A5AF6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3C78606-DC39-405E-925A-7CFE8A4DB1F7}"/>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3654599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88049-DA72-4EA8-8920-6AC2FB8CF8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8802ED-E9A3-48D9-BCEA-29EFA31DFB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A742E43-EF49-4497-9561-2886A04EF7A5}"/>
              </a:ext>
            </a:extLst>
          </p:cNvPr>
          <p:cNvSpPr>
            <a:spLocks noGrp="1"/>
          </p:cNvSpPr>
          <p:nvPr>
            <p:ph type="dt" sz="half" idx="10"/>
          </p:nvPr>
        </p:nvSpPr>
        <p:spPr/>
        <p:txBody>
          <a:body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EAD18FBC-94B9-4A79-BBCA-BD64CACBC0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011609-A027-4490-8F70-2A6762C779C5}"/>
              </a:ext>
            </a:extLst>
          </p:cNvPr>
          <p:cNvSpPr>
            <a:spLocks noGrp="1"/>
          </p:cNvSpPr>
          <p:nvPr>
            <p:ph type="sldNum" sz="quarter" idx="12"/>
          </p:nvPr>
        </p:nvSpPr>
        <p:spPr/>
        <p:txBody>
          <a:bodyPr/>
          <a:lstStyle/>
          <a:p>
            <a:fld id="{5E644D42-47BD-46E8-8E4D-891DE8536622}" type="slidenum">
              <a:rPr lang="en-NZ" smtClean="0"/>
              <a:t>‹#›</a:t>
            </a:fld>
            <a:endParaRPr lang="en-NZ"/>
          </a:p>
        </p:txBody>
      </p:sp>
    </p:spTree>
    <p:extLst>
      <p:ext uri="{BB962C8B-B14F-4D97-AF65-F5344CB8AC3E}">
        <p14:creationId xmlns:p14="http://schemas.microsoft.com/office/powerpoint/2010/main" val="2212239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brande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0" name="Picture Placeholder 9"/>
          <p:cNvSpPr>
            <a:spLocks noGrp="1"/>
          </p:cNvSpPr>
          <p:nvPr>
            <p:ph type="pic" sz="quarter" idx="13" hasCustomPrompt="1"/>
          </p:nvPr>
        </p:nvSpPr>
        <p:spPr>
          <a:xfrm>
            <a:off x="4079776" y="6359103"/>
            <a:ext cx="3553883" cy="363600"/>
          </a:xfrm>
        </p:spPr>
        <p:txBody>
          <a:bodyPr>
            <a:normAutofit/>
          </a:bodyPr>
          <a:lstStyle>
            <a:lvl1pPr marL="0" indent="0">
              <a:buNone/>
              <a:defRPr sz="1400"/>
            </a:lvl1pPr>
          </a:lstStyle>
          <a:p>
            <a:r>
              <a:rPr lang="en-NZ" dirty="0"/>
              <a:t>Co-branded Logo</a:t>
            </a:r>
          </a:p>
        </p:txBody>
      </p:sp>
      <p:sp>
        <p:nvSpPr>
          <p:cNvPr id="15" name="Title 14"/>
          <p:cNvSpPr>
            <a:spLocks noGrp="1"/>
          </p:cNvSpPr>
          <p:nvPr>
            <p:ph type="title"/>
          </p:nvPr>
        </p:nvSpPr>
        <p:spPr/>
        <p:txBody>
          <a:bodyPr/>
          <a:lstStyle/>
          <a:p>
            <a:r>
              <a:rPr lang="en-US"/>
              <a:t>Click to edit Master title style</a:t>
            </a:r>
            <a:endParaRPr lang="en-NZ"/>
          </a:p>
        </p:txBody>
      </p:sp>
      <p:sp>
        <p:nvSpPr>
          <p:cNvPr id="16" name="Date Placeholder 15"/>
          <p:cNvSpPr>
            <a:spLocks noGrp="1"/>
          </p:cNvSpPr>
          <p:nvPr>
            <p:ph type="dt" sz="half" idx="14"/>
          </p:nvPr>
        </p:nvSpPr>
        <p:spPr/>
        <p:txBody>
          <a:bodyPr/>
          <a:lstStyle/>
          <a:p>
            <a:fld id="{6C816112-9BCE-479F-9A1A-24795F21E9CD}" type="datetime1">
              <a:rPr lang="en-NZ" smtClean="0"/>
              <a:t>1/04/2022</a:t>
            </a:fld>
            <a:endParaRPr lang="en-NZ" dirty="0"/>
          </a:p>
        </p:txBody>
      </p:sp>
      <p:sp>
        <p:nvSpPr>
          <p:cNvPr id="17" name="Footer Placeholder 16"/>
          <p:cNvSpPr>
            <a:spLocks noGrp="1"/>
          </p:cNvSpPr>
          <p:nvPr>
            <p:ph type="ftr" sz="quarter" idx="15"/>
          </p:nvPr>
        </p:nvSpPr>
        <p:spPr/>
        <p:txBody>
          <a:bodyPr/>
          <a:lstStyle/>
          <a:p>
            <a:endParaRPr lang="en-NZ" dirty="0"/>
          </a:p>
        </p:txBody>
      </p:sp>
      <p:sp>
        <p:nvSpPr>
          <p:cNvPr id="18" name="Slide Number Placeholder 17"/>
          <p:cNvSpPr>
            <a:spLocks noGrp="1"/>
          </p:cNvSpPr>
          <p:nvPr>
            <p:ph type="sldNum" sz="quarter" idx="16"/>
          </p:nvPr>
        </p:nvSpPr>
        <p:spPr/>
        <p:txBody>
          <a:bodyPr/>
          <a:lstStyle/>
          <a:p>
            <a:fld id="{5E37B4DD-06E5-44D2-9DA5-515F6295242F}" type="slidenum">
              <a:rPr lang="en-NZ" smtClean="0"/>
              <a:pPr/>
              <a:t>‹#›</a:t>
            </a:fld>
            <a:endParaRPr lang="en-NZ" dirty="0"/>
          </a:p>
        </p:txBody>
      </p:sp>
    </p:spTree>
    <p:extLst>
      <p:ext uri="{BB962C8B-B14F-4D97-AF65-F5344CB8AC3E}">
        <p14:creationId xmlns:p14="http://schemas.microsoft.com/office/powerpoint/2010/main" val="535549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3" name="Title 12"/>
          <p:cNvSpPr>
            <a:spLocks noGrp="1"/>
          </p:cNvSpPr>
          <p:nvPr>
            <p:ph type="title"/>
          </p:nvPr>
        </p:nvSpPr>
        <p:spPr/>
        <p:txBody>
          <a:bodyPr/>
          <a:lstStyle/>
          <a:p>
            <a:r>
              <a:rPr lang="en-US"/>
              <a:t>Click to edit Master title style</a:t>
            </a:r>
            <a:endParaRPr lang="en-NZ"/>
          </a:p>
        </p:txBody>
      </p:sp>
      <p:sp>
        <p:nvSpPr>
          <p:cNvPr id="15" name="Date Placeholder 14"/>
          <p:cNvSpPr>
            <a:spLocks noGrp="1"/>
          </p:cNvSpPr>
          <p:nvPr>
            <p:ph type="dt" sz="half" idx="10"/>
          </p:nvPr>
        </p:nvSpPr>
        <p:spPr/>
        <p:txBody>
          <a:bodyPr/>
          <a:lstStyle/>
          <a:p>
            <a:fld id="{CB7DCC2B-6E78-4B66-B9A5-564E6C80D3EC}" type="datetime1">
              <a:rPr lang="en-NZ" smtClean="0"/>
              <a:t>1/04/2022</a:t>
            </a:fld>
            <a:endParaRPr lang="en-NZ" dirty="0"/>
          </a:p>
        </p:txBody>
      </p:sp>
      <p:sp>
        <p:nvSpPr>
          <p:cNvPr id="16" name="Footer Placeholder 15"/>
          <p:cNvSpPr>
            <a:spLocks noGrp="1"/>
          </p:cNvSpPr>
          <p:nvPr>
            <p:ph type="ftr" sz="quarter" idx="11"/>
          </p:nvPr>
        </p:nvSpPr>
        <p:spPr/>
        <p:txBody>
          <a:bodyPr/>
          <a:lstStyle/>
          <a:p>
            <a:endParaRPr lang="en-NZ" dirty="0"/>
          </a:p>
        </p:txBody>
      </p:sp>
      <p:sp>
        <p:nvSpPr>
          <p:cNvPr id="17" name="Slide Number Placeholder 16"/>
          <p:cNvSpPr>
            <a:spLocks noGrp="1"/>
          </p:cNvSpPr>
          <p:nvPr>
            <p:ph type="sldNum" sz="quarter" idx="12"/>
          </p:nvPr>
        </p:nvSpPr>
        <p:spPr/>
        <p:txBody>
          <a:bodyPr/>
          <a:lstStyle/>
          <a:p>
            <a:fld id="{5E37B4DD-06E5-44D2-9DA5-515F6295242F}" type="slidenum">
              <a:rPr lang="en-NZ" smtClean="0"/>
              <a:pPr/>
              <a:t>‹#›</a:t>
            </a:fld>
            <a:endParaRPr lang="en-NZ" dirty="0"/>
          </a:p>
        </p:txBody>
      </p:sp>
    </p:spTree>
    <p:extLst>
      <p:ext uri="{BB962C8B-B14F-4D97-AF65-F5344CB8AC3E}">
        <p14:creationId xmlns:p14="http://schemas.microsoft.com/office/powerpoint/2010/main" val="44979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0A040464-E873-47C4-B1DF-772CE1F180F7}" type="datetime1">
              <a:rPr lang="en-NZ" smtClean="0"/>
              <a:t>1/04/2022</a:t>
            </a:fld>
            <a:endParaRPr lang="en-NZ" dirty="0"/>
          </a:p>
        </p:txBody>
      </p:sp>
      <p:sp>
        <p:nvSpPr>
          <p:cNvPr id="9" name="Slide Number Placeholder 8"/>
          <p:cNvSpPr>
            <a:spLocks noGrp="1"/>
          </p:cNvSpPr>
          <p:nvPr>
            <p:ph type="sldNum" sz="quarter" idx="11"/>
          </p:nvPr>
        </p:nvSpPr>
        <p:spPr/>
        <p:txBody>
          <a:bodyPr/>
          <a:lstStyle/>
          <a:p>
            <a:fld id="{5E37B4DD-06E5-44D2-9DA5-515F6295242F}" type="slidenum">
              <a:rPr lang="en-NZ" smtClean="0"/>
              <a:pPr/>
              <a:t>‹#›</a:t>
            </a:fld>
            <a:endParaRPr lang="en-NZ" dirty="0"/>
          </a:p>
        </p:txBody>
      </p:sp>
      <p:sp>
        <p:nvSpPr>
          <p:cNvPr id="10" name="Title 9"/>
          <p:cNvSpPr>
            <a:spLocks noGrp="1"/>
          </p:cNvSpPr>
          <p:nvPr>
            <p:ph type="title"/>
          </p:nvPr>
        </p:nvSpPr>
        <p:spPr/>
        <p:txBody>
          <a:bodyPr/>
          <a:lstStyle/>
          <a:p>
            <a:r>
              <a:rPr lang="en-US"/>
              <a:t>Click to edit Master title style</a:t>
            </a:r>
            <a:endParaRPr lang="en-NZ"/>
          </a:p>
        </p:txBody>
      </p:sp>
      <p:sp>
        <p:nvSpPr>
          <p:cNvPr id="11" name="Content Placeholder 2"/>
          <p:cNvSpPr>
            <a:spLocks noGrp="1"/>
          </p:cNvSpPr>
          <p:nvPr>
            <p:ph idx="1"/>
          </p:nvPr>
        </p:nvSpPr>
        <p:spPr>
          <a:xfrm>
            <a:off x="609600" y="1600201"/>
            <a:ext cx="10972800" cy="3917032"/>
          </a:xfrm>
        </p:spPr>
        <p:txBody>
          <a:bodyPr/>
          <a:lstStyle>
            <a:lvl1pPr>
              <a:defRPr sz="24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8137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6B3DB-9DF9-4766-B31B-F9B6E46C6D9E}" type="datetimeFigureOut">
              <a:rPr lang="en-NZ" smtClean="0"/>
              <a:t>1/04/2022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824243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amp; Side text">
    <p:spTree>
      <p:nvGrpSpPr>
        <p:cNvPr id="1" name=""/>
        <p:cNvGrpSpPr/>
        <p:nvPr/>
      </p:nvGrpSpPr>
      <p:grpSpPr>
        <a:xfrm>
          <a:off x="0" y="0"/>
          <a:ext cx="0" cy="0"/>
          <a:chOff x="0" y="0"/>
          <a:chExt cx="0" cy="0"/>
        </a:xfrm>
      </p:grpSpPr>
      <p:sp>
        <p:nvSpPr>
          <p:cNvPr id="6" name="Chart Placeholder 5"/>
          <p:cNvSpPr>
            <a:spLocks noGrp="1"/>
          </p:cNvSpPr>
          <p:nvPr>
            <p:ph type="chart" sz="quarter" idx="11"/>
          </p:nvPr>
        </p:nvSpPr>
        <p:spPr>
          <a:xfrm>
            <a:off x="0" y="1164432"/>
            <a:ext cx="8304245" cy="507288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lvl1pPr>
              <a:defRPr lang="en-ZA" dirty="0">
                <a:solidFill>
                  <a:schemeClr val="lt1"/>
                </a:solidFill>
              </a:defRPr>
            </a:lvl1pPr>
          </a:lstStyle>
          <a:p>
            <a:pPr lvl="0" algn="ctr">
              <a:lnSpc>
                <a:spcPct val="110000"/>
              </a:lnSpc>
              <a:spcBef>
                <a:spcPts val="200"/>
              </a:spcBef>
              <a:spcAft>
                <a:spcPts val="200"/>
              </a:spcAft>
            </a:pPr>
            <a:endParaRPr lang="en-ZA" dirty="0"/>
          </a:p>
        </p:txBody>
      </p:sp>
      <p:sp>
        <p:nvSpPr>
          <p:cNvPr id="8" name="Date Placeholder 7"/>
          <p:cNvSpPr>
            <a:spLocks noGrp="1"/>
          </p:cNvSpPr>
          <p:nvPr>
            <p:ph type="dt" sz="half" idx="12"/>
          </p:nvPr>
        </p:nvSpPr>
        <p:spPr/>
        <p:txBody>
          <a:bodyPr/>
          <a:lstStyle/>
          <a:p>
            <a:fld id="{24AF5978-5241-49DD-9934-FA456C666B3E}" type="datetime1">
              <a:rPr lang="en-NZ" smtClean="0"/>
              <a:t>1/04/2022</a:t>
            </a:fld>
            <a:endParaRPr lang="en-NZ" dirty="0"/>
          </a:p>
        </p:txBody>
      </p:sp>
      <p:sp>
        <p:nvSpPr>
          <p:cNvPr id="9" name="Slide Number Placeholder 8"/>
          <p:cNvSpPr>
            <a:spLocks noGrp="1"/>
          </p:cNvSpPr>
          <p:nvPr>
            <p:ph type="sldNum" sz="quarter" idx="13"/>
          </p:nvPr>
        </p:nvSpPr>
        <p:spPr/>
        <p:txBody>
          <a:bodyPr/>
          <a:lstStyle/>
          <a:p>
            <a:fld id="{5E37B4DD-06E5-44D2-9DA5-515F6295242F}" type="slidenum">
              <a:rPr lang="en-NZ" smtClean="0"/>
              <a:pPr/>
              <a:t>‹#›</a:t>
            </a:fld>
            <a:endParaRPr lang="en-NZ" dirty="0"/>
          </a:p>
        </p:txBody>
      </p:sp>
      <p:sp>
        <p:nvSpPr>
          <p:cNvPr id="10" name="Title 9"/>
          <p:cNvSpPr>
            <a:spLocks noGrp="1"/>
          </p:cNvSpPr>
          <p:nvPr>
            <p:ph type="title"/>
          </p:nvPr>
        </p:nvSpPr>
        <p:spPr/>
        <p:txBody>
          <a:bodyPr/>
          <a:lstStyle/>
          <a:p>
            <a:r>
              <a:rPr lang="en-US" dirty="0"/>
              <a:t>Click to edit Master title style</a:t>
            </a:r>
            <a:endParaRPr lang="en-NZ" dirty="0"/>
          </a:p>
        </p:txBody>
      </p:sp>
      <p:sp>
        <p:nvSpPr>
          <p:cNvPr id="11" name="Content Placeholder 2"/>
          <p:cNvSpPr>
            <a:spLocks noGrp="1"/>
          </p:cNvSpPr>
          <p:nvPr>
            <p:ph idx="1"/>
          </p:nvPr>
        </p:nvSpPr>
        <p:spPr>
          <a:xfrm>
            <a:off x="8304245" y="1169194"/>
            <a:ext cx="3887755" cy="5068118"/>
          </a:xfrm>
          <a:solidFill>
            <a:schemeClr val="bg1">
              <a:lumMod val="85000"/>
            </a:schemeClr>
          </a:solidFill>
        </p:spPr>
        <p:txBody>
          <a:bodyPr>
            <a:normAutofit/>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4143081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ccent image Side text">
    <p:bg>
      <p:bgPr>
        <a:solidFill>
          <a:schemeClr val="bg1">
            <a:lumMod val="85000"/>
          </a:schemeClr>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2"/>
          </p:nvPr>
        </p:nvSpPr>
        <p:spPr/>
        <p:txBody>
          <a:bodyPr/>
          <a:lstStyle/>
          <a:p>
            <a:fld id="{24AF5978-5241-49DD-9934-FA456C666B3E}" type="datetime1">
              <a:rPr lang="en-NZ" smtClean="0"/>
              <a:t>1/04/2022</a:t>
            </a:fld>
            <a:endParaRPr lang="en-NZ" dirty="0"/>
          </a:p>
        </p:txBody>
      </p:sp>
      <p:sp>
        <p:nvSpPr>
          <p:cNvPr id="9" name="Slide Number Placeholder 8"/>
          <p:cNvSpPr>
            <a:spLocks noGrp="1"/>
          </p:cNvSpPr>
          <p:nvPr>
            <p:ph type="sldNum" sz="quarter" idx="13"/>
          </p:nvPr>
        </p:nvSpPr>
        <p:spPr/>
        <p:txBody>
          <a:bodyPr/>
          <a:lstStyle/>
          <a:p>
            <a:fld id="{5E37B4DD-06E5-44D2-9DA5-515F6295242F}" type="slidenum">
              <a:rPr lang="en-NZ" smtClean="0"/>
              <a:pPr/>
              <a:t>‹#›</a:t>
            </a:fld>
            <a:endParaRPr lang="en-NZ" dirty="0"/>
          </a:p>
        </p:txBody>
      </p:sp>
      <p:sp>
        <p:nvSpPr>
          <p:cNvPr id="10" name="Title 9"/>
          <p:cNvSpPr>
            <a:spLocks noGrp="1"/>
          </p:cNvSpPr>
          <p:nvPr>
            <p:ph type="title"/>
          </p:nvPr>
        </p:nvSpPr>
        <p:spPr/>
        <p:txBody>
          <a:bodyPr/>
          <a:lstStyle/>
          <a:p>
            <a:r>
              <a:rPr lang="en-US" dirty="0"/>
              <a:t>Click to edit Master title style</a:t>
            </a:r>
            <a:endParaRPr lang="en-NZ" dirty="0"/>
          </a:p>
        </p:txBody>
      </p:sp>
      <p:sp>
        <p:nvSpPr>
          <p:cNvPr id="11" name="Content Placeholder 2"/>
          <p:cNvSpPr>
            <a:spLocks noGrp="1"/>
          </p:cNvSpPr>
          <p:nvPr>
            <p:ph idx="1"/>
          </p:nvPr>
        </p:nvSpPr>
        <p:spPr>
          <a:xfrm>
            <a:off x="8304245" y="1340768"/>
            <a:ext cx="3887755" cy="4896544"/>
          </a:xfrm>
          <a:noFill/>
        </p:spPr>
        <p:txBody>
          <a:bodyPr>
            <a:normAutofit/>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3" name="Content Placeholder 2"/>
          <p:cNvSpPr>
            <a:spLocks noGrp="1"/>
          </p:cNvSpPr>
          <p:nvPr>
            <p:ph idx="14"/>
          </p:nvPr>
        </p:nvSpPr>
        <p:spPr>
          <a:xfrm>
            <a:off x="239349" y="1340768"/>
            <a:ext cx="7872875" cy="4896544"/>
          </a:xfrm>
          <a:prstGeom prst="roundRect">
            <a:avLst>
              <a:gd name="adj" fmla="val 4412"/>
            </a:avLst>
          </a:prstGeom>
          <a:solidFill>
            <a:schemeClr val="bg1"/>
          </a:solidFill>
        </p:spPr>
        <p:txBody>
          <a:bodyPr>
            <a:noAutofit/>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4164613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13F9-2B11-4904-B2CA-4817CC8AF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18C1EA2F-6D84-4A8A-BE82-4DE052FB1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A7A4024-80A2-467C-AE1B-52EE7DC99CDA}"/>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69B5C1C0-A329-42C4-AC0E-16CE1CAAC9B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8C05455-D8C9-4FBD-A370-1A6FB3C7C7C5}"/>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1395017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C3F0-4D16-446F-96BD-AF50F118D46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268B4E9-ED5A-4780-89CA-92E67B5FB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136B2F9-633C-40A5-8100-0A3781EFA58E}"/>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A4DC0BFA-047F-4A50-901E-AD83BD49979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B91CDFC-A820-4A7E-B645-78AEAA9D3943}"/>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1478237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3395-D0B0-43F7-8A92-C69EA7E82C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F73780B-ACC9-410A-B6A4-568DA14A63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3F418-C773-4238-A836-02904059A81C}"/>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45A135BE-272F-4B16-AE7D-08C689367A0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7E3A9E0-7536-4093-B811-07ED39FE0433}"/>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237618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6C88-18A5-49B7-AE13-5AD3BA0E589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549065A-1899-4CCC-9B90-4896570EEE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DF909FA-47EA-4E85-9EAC-8E1EC666B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2B3CFF61-29CA-4D07-8BDE-176D78361350}"/>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6" name="Footer Placeholder 5">
            <a:extLst>
              <a:ext uri="{FF2B5EF4-FFF2-40B4-BE49-F238E27FC236}">
                <a16:creationId xmlns:a16="http://schemas.microsoft.com/office/drawing/2014/main" id="{E8ADB9FE-D328-4526-96BF-C013BC2A61E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D0A90EB-4D7E-4AAE-8B34-70283ADF8F4A}"/>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2697185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E41D-AFF4-41AA-ACBD-F8F156FB40D6}"/>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9FEBB1A-8476-4C37-96FB-B8B5B1E42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BB97F-B9B6-429D-AB36-F299ABE05B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2CC6EF0F-26C2-41E8-A724-74746A54D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127F6-E987-4E48-8D23-910B477B4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A993165-37B6-41AC-A10E-E389D32B5444}"/>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8" name="Footer Placeholder 7">
            <a:extLst>
              <a:ext uri="{FF2B5EF4-FFF2-40B4-BE49-F238E27FC236}">
                <a16:creationId xmlns:a16="http://schemas.microsoft.com/office/drawing/2014/main" id="{7A8F5076-58EF-4848-9FED-A5FD847C9E8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958FAF0-5239-44CF-9F10-453F6C9D9F12}"/>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2930195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E4D9-AE5B-4222-AB5F-E03CA8D3B66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2AF20B6-26D4-41A0-A003-DEC81C6CF2D0}"/>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4" name="Footer Placeholder 3">
            <a:extLst>
              <a:ext uri="{FF2B5EF4-FFF2-40B4-BE49-F238E27FC236}">
                <a16:creationId xmlns:a16="http://schemas.microsoft.com/office/drawing/2014/main" id="{D3D98BE8-110C-4025-B70C-653CFEFE3C5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539B8FF-802F-4DC5-8180-65D9FDAD950F}"/>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1185825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48AAD-260A-4BE7-801F-556600C53C71}"/>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3" name="Footer Placeholder 2">
            <a:extLst>
              <a:ext uri="{FF2B5EF4-FFF2-40B4-BE49-F238E27FC236}">
                <a16:creationId xmlns:a16="http://schemas.microsoft.com/office/drawing/2014/main" id="{39FC5181-BFC7-4998-85E6-C5F423226CB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EB59CF6-BB24-4FC5-9570-38E3BE7E47A2}"/>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2943059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1B05-D85F-4FCA-A607-824E411C7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2C7D47D-BDFC-456B-A6C4-839FA201B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E99AB19-1AD4-4605-85BF-0042C94BD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A8B2B-6303-49CB-AB9A-194329DD1045}"/>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6" name="Footer Placeholder 5">
            <a:extLst>
              <a:ext uri="{FF2B5EF4-FFF2-40B4-BE49-F238E27FC236}">
                <a16:creationId xmlns:a16="http://schemas.microsoft.com/office/drawing/2014/main" id="{C1ECE9A2-9EC9-4B3F-9424-52A1BEF2636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2C44EE4-90FC-4434-A653-5092E23F09F1}"/>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168192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36B3DB-9DF9-4766-B31B-F9B6E46C6D9E}" type="datetimeFigureOut">
              <a:rPr lang="en-NZ" smtClean="0"/>
              <a:t>1/04/2022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40778094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879E-E6BE-4B33-9F53-D11AD4E83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8ED0FE3-F957-4569-AA74-3EFBF74993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B7AFA3C-B425-4BEA-B9F1-6D3A54EF6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6A5A-3945-423B-A452-D73909C23DFF}"/>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6" name="Footer Placeholder 5">
            <a:extLst>
              <a:ext uri="{FF2B5EF4-FFF2-40B4-BE49-F238E27FC236}">
                <a16:creationId xmlns:a16="http://schemas.microsoft.com/office/drawing/2014/main" id="{46F0A2C3-452C-4602-8F65-1A596B52089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E5A8C83-7DA8-44D8-88E2-D33554474781}"/>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3540614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9DA9-1A2A-4189-A794-1E48F904AEF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E0E0130-BA5C-4740-BBA0-45C0A56B1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61034D7-F81D-4AC9-A142-FD220CEDA64D}"/>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A0C18982-0E40-4B5F-A3E3-C5BBEFDDC69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16CE71E-0A88-47D7-B336-9B32972AA796}"/>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549962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ABE88-2C60-4674-A5A4-9374BBCAA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E7626D2-FCDF-4D0F-800B-CC00CA85DF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B9BB754-1AE7-44AA-BF5C-9C0EC635B7EE}"/>
              </a:ext>
            </a:extLst>
          </p:cNvPr>
          <p:cNvSpPr>
            <a:spLocks noGrp="1"/>
          </p:cNvSpPr>
          <p:nvPr>
            <p:ph type="dt" sz="half" idx="10"/>
          </p:nvPr>
        </p:nvSpPr>
        <p:spPr/>
        <p:txBody>
          <a:body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D90F284E-BF70-4077-AA54-89FF5131362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1B0CAB8-F709-4798-9C27-34B9B403868C}"/>
              </a:ext>
            </a:extLst>
          </p:cNvPr>
          <p:cNvSpPr>
            <a:spLocks noGrp="1"/>
          </p:cNvSpPr>
          <p:nvPr>
            <p:ph type="sldNum" sz="quarter" idx="12"/>
          </p:nvPr>
        </p:nvSpPr>
        <p:spPr/>
        <p:txBody>
          <a:bodyPr/>
          <a:lstStyle/>
          <a:p>
            <a:fld id="{F3EF35EB-9BE7-472F-9759-CA05C1CA8237}" type="slidenum">
              <a:rPr lang="en-NZ" smtClean="0"/>
              <a:t>‹#›</a:t>
            </a:fld>
            <a:endParaRPr lang="en-NZ"/>
          </a:p>
        </p:txBody>
      </p:sp>
    </p:spTree>
    <p:extLst>
      <p:ext uri="{BB962C8B-B14F-4D97-AF65-F5344CB8AC3E}">
        <p14:creationId xmlns:p14="http://schemas.microsoft.com/office/powerpoint/2010/main" val="343864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36B3DB-9DF9-4766-B31B-F9B6E46C6D9E}" type="datetimeFigureOut">
              <a:rPr lang="en-NZ" smtClean="0"/>
              <a:t>1/04/2022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4186911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36B3DB-9DF9-4766-B31B-F9B6E46C6D9E}" type="datetimeFigureOut">
              <a:rPr lang="en-NZ" smtClean="0"/>
              <a:t>1/04/2022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56092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6B3DB-9DF9-4766-B31B-F9B6E46C6D9E}" type="datetimeFigureOut">
              <a:rPr lang="en-NZ" smtClean="0"/>
              <a:t>1/04/2022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7D0E0B0-B171-4132-9B44-67CE06874A77}" type="slidenum">
              <a:rPr lang="en-NZ" smtClean="0"/>
              <a:t>‹#›</a:t>
            </a:fld>
            <a:endParaRPr lang="en-NZ"/>
          </a:p>
        </p:txBody>
      </p:sp>
    </p:spTree>
    <p:extLst>
      <p:ext uri="{BB962C8B-B14F-4D97-AF65-F5344CB8AC3E}">
        <p14:creationId xmlns:p14="http://schemas.microsoft.com/office/powerpoint/2010/main" val="40561444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image" Target="../media/image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4/1/2022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522696441"/>
      </p:ext>
    </p:extLst>
  </p:cSld>
  <p:clrMap bg1="lt1" tx1="dk1" bg2="lt2" tx2="dk2" accent1="accent1" accent2="accent2" accent3="accent3" accent4="accent4" accent5="accent5" accent6="accent6" hlink="hlink" folHlink="folHlink"/>
  <p:sldLayoutIdLst>
    <p:sldLayoutId id="2147483856" r:id="rId1"/>
    <p:sldLayoutId id="2147483942" r:id="rId2"/>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6B3DB-9DF9-4766-B31B-F9B6E46C6D9E}" type="datetimeFigureOut">
              <a:rPr lang="en-NZ" smtClean="0"/>
              <a:t>1/04/2022</a:t>
            </a:fld>
            <a:endParaRPr lang="en-N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0E0B0-B171-4132-9B44-67CE06874A77}" type="slidenum">
              <a:rPr lang="en-NZ" smtClean="0"/>
              <a:t>‹#›</a:t>
            </a:fld>
            <a:endParaRPr lang="en-NZ"/>
          </a:p>
        </p:txBody>
      </p:sp>
    </p:spTree>
    <p:extLst>
      <p:ext uri="{BB962C8B-B14F-4D97-AF65-F5344CB8AC3E}">
        <p14:creationId xmlns:p14="http://schemas.microsoft.com/office/powerpoint/2010/main" val="204949890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2C313-7F58-4E57-BF53-19AD79F9275A}" type="datetimeFigureOut">
              <a:rPr lang="en-NZ" smtClean="0"/>
              <a:t>1/04/2022</a:t>
            </a:fld>
            <a:endParaRPr lang="en-N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45AD-A2C8-4CB1-AE37-9C2E508DBD50}" type="slidenum">
              <a:rPr lang="en-NZ" smtClean="0"/>
              <a:t>‹#›</a:t>
            </a:fld>
            <a:endParaRPr lang="en-NZ"/>
          </a:p>
        </p:txBody>
      </p:sp>
    </p:spTree>
    <p:extLst>
      <p:ext uri="{BB962C8B-B14F-4D97-AF65-F5344CB8AC3E}">
        <p14:creationId xmlns:p14="http://schemas.microsoft.com/office/powerpoint/2010/main" val="192803494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3EFFE-731A-4734-A75E-C75C0D1F2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8FEB4EE-1741-4E0C-BF3B-9EBD851A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F697579-313D-428E-93BC-F15DA492BE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8ACEE-A543-4502-9D1D-812BE9C2BCB5}" type="datetimeFigureOut">
              <a:rPr lang="en-NZ" smtClean="0"/>
              <a:t>1/04/2022</a:t>
            </a:fld>
            <a:endParaRPr lang="en-NZ" dirty="0"/>
          </a:p>
        </p:txBody>
      </p:sp>
      <p:sp>
        <p:nvSpPr>
          <p:cNvPr id="5" name="Footer Placeholder 4">
            <a:extLst>
              <a:ext uri="{FF2B5EF4-FFF2-40B4-BE49-F238E27FC236}">
                <a16:creationId xmlns:a16="http://schemas.microsoft.com/office/drawing/2014/main" id="{14A51A99-2438-47EC-A90A-57EB13F9A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2B0E22AC-C867-45DA-A8BC-C91876A77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AC75E-D654-4460-8622-2547F4532BCA}" type="slidenum">
              <a:rPr lang="en-NZ" smtClean="0"/>
              <a:t>‹#›</a:t>
            </a:fld>
            <a:endParaRPr lang="en-NZ" dirty="0"/>
          </a:p>
        </p:txBody>
      </p:sp>
    </p:spTree>
    <p:extLst>
      <p:ext uri="{BB962C8B-B14F-4D97-AF65-F5344CB8AC3E}">
        <p14:creationId xmlns:p14="http://schemas.microsoft.com/office/powerpoint/2010/main" val="150807019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8325B-8541-4E71-A7BA-5FE57E3FF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242C7F0-A8EC-4E16-BF77-4A7EA9FB3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5C91CCA-10D2-4D9C-BC8F-C94E39C16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30F3D-CE24-44A5-8F3E-96E237095597}" type="datetimeFigureOut">
              <a:rPr lang="en-NZ" smtClean="0"/>
              <a:t>1/04/2022</a:t>
            </a:fld>
            <a:endParaRPr lang="en-NZ"/>
          </a:p>
        </p:txBody>
      </p:sp>
      <p:sp>
        <p:nvSpPr>
          <p:cNvPr id="5" name="Footer Placeholder 4">
            <a:extLst>
              <a:ext uri="{FF2B5EF4-FFF2-40B4-BE49-F238E27FC236}">
                <a16:creationId xmlns:a16="http://schemas.microsoft.com/office/drawing/2014/main" id="{D521EBAE-5F63-402F-BFDE-1F3F19699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9CA618B-FE71-4177-9B49-6DA5C57D5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44D42-47BD-46E8-8E4D-891DE8536622}" type="slidenum">
              <a:rPr lang="en-NZ" smtClean="0"/>
              <a:t>‹#›</a:t>
            </a:fld>
            <a:endParaRPr lang="en-NZ"/>
          </a:p>
        </p:txBody>
      </p:sp>
    </p:spTree>
    <p:extLst>
      <p:ext uri="{BB962C8B-B14F-4D97-AF65-F5344CB8AC3E}">
        <p14:creationId xmlns:p14="http://schemas.microsoft.com/office/powerpoint/2010/main" val="180247038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7384"/>
            <a:ext cx="12192000" cy="1196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 name="Text Placeholder 2"/>
          <p:cNvSpPr>
            <a:spLocks noGrp="1"/>
          </p:cNvSpPr>
          <p:nvPr>
            <p:ph type="body" idx="1"/>
          </p:nvPr>
        </p:nvSpPr>
        <p:spPr>
          <a:xfrm>
            <a:off x="609600" y="1600201"/>
            <a:ext cx="10972800" cy="39170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73313" y="6242604"/>
            <a:ext cx="4320480" cy="615397"/>
          </a:xfrm>
          <a:prstGeom prst="rect">
            <a:avLst/>
          </a:prstGeom>
        </p:spPr>
      </p:pic>
      <p:sp>
        <p:nvSpPr>
          <p:cNvPr id="139" name="Freeform 129"/>
          <p:cNvSpPr>
            <a:spLocks/>
          </p:cNvSpPr>
          <p:nvPr userDrawn="1"/>
        </p:nvSpPr>
        <p:spPr bwMode="auto">
          <a:xfrm>
            <a:off x="7676093" y="1239138"/>
            <a:ext cx="1403351" cy="1576388"/>
          </a:xfrm>
          <a:custGeom>
            <a:avLst/>
            <a:gdLst>
              <a:gd name="T0" fmla="*/ 663 w 663"/>
              <a:gd name="T1" fmla="*/ 0 h 993"/>
              <a:gd name="T2" fmla="*/ 663 w 663"/>
              <a:gd name="T3" fmla="*/ 0 h 993"/>
              <a:gd name="T4" fmla="*/ 578 w 663"/>
              <a:gd name="T5" fmla="*/ 106 h 993"/>
              <a:gd name="T6" fmla="*/ 490 w 663"/>
              <a:gd name="T7" fmla="*/ 215 h 993"/>
              <a:gd name="T8" fmla="*/ 404 w 663"/>
              <a:gd name="T9" fmla="*/ 326 h 993"/>
              <a:gd name="T10" fmla="*/ 321 w 663"/>
              <a:gd name="T11" fmla="*/ 443 h 993"/>
              <a:gd name="T12" fmla="*/ 237 w 663"/>
              <a:gd name="T13" fmla="*/ 561 h 993"/>
              <a:gd name="T14" fmla="*/ 157 w 663"/>
              <a:gd name="T15" fmla="*/ 683 h 993"/>
              <a:gd name="T16" fmla="*/ 78 w 663"/>
              <a:gd name="T17" fmla="*/ 807 h 993"/>
              <a:gd name="T18" fmla="*/ 2 w 663"/>
              <a:gd name="T19" fmla="*/ 935 h 993"/>
              <a:gd name="T20" fmla="*/ 0 w 663"/>
              <a:gd name="T21" fmla="*/ 938 h 993"/>
              <a:gd name="T22" fmla="*/ 5 w 663"/>
              <a:gd name="T23" fmla="*/ 940 h 993"/>
              <a:gd name="T24" fmla="*/ 5 w 663"/>
              <a:gd name="T25" fmla="*/ 940 h 993"/>
              <a:gd name="T26" fmla="*/ 98 w 663"/>
              <a:gd name="T27" fmla="*/ 955 h 993"/>
              <a:gd name="T28" fmla="*/ 189 w 663"/>
              <a:gd name="T29" fmla="*/ 969 h 993"/>
              <a:gd name="T30" fmla="*/ 281 w 663"/>
              <a:gd name="T31" fmla="*/ 982 h 993"/>
              <a:gd name="T32" fmla="*/ 370 w 663"/>
              <a:gd name="T33" fmla="*/ 993 h 993"/>
              <a:gd name="T34" fmla="*/ 370 w 663"/>
              <a:gd name="T35" fmla="*/ 993 h 993"/>
              <a:gd name="T36" fmla="*/ 372 w 663"/>
              <a:gd name="T37" fmla="*/ 986 h 993"/>
              <a:gd name="T38" fmla="*/ 372 w 663"/>
              <a:gd name="T39" fmla="*/ 986 h 993"/>
              <a:gd name="T40" fmla="*/ 284 w 663"/>
              <a:gd name="T41" fmla="*/ 975 h 993"/>
              <a:gd name="T42" fmla="*/ 193 w 663"/>
              <a:gd name="T43" fmla="*/ 962 h 993"/>
              <a:gd name="T44" fmla="*/ 104 w 663"/>
              <a:gd name="T45" fmla="*/ 949 h 993"/>
              <a:gd name="T46" fmla="*/ 11 w 663"/>
              <a:gd name="T47" fmla="*/ 933 h 993"/>
              <a:gd name="T48" fmla="*/ 11 w 663"/>
              <a:gd name="T49" fmla="*/ 933 h 993"/>
              <a:gd name="T50" fmla="*/ 86 w 663"/>
              <a:gd name="T51" fmla="*/ 809 h 993"/>
              <a:gd name="T52" fmla="*/ 162 w 663"/>
              <a:gd name="T53" fmla="*/ 687 h 993"/>
              <a:gd name="T54" fmla="*/ 242 w 663"/>
              <a:gd name="T55" fmla="*/ 567 h 993"/>
              <a:gd name="T56" fmla="*/ 324 w 663"/>
              <a:gd name="T57" fmla="*/ 450 h 993"/>
              <a:gd name="T58" fmla="*/ 406 w 663"/>
              <a:gd name="T59" fmla="*/ 337 h 993"/>
              <a:gd name="T60" fmla="*/ 490 w 663"/>
              <a:gd name="T61" fmla="*/ 226 h 993"/>
              <a:gd name="T62" fmla="*/ 576 w 663"/>
              <a:gd name="T63" fmla="*/ 118 h 993"/>
              <a:gd name="T64" fmla="*/ 661 w 663"/>
              <a:gd name="T65" fmla="*/ 16 h 993"/>
              <a:gd name="T66" fmla="*/ 661 w 663"/>
              <a:gd name="T67" fmla="*/ 16 h 993"/>
              <a:gd name="T68" fmla="*/ 663 w 663"/>
              <a:gd name="T69" fmla="*/ 0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993">
                <a:moveTo>
                  <a:pt x="663" y="0"/>
                </a:moveTo>
                <a:lnTo>
                  <a:pt x="663" y="0"/>
                </a:lnTo>
                <a:lnTo>
                  <a:pt x="578" y="106"/>
                </a:lnTo>
                <a:lnTo>
                  <a:pt x="490" y="215"/>
                </a:lnTo>
                <a:lnTo>
                  <a:pt x="404" y="326"/>
                </a:lnTo>
                <a:lnTo>
                  <a:pt x="321" y="443"/>
                </a:lnTo>
                <a:lnTo>
                  <a:pt x="237" y="561"/>
                </a:lnTo>
                <a:lnTo>
                  <a:pt x="157" y="683"/>
                </a:lnTo>
                <a:lnTo>
                  <a:pt x="78" y="807"/>
                </a:lnTo>
                <a:lnTo>
                  <a:pt x="2" y="935"/>
                </a:lnTo>
                <a:lnTo>
                  <a:pt x="0" y="938"/>
                </a:lnTo>
                <a:lnTo>
                  <a:pt x="5" y="940"/>
                </a:lnTo>
                <a:lnTo>
                  <a:pt x="5" y="940"/>
                </a:lnTo>
                <a:lnTo>
                  <a:pt x="98" y="955"/>
                </a:lnTo>
                <a:lnTo>
                  <a:pt x="189" y="969"/>
                </a:lnTo>
                <a:lnTo>
                  <a:pt x="281" y="982"/>
                </a:lnTo>
                <a:lnTo>
                  <a:pt x="370" y="993"/>
                </a:lnTo>
                <a:lnTo>
                  <a:pt x="370" y="993"/>
                </a:lnTo>
                <a:lnTo>
                  <a:pt x="372" y="986"/>
                </a:lnTo>
                <a:lnTo>
                  <a:pt x="372" y="986"/>
                </a:lnTo>
                <a:lnTo>
                  <a:pt x="284" y="975"/>
                </a:lnTo>
                <a:lnTo>
                  <a:pt x="193" y="962"/>
                </a:lnTo>
                <a:lnTo>
                  <a:pt x="104" y="949"/>
                </a:lnTo>
                <a:lnTo>
                  <a:pt x="11" y="933"/>
                </a:lnTo>
                <a:lnTo>
                  <a:pt x="11" y="933"/>
                </a:lnTo>
                <a:lnTo>
                  <a:pt x="86" y="809"/>
                </a:lnTo>
                <a:lnTo>
                  <a:pt x="162" y="687"/>
                </a:lnTo>
                <a:lnTo>
                  <a:pt x="242" y="567"/>
                </a:lnTo>
                <a:lnTo>
                  <a:pt x="324" y="450"/>
                </a:lnTo>
                <a:lnTo>
                  <a:pt x="406" y="337"/>
                </a:lnTo>
                <a:lnTo>
                  <a:pt x="490" y="226"/>
                </a:lnTo>
                <a:lnTo>
                  <a:pt x="576" y="118"/>
                </a:lnTo>
                <a:lnTo>
                  <a:pt x="661" y="16"/>
                </a:lnTo>
                <a:lnTo>
                  <a:pt x="661" y="16"/>
                </a:lnTo>
                <a:lnTo>
                  <a:pt x="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sz="1800"/>
          </a:p>
        </p:txBody>
      </p:sp>
      <p:pic>
        <p:nvPicPr>
          <p:cNvPr id="203" name="Picture 202"/>
          <p:cNvPicPr>
            <a:picLocks noChangeAspect="1"/>
          </p:cNvPicPr>
          <p:nvPr userDrawn="1"/>
        </p:nvPicPr>
        <p:blipFill rotWithShape="1">
          <a:blip r:embed="rId8" cstate="print">
            <a:extLst>
              <a:ext uri="{28A0092B-C50C-407E-A947-70E740481C1C}">
                <a14:useLocalDpi xmlns:a14="http://schemas.microsoft.com/office/drawing/2010/main" val="0"/>
              </a:ext>
            </a:extLst>
          </a:blip>
          <a:srcRect l="-186" t="41648" r="2420" b="37478"/>
          <a:stretch/>
        </p:blipFill>
        <p:spPr>
          <a:xfrm>
            <a:off x="7956186" y="-27383"/>
            <a:ext cx="4235815" cy="1196752"/>
          </a:xfrm>
          <a:prstGeom prst="rect">
            <a:avLst/>
          </a:prstGeom>
        </p:spPr>
      </p:pic>
      <p:sp>
        <p:nvSpPr>
          <p:cNvPr id="2" name="Title Placeholder 1"/>
          <p:cNvSpPr>
            <a:spLocks noGrp="1"/>
          </p:cNvSpPr>
          <p:nvPr>
            <p:ph type="title"/>
          </p:nvPr>
        </p:nvSpPr>
        <p:spPr>
          <a:xfrm>
            <a:off x="143339" y="116632"/>
            <a:ext cx="8352928" cy="936104"/>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8" name="Date Placeholder 7"/>
          <p:cNvSpPr>
            <a:spLocks noGrp="1"/>
          </p:cNvSpPr>
          <p:nvPr>
            <p:ph type="dt" sz="half" idx="2"/>
          </p:nvPr>
        </p:nvSpPr>
        <p:spPr>
          <a:xfrm>
            <a:off x="1199456" y="6369100"/>
            <a:ext cx="15361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439B6-2837-4411-91BD-2536507262FE}" type="datetime1">
              <a:rPr lang="en-NZ" smtClean="0"/>
              <a:t>1/04/2022</a:t>
            </a:fld>
            <a:endParaRPr lang="en-NZ" dirty="0"/>
          </a:p>
        </p:txBody>
      </p:sp>
      <p:sp>
        <p:nvSpPr>
          <p:cNvPr id="9" name="Slide Number Placeholder 8"/>
          <p:cNvSpPr>
            <a:spLocks noGrp="1"/>
          </p:cNvSpPr>
          <p:nvPr>
            <p:ph type="sldNum" sz="quarter" idx="4"/>
          </p:nvPr>
        </p:nvSpPr>
        <p:spPr>
          <a:xfrm>
            <a:off x="0" y="6367739"/>
            <a:ext cx="1103445" cy="365125"/>
          </a:xfrm>
          <a:prstGeom prst="rect">
            <a:avLst/>
          </a:prstGeom>
          <a:solidFill>
            <a:schemeClr val="bg1">
              <a:lumMod val="65000"/>
            </a:schemeClr>
          </a:solidFill>
        </p:spPr>
        <p:txBody>
          <a:bodyPr vert="horz" lIns="91440" tIns="45720" rIns="91440" bIns="45720" rtlCol="0" anchor="ctr"/>
          <a:lstStyle>
            <a:lvl1pPr algn="r">
              <a:defRPr sz="1200">
                <a:solidFill>
                  <a:schemeClr val="bg1"/>
                </a:solidFill>
              </a:defRPr>
            </a:lvl1pPr>
          </a:lstStyle>
          <a:p>
            <a:fld id="{5E37B4DD-06E5-44D2-9DA5-515F6295242F}" type="slidenum">
              <a:rPr lang="en-NZ" smtClean="0"/>
              <a:pPr/>
              <a:t>‹#›</a:t>
            </a:fld>
            <a:endParaRPr lang="en-NZ" dirty="0"/>
          </a:p>
        </p:txBody>
      </p:sp>
      <p:sp>
        <p:nvSpPr>
          <p:cNvPr id="10" name="Footer Placeholder 9"/>
          <p:cNvSpPr>
            <a:spLocks noGrp="1"/>
          </p:cNvSpPr>
          <p:nvPr>
            <p:ph type="ftr" sz="quarter" idx="3"/>
          </p:nvPr>
        </p:nvSpPr>
        <p:spPr>
          <a:xfrm>
            <a:off x="3215681" y="6356351"/>
            <a:ext cx="44604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Tree>
    <p:extLst>
      <p:ext uri="{BB962C8B-B14F-4D97-AF65-F5344CB8AC3E}">
        <p14:creationId xmlns:p14="http://schemas.microsoft.com/office/powerpoint/2010/main" val="127815898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Lst>
  <p:hf hdr="0" ftr="0"/>
  <p:txStyles>
    <p:titleStyle>
      <a:lvl1pPr algn="l" defTabSz="914400" rtl="0" eaLnBrk="1" latinLnBrk="0" hangingPunct="1">
        <a:lnSpc>
          <a:spcPct val="100000"/>
        </a:lnSpc>
        <a:spcBef>
          <a:spcPct val="0"/>
        </a:spcBef>
        <a:buNone/>
        <a:defRPr sz="2800" b="1" kern="1200">
          <a:solidFill>
            <a:schemeClr val="bg1"/>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861C5-3F24-41F5-9FF3-0DA8110E85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FADFC26-00E6-40EC-933B-7025287C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32913D9-3A7E-40B5-A68E-EFFBD37DE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99FAC-1651-410F-B009-90BC71110D05}" type="datetimeFigureOut">
              <a:rPr lang="en-NZ" smtClean="0"/>
              <a:t>1/04/2022</a:t>
            </a:fld>
            <a:endParaRPr lang="en-NZ"/>
          </a:p>
        </p:txBody>
      </p:sp>
      <p:sp>
        <p:nvSpPr>
          <p:cNvPr id="5" name="Footer Placeholder 4">
            <a:extLst>
              <a:ext uri="{FF2B5EF4-FFF2-40B4-BE49-F238E27FC236}">
                <a16:creationId xmlns:a16="http://schemas.microsoft.com/office/drawing/2014/main" id="{30A093BD-CBFA-4861-A8B1-502B2AB5AD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D5779723-1FB8-46B5-8FDB-59CAE300F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F35EB-9BE7-472F-9759-CA05C1CA8237}" type="slidenum">
              <a:rPr lang="en-NZ" smtClean="0"/>
              <a:t>‹#›</a:t>
            </a:fld>
            <a:endParaRPr lang="en-NZ"/>
          </a:p>
        </p:txBody>
      </p:sp>
    </p:spTree>
    <p:extLst>
      <p:ext uri="{BB962C8B-B14F-4D97-AF65-F5344CB8AC3E}">
        <p14:creationId xmlns:p14="http://schemas.microsoft.com/office/powerpoint/2010/main" val="225995610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hbdc.govt.nz/our-district/environment/" TargetMode="External"/><Relationship Id="rId2" Type="http://schemas.openxmlformats.org/officeDocument/2006/relationships/hyperlink" Target="https://www.chbdc.govt.nz/our-district/economic-development/gran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mailto:kateb@sporthb.net.nz"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hyperlink" Target="mailto:ryanh@sporthb.net.nz"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emf"/><Relationship Id="rId2" Type="http://schemas.openxmlformats.org/officeDocument/2006/relationships/slideLayout" Target="../slideLayouts/slideLayout5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RtOxyiwgGts" TargetMode="External"/><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hyperlink" Target="mailto:Mary.Wilson@dia.govt.nz" TargetMode="External"/><Relationship Id="rId2" Type="http://schemas.openxmlformats.org/officeDocument/2006/relationships/hyperlink" Target="http://www.communitymatters.govt.nz/" TargetMode="External"/><Relationship Id="rId1" Type="http://schemas.openxmlformats.org/officeDocument/2006/relationships/slideLayout" Target="../slideLayouts/slideLayout37.xml"/><Relationship Id="rId5" Type="http://schemas.openxmlformats.org/officeDocument/2006/relationships/hyperlink" Target="mailto:Norman.Apirana@dia.govt.nz" TargetMode="External"/><Relationship Id="rId4" Type="http://schemas.openxmlformats.org/officeDocument/2006/relationships/hyperlink" Target="mailto:Monteata.Lafou@dia.govt.nz"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hyperlink" Target="https://www.chbdc.govt.nz/our-district/economic-development/gran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text&#10;&#10;Description automatically generated">
            <a:extLst>
              <a:ext uri="{FF2B5EF4-FFF2-40B4-BE49-F238E27FC236}">
                <a16:creationId xmlns:a16="http://schemas.microsoft.com/office/drawing/2014/main" id="{D8EE152C-9819-4749-AC0A-949C668B9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445" y="487740"/>
            <a:ext cx="10254546" cy="5981964"/>
          </a:xfrm>
          <a:prstGeom prst="rect">
            <a:avLst/>
          </a:prstGeom>
        </p:spPr>
      </p:pic>
    </p:spTree>
    <p:extLst>
      <p:ext uri="{BB962C8B-B14F-4D97-AF65-F5344CB8AC3E}">
        <p14:creationId xmlns:p14="http://schemas.microsoft.com/office/powerpoint/2010/main" val="170136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49CF-298E-487A-86CF-0652C3A80D5E}"/>
              </a:ext>
            </a:extLst>
          </p:cNvPr>
          <p:cNvSpPr>
            <a:spLocks noGrp="1"/>
          </p:cNvSpPr>
          <p:nvPr>
            <p:ph type="title"/>
          </p:nvPr>
        </p:nvSpPr>
        <p:spPr>
          <a:xfrm>
            <a:off x="612850" y="1170631"/>
            <a:ext cx="10764964" cy="1056704"/>
          </a:xfrm>
        </p:spPr>
        <p:txBody>
          <a:bodyPr/>
          <a:lstStyle/>
          <a:p>
            <a:pPr algn="ctr"/>
            <a:r>
              <a:rPr lang="en-NZ" dirty="0"/>
              <a:t>Environmental &amp; Sustainability Fund </a:t>
            </a:r>
          </a:p>
        </p:txBody>
      </p:sp>
      <p:pic>
        <p:nvPicPr>
          <p:cNvPr id="5" name="Content Placeholder 4" descr="A picture containing tree, outdoor, ground, dirt&#10;&#10;Description automatically generated">
            <a:extLst>
              <a:ext uri="{FF2B5EF4-FFF2-40B4-BE49-F238E27FC236}">
                <a16:creationId xmlns:a16="http://schemas.microsoft.com/office/drawing/2014/main" id="{7196FC30-FD28-423B-A55F-8CE9BC26067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085308" y="2335894"/>
            <a:ext cx="2671418" cy="3561892"/>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9CEA47F9-0472-44FE-93FF-F68C4A5C08A8}"/>
              </a:ext>
            </a:extLst>
          </p:cNvPr>
          <p:cNvSpPr txBox="1">
            <a:spLocks/>
          </p:cNvSpPr>
          <p:nvPr/>
        </p:nvSpPr>
        <p:spPr>
          <a:xfrm>
            <a:off x="4133462" y="2373216"/>
            <a:ext cx="4217436" cy="34872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pPr algn="ctr"/>
            <a:endParaRPr lang="en-NZ" sz="1600" dirty="0"/>
          </a:p>
        </p:txBody>
      </p:sp>
      <p:sp>
        <p:nvSpPr>
          <p:cNvPr id="13" name="TextBox 12">
            <a:extLst>
              <a:ext uri="{FF2B5EF4-FFF2-40B4-BE49-F238E27FC236}">
                <a16:creationId xmlns:a16="http://schemas.microsoft.com/office/drawing/2014/main" id="{4C5A6FF4-5CB6-43F9-B548-189002EF8381}"/>
              </a:ext>
            </a:extLst>
          </p:cNvPr>
          <p:cNvSpPr txBox="1"/>
          <p:nvPr/>
        </p:nvSpPr>
        <p:spPr>
          <a:xfrm>
            <a:off x="4049086" y="2258291"/>
            <a:ext cx="3756113" cy="4247317"/>
          </a:xfrm>
          <a:prstGeom prst="rect">
            <a:avLst/>
          </a:prstGeom>
          <a:noFill/>
        </p:spPr>
        <p:txBody>
          <a:bodyPr wrap="square">
            <a:spAutoFit/>
          </a:bodyPr>
          <a:lstStyle/>
          <a:p>
            <a:r>
              <a:rPr lang="en-NZ" sz="1400" b="1" dirty="0">
                <a:effectLst/>
                <a:latin typeface="Calibri" panose="020F0502020204030204" pitchFamily="34" charset="0"/>
                <a:ea typeface="Calibri" panose="020F0502020204030204" pitchFamily="34" charset="0"/>
              </a:rPr>
              <a:t>Successful applicants </a:t>
            </a:r>
          </a:p>
          <a:p>
            <a:endParaRPr lang="en-NZ" sz="1200" dirty="0">
              <a:effectLst/>
              <a:latin typeface="Calibri" panose="020F0502020204030204" pitchFamily="34" charset="0"/>
              <a:ea typeface="Calibri" panose="020F0502020204030204" pitchFamily="34" charset="0"/>
            </a:endParaRPr>
          </a:p>
          <a:p>
            <a:r>
              <a:rPr lang="en-NZ" sz="1200" b="1" dirty="0">
                <a:effectLst/>
                <a:latin typeface="Calibri" panose="020F0502020204030204" pitchFamily="34" charset="0"/>
                <a:ea typeface="Calibri" panose="020F0502020204030204" pitchFamily="34" charset="0"/>
              </a:rPr>
              <a:t>Hunter Park Kindergarten </a:t>
            </a:r>
            <a:r>
              <a:rPr lang="en-NZ" sz="1200" dirty="0">
                <a:effectLst/>
                <a:latin typeface="Calibri" panose="020F0502020204030204" pitchFamily="34" charset="0"/>
                <a:ea typeface="Calibri" panose="020F0502020204030204" pitchFamily="34" charset="0"/>
              </a:rPr>
              <a:t>received funding from the Environmental and Sustainability Fund for their River </a:t>
            </a:r>
            <a:r>
              <a:rPr lang="en-NZ" sz="1200" dirty="0">
                <a:latin typeface="Calibri" panose="020F0502020204030204" pitchFamily="34" charset="0"/>
                <a:ea typeface="Calibri" panose="020F0502020204030204" pitchFamily="34" charset="0"/>
              </a:rPr>
              <a:t>P</a:t>
            </a:r>
            <a:r>
              <a:rPr lang="en-NZ" sz="1200" dirty="0">
                <a:effectLst/>
                <a:latin typeface="Calibri" panose="020F0502020204030204" pitchFamily="34" charset="0"/>
                <a:ea typeface="Calibri" panose="020F0502020204030204" pitchFamily="34" charset="0"/>
              </a:rPr>
              <a:t>lay </a:t>
            </a:r>
            <a:r>
              <a:rPr lang="en-NZ" sz="1200" dirty="0">
                <a:latin typeface="Calibri" panose="020F0502020204030204" pitchFamily="34" charset="0"/>
                <a:ea typeface="Calibri" panose="020F0502020204030204" pitchFamily="34" charset="0"/>
              </a:rPr>
              <a:t>P</a:t>
            </a:r>
            <a:r>
              <a:rPr lang="en-NZ" sz="1200" dirty="0">
                <a:effectLst/>
                <a:latin typeface="Calibri" panose="020F0502020204030204" pitchFamily="34" charset="0"/>
                <a:ea typeface="Calibri" panose="020F0502020204030204" pitchFamily="34" charset="0"/>
              </a:rPr>
              <a:t>roject.</a:t>
            </a:r>
          </a:p>
          <a:p>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The project includes the construction of a new play river which doubles as a stormwater conveyance channel and the installation of a rain-garden at the end to filter sediment and minimise/control stormwater off site.</a:t>
            </a:r>
          </a:p>
          <a:p>
            <a:endParaRPr lang="en-NZ" sz="1200" dirty="0">
              <a:effectLst/>
              <a:latin typeface="Calibri" panose="020F0502020204030204" pitchFamily="34" charset="0"/>
              <a:ea typeface="Calibri" panose="020F0502020204030204" pitchFamily="34" charset="0"/>
            </a:endParaRPr>
          </a:p>
          <a:p>
            <a:r>
              <a:rPr lang="en-NZ" sz="1200" b="1" dirty="0">
                <a:latin typeface="Calibri" panose="020F0502020204030204" pitchFamily="34" charset="0"/>
                <a:ea typeface="Calibri" panose="020F0502020204030204" pitchFamily="34" charset="0"/>
              </a:rPr>
              <a:t>Sustainable Ewe</a:t>
            </a:r>
          </a:p>
          <a:p>
            <a:r>
              <a:rPr lang="en-NZ" sz="1200" dirty="0">
                <a:effectLst/>
                <a:latin typeface="Calibri" panose="020F0502020204030204" pitchFamily="34" charset="0"/>
                <a:ea typeface="Calibri" panose="020F0502020204030204" pitchFamily="34" charset="0"/>
              </a:rPr>
              <a:t>Sustainable Ewe received funding for the purchase of a trailer whose purpose is to transport    buckets used in the making of Bokashi buckets. </a:t>
            </a:r>
          </a:p>
          <a:p>
            <a:endParaRPr lang="en-NZ" sz="1200" dirty="0">
              <a:latin typeface="Calibri" panose="020F0502020204030204" pitchFamily="34" charset="0"/>
              <a:ea typeface="Calibri" panose="020F0502020204030204" pitchFamily="34" charset="0"/>
            </a:endParaRPr>
          </a:p>
          <a:p>
            <a:r>
              <a:rPr lang="en-NZ" sz="1200" dirty="0">
                <a:latin typeface="Calibri" panose="020F0502020204030204" pitchFamily="34" charset="0"/>
                <a:ea typeface="Calibri" panose="020F0502020204030204" pitchFamily="34" charset="0"/>
              </a:rPr>
              <a:t>The Great Bucket Rescue </a:t>
            </a:r>
          </a:p>
          <a:p>
            <a:r>
              <a:rPr lang="en-NZ" sz="1200" dirty="0">
                <a:latin typeface="Calibri" panose="020F0502020204030204" pitchFamily="34" charset="0"/>
                <a:ea typeface="Calibri" panose="020F0502020204030204" pitchFamily="34" charset="0"/>
              </a:rPr>
              <a:t>Sustainable </a:t>
            </a:r>
            <a:r>
              <a:rPr lang="en-NZ" sz="1200" dirty="0">
                <a:effectLst/>
                <a:latin typeface="Calibri" panose="020F0502020204030204" pitchFamily="34" charset="0"/>
                <a:ea typeface="Calibri" panose="020F0502020204030204" pitchFamily="34" charset="0"/>
              </a:rPr>
              <a:t>Ewe has</a:t>
            </a:r>
            <a:r>
              <a:rPr lang="en-US" sz="1200" dirty="0">
                <a:latin typeface="Calibri" panose="020F0502020204030204" pitchFamily="34" charset="0"/>
                <a:ea typeface="Calibri" panose="020F0502020204030204" pitchFamily="34" charset="0"/>
              </a:rPr>
              <a:t> had the opportunity to save hundreds of buckets from being sent to the landfill on an ongoing basis.  This is something too good to pass up!</a:t>
            </a:r>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 </a:t>
            </a:r>
          </a:p>
          <a:p>
            <a:r>
              <a:rPr lang="en-NZ" sz="1800" dirty="0">
                <a:effectLst/>
                <a:latin typeface="Calibri" panose="020F0502020204030204" pitchFamily="34" charset="0"/>
                <a:ea typeface="Calibri" panose="020F0502020204030204" pitchFamily="34" charset="0"/>
              </a:rPr>
              <a:t> </a:t>
            </a:r>
          </a:p>
        </p:txBody>
      </p:sp>
      <p:pic>
        <p:nvPicPr>
          <p:cNvPr id="7" name="Picture 6" descr="C:\Users\themban\AppData\Local\Microsoft\Windows\INetCache\Content.Outlook\TKKTCZBW\20210811_093446 (002).jpg"/>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97559" y="2698999"/>
            <a:ext cx="3910330" cy="2198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90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65B9F-098B-4FDB-A7D9-0333F3DB6944}"/>
              </a:ext>
            </a:extLst>
          </p:cNvPr>
          <p:cNvSpPr>
            <a:spLocks noGrp="1"/>
          </p:cNvSpPr>
          <p:nvPr>
            <p:ph idx="1"/>
          </p:nvPr>
        </p:nvSpPr>
        <p:spPr>
          <a:xfrm>
            <a:off x="713518" y="1602297"/>
            <a:ext cx="10764964" cy="4171485"/>
          </a:xfrm>
        </p:spPr>
        <p:txBody>
          <a:bodyPr>
            <a:normAutofit/>
          </a:bodyPr>
          <a:lstStyle/>
          <a:p>
            <a:r>
              <a:rPr lang="mi-NZ" sz="2000" dirty="0"/>
              <a:t>For more information regarding criteria and the application process, check out our website to find the Community Funding Policy:</a:t>
            </a:r>
          </a:p>
          <a:p>
            <a:pPr marL="0" indent="0">
              <a:buNone/>
            </a:pPr>
            <a:r>
              <a:rPr lang="mi-NZ" sz="2000" dirty="0"/>
              <a:t> </a:t>
            </a:r>
            <a:r>
              <a:rPr lang="mi-NZ" sz="2000" dirty="0">
                <a:hlinkClick r:id="rId2"/>
              </a:rPr>
              <a:t>https://www.chbdc.govt.nz/our-district/economic-development/grants/</a:t>
            </a:r>
            <a:endParaRPr lang="mi-NZ" sz="2000" dirty="0"/>
          </a:p>
          <a:p>
            <a:r>
              <a:rPr lang="mi-NZ" sz="2000" dirty="0"/>
              <a:t>Environmental and Sustainability Stategy and Waste Management and Minimisation Plan:</a:t>
            </a:r>
          </a:p>
          <a:p>
            <a:pPr marL="0" indent="0">
              <a:buNone/>
            </a:pPr>
            <a:r>
              <a:rPr lang="mi-NZ" sz="2000" dirty="0">
                <a:hlinkClick r:id="rId3"/>
              </a:rPr>
              <a:t>https://www.chbdc.govt.nz/our-district/environment/</a:t>
            </a:r>
            <a:endParaRPr lang="en-NZ" sz="2000" b="1" i="1" dirty="0"/>
          </a:p>
          <a:p>
            <a:pPr marL="0" indent="0" algn="ctr">
              <a:buNone/>
            </a:pPr>
            <a:endParaRPr lang="en-NZ" sz="2000" b="1" i="1" dirty="0"/>
          </a:p>
          <a:p>
            <a:pPr marL="0" indent="0" algn="ctr">
              <a:buNone/>
            </a:pPr>
            <a:r>
              <a:rPr lang="en-NZ" sz="2000" b="1" i="1" dirty="0"/>
              <a:t>Together we are: Successful environmental guardians, ensuring future generations THRIVE here!</a:t>
            </a:r>
            <a:endParaRPr lang="mi-NZ" sz="2000" b="1" i="1" dirty="0"/>
          </a:p>
          <a:p>
            <a:pPr marL="0" indent="0">
              <a:buNone/>
            </a:pPr>
            <a:endParaRPr lang="mi-NZ" sz="2000" dirty="0"/>
          </a:p>
          <a:p>
            <a:pPr marL="0" indent="0">
              <a:buNone/>
            </a:pPr>
            <a:endParaRPr lang="mi-NZ" sz="2000" dirty="0"/>
          </a:p>
          <a:p>
            <a:pPr marL="0" indent="0">
              <a:buNone/>
            </a:pPr>
            <a:endParaRPr lang="en-NZ" sz="2000" dirty="0"/>
          </a:p>
        </p:txBody>
      </p:sp>
    </p:spTree>
    <p:extLst>
      <p:ext uri="{BB962C8B-B14F-4D97-AF65-F5344CB8AC3E}">
        <p14:creationId xmlns:p14="http://schemas.microsoft.com/office/powerpoint/2010/main" val="689168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3F64-58FC-415B-B7DF-BA7E19FE68E9}"/>
              </a:ext>
            </a:extLst>
          </p:cNvPr>
          <p:cNvSpPr>
            <a:spLocks noGrp="1"/>
          </p:cNvSpPr>
          <p:nvPr>
            <p:ph type="title"/>
          </p:nvPr>
        </p:nvSpPr>
        <p:spPr/>
        <p:txBody>
          <a:bodyPr>
            <a:normAutofit fontScale="90000"/>
          </a:bodyPr>
          <a:lstStyle/>
          <a:p>
            <a:pPr algn="ctr"/>
            <a:br>
              <a:rPr lang="en-NZ" sz="5400" dirty="0"/>
            </a:br>
            <a:br>
              <a:rPr lang="en-NZ" sz="5400" dirty="0"/>
            </a:br>
            <a:br>
              <a:rPr lang="en-NZ" sz="5400" dirty="0"/>
            </a:br>
            <a:r>
              <a:rPr lang="en-NZ" sz="10700" dirty="0"/>
              <a:t>Sport Hawke’s Bay</a:t>
            </a:r>
            <a:endParaRPr lang="en-NZ" sz="5400" dirty="0"/>
          </a:p>
        </p:txBody>
      </p:sp>
    </p:spTree>
    <p:extLst>
      <p:ext uri="{BB962C8B-B14F-4D97-AF65-F5344CB8AC3E}">
        <p14:creationId xmlns:p14="http://schemas.microsoft.com/office/powerpoint/2010/main" val="347663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5E7C646B-E500-4F04-A309-5321FA2AA7C0}"/>
              </a:ext>
            </a:extLst>
          </p:cNvPr>
          <p:cNvSpPr txBox="1"/>
          <p:nvPr/>
        </p:nvSpPr>
        <p:spPr>
          <a:xfrm>
            <a:off x="2243616" y="99488"/>
            <a:ext cx="7833803" cy="406443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altLang="en-US" sz="6600" b="1" err="1">
                <a:solidFill>
                  <a:prstClr val="black"/>
                </a:solidFill>
                <a:latin typeface="Montserrat"/>
              </a:rPr>
              <a:t>Tū</a:t>
            </a:r>
            <a:r>
              <a:rPr lang="en-US" altLang="en-US" sz="6600" b="1">
                <a:solidFill>
                  <a:prstClr val="black"/>
                </a:solidFill>
                <a:latin typeface="Montserrat"/>
              </a:rPr>
              <a:t> Manawa Active Aotearoa</a:t>
            </a:r>
            <a:endParaRPr lang="en-US" sz="6600">
              <a:solidFill>
                <a:prstClr val="black"/>
              </a:solidFill>
              <a:latin typeface="Montserrat"/>
            </a:endParaRPr>
          </a:p>
        </p:txBody>
      </p:sp>
      <p:sp>
        <p:nvSpPr>
          <p:cNvPr id="22" name="Rectangle 2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nvGrpSpPr>
          <p:cNvPr id="23" name="Group 27">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15534" y="73153"/>
            <a:ext cx="884223" cy="232963"/>
            <a:chOff x="7763256" y="73152"/>
            <a:chExt cx="1178966" cy="232963"/>
          </a:xfrm>
        </p:grpSpPr>
        <p:sp>
          <p:nvSpPr>
            <p:cNvPr id="29"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0"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1"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3"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4"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5"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7"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8"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9"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0"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1"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2"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3"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6"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7"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8"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sp>
        <p:nvSpPr>
          <p:cNvPr id="25" name="Rectangle 4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233650"/>
            <a:ext cx="455228"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17" name="Picture 16" descr="Logo&#10;&#10;Description automatically generated">
            <a:extLst>
              <a:ext uri="{FF2B5EF4-FFF2-40B4-BE49-F238E27FC236}">
                <a16:creationId xmlns:a16="http://schemas.microsoft.com/office/drawing/2014/main" id="{22565C1E-26D7-4700-8020-9CD162DC167A}"/>
              </a:ext>
            </a:extLst>
          </p:cNvPr>
          <p:cNvPicPr>
            <a:picLocks noChangeAspect="1"/>
          </p:cNvPicPr>
          <p:nvPr/>
        </p:nvPicPr>
        <p:blipFill rotWithShape="1">
          <a:blip r:embed="rId3">
            <a:extLst>
              <a:ext uri="{28A0092B-C50C-407E-A947-70E740481C1C}">
                <a14:useLocalDpi xmlns:a14="http://schemas.microsoft.com/office/drawing/2010/main" val="0"/>
              </a:ext>
            </a:extLst>
          </a:blip>
          <a:srcRect l="6879" t="1333" r="70198" b="68781"/>
          <a:stretch/>
        </p:blipFill>
        <p:spPr>
          <a:xfrm>
            <a:off x="8500233" y="73152"/>
            <a:ext cx="639652" cy="605308"/>
          </a:xfrm>
          <a:prstGeom prst="rect">
            <a:avLst/>
          </a:prstGeom>
        </p:spPr>
      </p:pic>
      <p:pic>
        <p:nvPicPr>
          <p:cNvPr id="4" name="Picture 3" descr="A black and white sign&#10;&#10;Description automatically generated with low confidence">
            <a:extLst>
              <a:ext uri="{FF2B5EF4-FFF2-40B4-BE49-F238E27FC236}">
                <a16:creationId xmlns:a16="http://schemas.microsoft.com/office/drawing/2014/main" id="{5F7FE2A4-3A20-4375-B1B7-2442A77C1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9885" y="112917"/>
            <a:ext cx="1261798" cy="504719"/>
          </a:xfrm>
          <a:prstGeom prst="rect">
            <a:avLst/>
          </a:prstGeom>
        </p:spPr>
      </p:pic>
    </p:spTree>
    <p:extLst>
      <p:ext uri="{BB962C8B-B14F-4D97-AF65-F5344CB8AC3E}">
        <p14:creationId xmlns:p14="http://schemas.microsoft.com/office/powerpoint/2010/main" val="2929017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1022351"/>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837745"/>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495" y="640895"/>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4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042" y="635716"/>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2" name="Title 1">
            <a:extLst>
              <a:ext uri="{FF2B5EF4-FFF2-40B4-BE49-F238E27FC236}">
                <a16:creationId xmlns:a16="http://schemas.microsoft.com/office/drawing/2014/main" id="{D365F41C-3490-4521-BAE8-85E4E19E6938}"/>
              </a:ext>
            </a:extLst>
          </p:cNvPr>
          <p:cNvSpPr>
            <a:spLocks noGrp="1"/>
          </p:cNvSpPr>
          <p:nvPr>
            <p:ph type="title"/>
          </p:nvPr>
        </p:nvSpPr>
        <p:spPr>
          <a:xfrm>
            <a:off x="2242880" y="800392"/>
            <a:ext cx="7698523" cy="1212102"/>
          </a:xfrm>
        </p:spPr>
        <p:txBody>
          <a:bodyPr>
            <a:normAutofit/>
          </a:bodyPr>
          <a:lstStyle/>
          <a:p>
            <a:r>
              <a:rPr lang="en-US" sz="3500" b="1">
                <a:solidFill>
                  <a:srgbClr val="FFFFFF"/>
                </a:solidFill>
                <a:latin typeface="Montserrat" panose="00000500000000000000" pitchFamily="50" charset="0"/>
              </a:rPr>
              <a:t>Purpose of the fund</a:t>
            </a:r>
            <a:endParaRPr lang="en-NZ" sz="3500" b="1">
              <a:solidFill>
                <a:srgbClr val="FFFFFF"/>
              </a:solidFill>
              <a:latin typeface="Montserrat" panose="00000500000000000000" pitchFamily="50" charset="0"/>
            </a:endParaRPr>
          </a:p>
        </p:txBody>
      </p:sp>
      <p:sp>
        <p:nvSpPr>
          <p:cNvPr id="3" name="Content Placeholder 2">
            <a:extLst>
              <a:ext uri="{FF2B5EF4-FFF2-40B4-BE49-F238E27FC236}">
                <a16:creationId xmlns:a16="http://schemas.microsoft.com/office/drawing/2014/main" id="{2C59D924-B48E-4303-B2F3-D3821C9C5B1C}"/>
              </a:ext>
            </a:extLst>
          </p:cNvPr>
          <p:cNvSpPr>
            <a:spLocks noGrp="1"/>
          </p:cNvSpPr>
          <p:nvPr>
            <p:ph idx="1"/>
          </p:nvPr>
        </p:nvSpPr>
        <p:spPr>
          <a:xfrm>
            <a:off x="2549718" y="2490437"/>
            <a:ext cx="7281746" cy="3567173"/>
          </a:xfrm>
        </p:spPr>
        <p:txBody>
          <a:bodyPr anchor="ctr">
            <a:normAutofit/>
          </a:bodyPr>
          <a:lstStyle/>
          <a:p>
            <a:r>
              <a:rPr lang="en-US" sz="2100">
                <a:latin typeface="Montserrat" panose="00000500000000000000" pitchFamily="50" charset="0"/>
              </a:rPr>
              <a:t>The purpose of Tū Manawa is to provide quality experiences that are accessible, create a life-long love of being active and meet the needs of tamariki and rangatahi.</a:t>
            </a:r>
          </a:p>
          <a:p>
            <a:r>
              <a:rPr lang="en-NZ" sz="2100">
                <a:latin typeface="Montserrat" panose="00000500000000000000" pitchFamily="50" charset="0"/>
              </a:rPr>
              <a:t>The fund enables organisations to provide quality experiences in play, active recreation and sport for tamariki (children aged 5-11) and rangatahi (young people aged 12-18), particularly those for whom barriers cause them to be less active.</a:t>
            </a:r>
          </a:p>
          <a:p>
            <a:pPr marL="0" indent="0">
              <a:buNone/>
            </a:pPr>
            <a:endParaRPr lang="en-NZ" sz="2100">
              <a:latin typeface="Montserrat" panose="00000500000000000000" pitchFamily="50" charset="0"/>
            </a:endParaRPr>
          </a:p>
        </p:txBody>
      </p:sp>
    </p:spTree>
    <p:extLst>
      <p:ext uri="{BB962C8B-B14F-4D97-AF65-F5344CB8AC3E}">
        <p14:creationId xmlns:p14="http://schemas.microsoft.com/office/powerpoint/2010/main" val="2339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nvGrpSpPr>
          <p:cNvPr id="79" name="Group 78">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24762" y="563918"/>
            <a:ext cx="3089954" cy="5978614"/>
            <a:chOff x="7513372" y="803186"/>
            <a:chExt cx="4163968" cy="5978614"/>
          </a:xfrm>
        </p:grpSpPr>
        <p:sp>
          <p:nvSpPr>
            <p:cNvPr id="80"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81"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82"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grpSp>
      <p:sp>
        <p:nvSpPr>
          <p:cNvPr id="2" name="Title 1">
            <a:extLst>
              <a:ext uri="{FF2B5EF4-FFF2-40B4-BE49-F238E27FC236}">
                <a16:creationId xmlns:a16="http://schemas.microsoft.com/office/drawing/2014/main" id="{3605D629-6E38-4F5B-8F7D-1DA58575BA79}"/>
              </a:ext>
            </a:extLst>
          </p:cNvPr>
          <p:cNvSpPr>
            <a:spLocks noGrp="1"/>
          </p:cNvSpPr>
          <p:nvPr>
            <p:ph type="title"/>
          </p:nvPr>
        </p:nvSpPr>
        <p:spPr>
          <a:xfrm>
            <a:off x="2347851" y="885652"/>
            <a:ext cx="2422352" cy="4624603"/>
          </a:xfrm>
        </p:spPr>
        <p:txBody>
          <a:bodyPr vert="horz" lIns="91440" tIns="45720" rIns="91440" bIns="45720" rtlCol="0" anchor="ctr">
            <a:normAutofit/>
          </a:bodyPr>
          <a:lstStyle/>
          <a:p>
            <a:r>
              <a:rPr lang="en-US" b="1" kern="1200">
                <a:solidFill>
                  <a:srgbClr val="FFFFFF"/>
                </a:solidFill>
                <a:latin typeface="Montserrat" panose="00000500000000000000" pitchFamily="50" charset="0"/>
              </a:rPr>
              <a:t>How to apply</a:t>
            </a:r>
          </a:p>
        </p:txBody>
      </p:sp>
      <p:sp>
        <p:nvSpPr>
          <p:cNvPr id="3" name="Content Placeholder 2">
            <a:extLst>
              <a:ext uri="{FF2B5EF4-FFF2-40B4-BE49-F238E27FC236}">
                <a16:creationId xmlns:a16="http://schemas.microsoft.com/office/drawing/2014/main" id="{C7534FE9-6CA7-4FA3-A83A-C41927A66286}"/>
              </a:ext>
            </a:extLst>
          </p:cNvPr>
          <p:cNvSpPr>
            <a:spLocks noGrp="1"/>
          </p:cNvSpPr>
          <p:nvPr>
            <p:ph idx="1"/>
          </p:nvPr>
        </p:nvSpPr>
        <p:spPr>
          <a:xfrm>
            <a:off x="5258032" y="885652"/>
            <a:ext cx="4893915" cy="4616849"/>
          </a:xfrm>
        </p:spPr>
        <p:txBody>
          <a:bodyPr anchor="ctr">
            <a:normAutofit/>
          </a:bodyPr>
          <a:lstStyle/>
          <a:p>
            <a:r>
              <a:rPr lang="en-US" sz="2100"/>
              <a:t>Talk to one of us first</a:t>
            </a:r>
            <a:endParaRPr lang="en-US" sz="2100">
              <a:hlinkClick r:id=""/>
            </a:endParaRPr>
          </a:p>
          <a:p>
            <a:r>
              <a:rPr lang="en-US" sz="2100">
                <a:hlinkClick r:id=""/>
              </a:rPr>
              <a:t>www.sporthb.co.nz</a:t>
            </a:r>
            <a:endParaRPr lang="en-US" sz="2100"/>
          </a:p>
          <a:p>
            <a:pPr lvl="1"/>
            <a:r>
              <a:rPr lang="en-US" sz="2100"/>
              <a:t>Funding</a:t>
            </a:r>
          </a:p>
          <a:p>
            <a:r>
              <a:rPr lang="en-US" sz="2100"/>
              <a:t>Contract between Sport Hawke’s Bay and Successful Applicant</a:t>
            </a:r>
          </a:p>
          <a:p>
            <a:r>
              <a:rPr lang="en-US" sz="2100"/>
              <a:t>12 months to spend funds</a:t>
            </a:r>
          </a:p>
          <a:p>
            <a:r>
              <a:rPr lang="en-US" sz="2100"/>
              <a:t>Online report</a:t>
            </a:r>
            <a:endParaRPr lang="en-NZ" sz="2100"/>
          </a:p>
        </p:txBody>
      </p:sp>
    </p:spTree>
    <p:extLst>
      <p:ext uri="{BB962C8B-B14F-4D97-AF65-F5344CB8AC3E}">
        <p14:creationId xmlns:p14="http://schemas.microsoft.com/office/powerpoint/2010/main" val="364550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1022351"/>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837745"/>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495" y="640895"/>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4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042" y="635716"/>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2" name="Title 1">
            <a:extLst>
              <a:ext uri="{FF2B5EF4-FFF2-40B4-BE49-F238E27FC236}">
                <a16:creationId xmlns:a16="http://schemas.microsoft.com/office/drawing/2014/main" id="{3A02B7A5-48A6-482D-BE97-BCA86555EA42}"/>
              </a:ext>
            </a:extLst>
          </p:cNvPr>
          <p:cNvSpPr>
            <a:spLocks noGrp="1"/>
          </p:cNvSpPr>
          <p:nvPr>
            <p:ph type="title"/>
          </p:nvPr>
        </p:nvSpPr>
        <p:spPr>
          <a:xfrm>
            <a:off x="2242880" y="800392"/>
            <a:ext cx="7698523" cy="1212102"/>
          </a:xfrm>
        </p:spPr>
        <p:txBody>
          <a:bodyPr>
            <a:normAutofit/>
          </a:bodyPr>
          <a:lstStyle/>
          <a:p>
            <a:r>
              <a:rPr lang="en-US" sz="3500" b="1">
                <a:solidFill>
                  <a:srgbClr val="FFFFFF"/>
                </a:solidFill>
                <a:latin typeface="Montserrat" panose="00000500000000000000" pitchFamily="50" charset="0"/>
              </a:rPr>
              <a:t>Hawke’s Bay funding rounds</a:t>
            </a:r>
            <a:endParaRPr lang="en-NZ" sz="3500" b="1">
              <a:solidFill>
                <a:srgbClr val="FFFFFF"/>
              </a:solidFill>
              <a:latin typeface="Montserrat" panose="00000500000000000000" pitchFamily="50" charset="0"/>
            </a:endParaRPr>
          </a:p>
        </p:txBody>
      </p:sp>
      <p:sp>
        <p:nvSpPr>
          <p:cNvPr id="3" name="Content Placeholder 2">
            <a:extLst>
              <a:ext uri="{FF2B5EF4-FFF2-40B4-BE49-F238E27FC236}">
                <a16:creationId xmlns:a16="http://schemas.microsoft.com/office/drawing/2014/main" id="{B77F63DF-A69F-48F8-ACC8-B35B8CCE80B9}"/>
              </a:ext>
            </a:extLst>
          </p:cNvPr>
          <p:cNvSpPr>
            <a:spLocks noGrp="1"/>
          </p:cNvSpPr>
          <p:nvPr>
            <p:ph idx="1"/>
          </p:nvPr>
        </p:nvSpPr>
        <p:spPr>
          <a:xfrm>
            <a:off x="2549718" y="2490437"/>
            <a:ext cx="7281746" cy="3567173"/>
          </a:xfrm>
        </p:spPr>
        <p:txBody>
          <a:bodyPr anchor="ctr">
            <a:normAutofit/>
          </a:bodyPr>
          <a:lstStyle/>
          <a:p>
            <a:r>
              <a:rPr lang="en-NZ" sz="2100" dirty="0">
                <a:latin typeface="Montserrat" panose="00000500000000000000" pitchFamily="50" charset="0"/>
              </a:rPr>
              <a:t>Within Hawke’s Bay we have $680,000 available to distribute per year. The distribution of these funds are split over the following rounds. </a:t>
            </a:r>
          </a:p>
          <a:p>
            <a:endParaRPr lang="en-US" sz="2100" dirty="0">
              <a:latin typeface="Montserrat" panose="00000500000000000000" pitchFamily="50" charset="0"/>
            </a:endParaRPr>
          </a:p>
          <a:p>
            <a:pPr lvl="1">
              <a:buFont typeface="Wingdings" panose="05000000000000000000" pitchFamily="2" charset="2"/>
              <a:buChar char="Ø"/>
            </a:pPr>
            <a:r>
              <a:rPr lang="en-US" sz="2100" dirty="0">
                <a:latin typeface="Montserrat" panose="00000500000000000000" pitchFamily="50" charset="0"/>
              </a:rPr>
              <a:t>Fast Fund – Bi-monthly round $10,000</a:t>
            </a:r>
          </a:p>
          <a:p>
            <a:pPr lvl="1">
              <a:buFont typeface="Wingdings" panose="05000000000000000000" pitchFamily="2" charset="2"/>
              <a:buChar char="Ø"/>
            </a:pPr>
            <a:endParaRPr lang="en-NZ" sz="2100" dirty="0">
              <a:latin typeface="Montserrat" panose="00000500000000000000" pitchFamily="50" charset="0"/>
            </a:endParaRPr>
          </a:p>
          <a:p>
            <a:pPr lvl="1">
              <a:buFont typeface="Wingdings" panose="05000000000000000000" pitchFamily="2" charset="2"/>
              <a:buChar char="Ø"/>
            </a:pPr>
            <a:r>
              <a:rPr lang="en-NZ" sz="2100" dirty="0">
                <a:latin typeface="Montserrat" panose="00000500000000000000" pitchFamily="50" charset="0"/>
              </a:rPr>
              <a:t>Full Fund – Bi-annual round $40,000</a:t>
            </a:r>
            <a:endParaRPr lang="en-US" sz="2100" dirty="0">
              <a:latin typeface="Montserrat" panose="00000500000000000000" pitchFamily="50" charset="0"/>
            </a:endParaRPr>
          </a:p>
        </p:txBody>
      </p:sp>
    </p:spTree>
    <p:extLst>
      <p:ext uri="{BB962C8B-B14F-4D97-AF65-F5344CB8AC3E}">
        <p14:creationId xmlns:p14="http://schemas.microsoft.com/office/powerpoint/2010/main" val="2999108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11">
            <a:extLst>
              <a:ext uri="{FF2B5EF4-FFF2-40B4-BE49-F238E27FC236}">
                <a16:creationId xmlns:a16="http://schemas.microsoft.com/office/drawing/2014/main" id="{4A552B3E-B049-4AF6-984F-DA5965A29516}"/>
              </a:ext>
            </a:extLst>
          </p:cNvPr>
          <p:cNvSpPr txBox="1">
            <a:spLocks noChangeArrowheads="1"/>
          </p:cNvSpPr>
          <p:nvPr/>
        </p:nvSpPr>
        <p:spPr bwMode="auto">
          <a:xfrm>
            <a:off x="1504950" y="-6349"/>
            <a:ext cx="9163050" cy="1174751"/>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4400" b="1" dirty="0">
                <a:solidFill>
                  <a:srgbClr val="FFFFFF"/>
                </a:solidFill>
                <a:latin typeface="Montserrat" panose="00000500000000000000" pitchFamily="50" charset="0"/>
                <a:ea typeface="Calibri" panose="020F0502020204030204" pitchFamily="34" charset="0"/>
                <a:cs typeface="Times New Roman" panose="02020603050405020304" pitchFamily="18" charset="0"/>
              </a:rPr>
              <a:t>T</a:t>
            </a:r>
            <a:r>
              <a:rPr lang="en-US" altLang="en-US" sz="4400" b="1" dirty="0">
                <a:solidFill>
                  <a:srgbClr val="FFFFFF"/>
                </a:solidFill>
                <a:latin typeface="Montserrat" panose="00000500000000000000" pitchFamily="50" charset="0"/>
                <a:ea typeface="Calibri" panose="020F0502020204030204" pitchFamily="34" charset="0"/>
                <a:cs typeface="Calibri" panose="020F0502020204030204" pitchFamily="34" charset="0"/>
              </a:rPr>
              <a:t>ū</a:t>
            </a:r>
            <a:r>
              <a:rPr lang="en-US" altLang="en-US" sz="4400" b="1" dirty="0">
                <a:solidFill>
                  <a:srgbClr val="FFFFFF"/>
                </a:solidFill>
                <a:latin typeface="Montserrat" panose="00000500000000000000" pitchFamily="50" charset="0"/>
                <a:ea typeface="Calibri" panose="020F0502020204030204" pitchFamily="34" charset="0"/>
                <a:cs typeface="Times New Roman" panose="02020603050405020304" pitchFamily="18" charset="0"/>
              </a:rPr>
              <a:t> Manawa Active Aotearoa</a:t>
            </a:r>
            <a:br>
              <a:rPr lang="en-US" altLang="en-US" sz="4400" b="1" dirty="0">
                <a:solidFill>
                  <a:srgbClr val="FFFFFF"/>
                </a:solidFill>
                <a:latin typeface="Montserrat" panose="00000500000000000000" pitchFamily="50" charset="0"/>
                <a:ea typeface="Calibri" panose="020F0502020204030204" pitchFamily="34" charset="0"/>
                <a:cs typeface="Times New Roman" panose="02020603050405020304" pitchFamily="18" charset="0"/>
              </a:rPr>
            </a:br>
            <a:r>
              <a:rPr lang="en-US" altLang="en-US" sz="2000" b="1" dirty="0">
                <a:solidFill>
                  <a:srgbClr val="FFFFFF"/>
                </a:solidFill>
                <a:latin typeface="Montserrat" panose="00000500000000000000" pitchFamily="50" charset="0"/>
                <a:ea typeface="Calibri" panose="020F0502020204030204" pitchFamily="34" charset="0"/>
                <a:cs typeface="Times New Roman" panose="02020603050405020304" pitchFamily="18" charset="0"/>
              </a:rPr>
              <a:t>Central Hawke’s Bay – To Date</a:t>
            </a:r>
            <a:endParaRPr lang="en-US" altLang="en-US" sz="800" dirty="0">
              <a:solidFill>
                <a:prstClr val="black"/>
              </a:solidFill>
              <a:latin typeface="Montserrat" panose="00000500000000000000" pitchFamily="50" charset="0"/>
            </a:endParaRPr>
          </a:p>
          <a:p>
            <a:pPr eaLnBrk="0" fontAlgn="base" hangingPunct="0">
              <a:spcBef>
                <a:spcPct val="0"/>
              </a:spcBef>
              <a:spcAft>
                <a:spcPct val="0"/>
              </a:spcAft>
            </a:pPr>
            <a:endParaRPr lang="en-US" altLang="en-US" dirty="0">
              <a:solidFill>
                <a:prstClr val="black"/>
              </a:solidFill>
              <a:latin typeface="Montserrat" panose="00000500000000000000" pitchFamily="50" charset="0"/>
            </a:endParaRPr>
          </a:p>
        </p:txBody>
      </p:sp>
      <p:sp>
        <p:nvSpPr>
          <p:cNvPr id="14" name="Text Box 9">
            <a:extLst>
              <a:ext uri="{FF2B5EF4-FFF2-40B4-BE49-F238E27FC236}">
                <a16:creationId xmlns:a16="http://schemas.microsoft.com/office/drawing/2014/main" id="{3051003A-72AD-4952-B72F-126896FF6C62}"/>
              </a:ext>
            </a:extLst>
          </p:cNvPr>
          <p:cNvSpPr txBox="1">
            <a:spLocks noChangeArrowheads="1"/>
          </p:cNvSpPr>
          <p:nvPr/>
        </p:nvSpPr>
        <p:spPr bwMode="auto">
          <a:xfrm>
            <a:off x="6280151" y="4243786"/>
            <a:ext cx="3744383" cy="852669"/>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VALUE APPROVED</a:t>
            </a:r>
            <a:endParaRPr lang="en-US" altLang="en-US" sz="3200" dirty="0">
              <a:solidFill>
                <a:prstClr val="black"/>
              </a:solidFill>
              <a:latin typeface="Arial" panose="020B0604020202020204" pitchFamily="34" charset="0"/>
            </a:endParaRPr>
          </a:p>
        </p:txBody>
      </p:sp>
      <p:sp>
        <p:nvSpPr>
          <p:cNvPr id="16" name="Text Box 10">
            <a:extLst>
              <a:ext uri="{FF2B5EF4-FFF2-40B4-BE49-F238E27FC236}">
                <a16:creationId xmlns:a16="http://schemas.microsoft.com/office/drawing/2014/main" id="{58164433-3447-44FC-863F-DAD36453EA19}"/>
              </a:ext>
            </a:extLst>
          </p:cNvPr>
          <p:cNvSpPr txBox="1">
            <a:spLocks noChangeArrowheads="1"/>
          </p:cNvSpPr>
          <p:nvPr/>
        </p:nvSpPr>
        <p:spPr bwMode="auto">
          <a:xfrm>
            <a:off x="6578070" y="4824568"/>
            <a:ext cx="3148542" cy="149613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5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$122,001</a:t>
            </a:r>
            <a:endParaRPr lang="en-US" altLang="en-US" sz="5400" dirty="0">
              <a:solidFill>
                <a:prstClr val="black"/>
              </a:solidFill>
              <a:latin typeface="Calibri" panose="020F0502020204030204"/>
            </a:endParaRPr>
          </a:p>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17" name="Rectangle 14">
            <a:extLst>
              <a:ext uri="{FF2B5EF4-FFF2-40B4-BE49-F238E27FC236}">
                <a16:creationId xmlns:a16="http://schemas.microsoft.com/office/drawing/2014/main" id="{8ECCE8BD-B026-407A-9130-D8226A07C1DF}"/>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NZ">
              <a:solidFill>
                <a:prstClr val="black"/>
              </a:solidFill>
              <a:latin typeface="Calibri" panose="020F0502020204030204"/>
            </a:endParaRPr>
          </a:p>
        </p:txBody>
      </p:sp>
      <p:sp>
        <p:nvSpPr>
          <p:cNvPr id="19" name="Rectangle 25">
            <a:extLst>
              <a:ext uri="{FF2B5EF4-FFF2-40B4-BE49-F238E27FC236}">
                <a16:creationId xmlns:a16="http://schemas.microsoft.com/office/drawing/2014/main" id="{0EAE3D1B-27A1-4EB1-9269-C99A21066788}"/>
              </a:ext>
            </a:extLst>
          </p:cNvPr>
          <p:cNvSpPr>
            <a:spLocks noChangeArrowheads="1"/>
          </p:cNvSpPr>
          <p:nvPr/>
        </p:nvSpPr>
        <p:spPr bwMode="auto">
          <a:xfrm>
            <a:off x="1524001" y="958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NZ">
              <a:solidFill>
                <a:prstClr val="black"/>
              </a:solidFill>
              <a:latin typeface="Calibri" panose="020F0502020204030204"/>
            </a:endParaRPr>
          </a:p>
        </p:txBody>
      </p:sp>
      <p:graphicFrame>
        <p:nvGraphicFramePr>
          <p:cNvPr id="10" name="Table 12">
            <a:extLst>
              <a:ext uri="{FF2B5EF4-FFF2-40B4-BE49-F238E27FC236}">
                <a16:creationId xmlns:a16="http://schemas.microsoft.com/office/drawing/2014/main" id="{F40D1B63-CD74-4DBF-917F-C2CADE38DA63}"/>
              </a:ext>
            </a:extLst>
          </p:cNvPr>
          <p:cNvGraphicFramePr>
            <a:graphicFrameLocks noGrp="1"/>
          </p:cNvGraphicFramePr>
          <p:nvPr/>
        </p:nvGraphicFramePr>
        <p:xfrm>
          <a:off x="1767421" y="1625602"/>
          <a:ext cx="4183591" cy="5040000"/>
        </p:xfrm>
        <a:graphic>
          <a:graphicData uri="http://schemas.openxmlformats.org/drawingml/2006/table">
            <a:tbl>
              <a:tblPr firstRow="1" bandRow="1">
                <a:tableStyleId>{5940675A-B579-460E-94D1-54222C63F5DA}</a:tableStyleId>
              </a:tblPr>
              <a:tblGrid>
                <a:gridCol w="3216463">
                  <a:extLst>
                    <a:ext uri="{9D8B030D-6E8A-4147-A177-3AD203B41FA5}">
                      <a16:colId xmlns:a16="http://schemas.microsoft.com/office/drawing/2014/main" val="1366719392"/>
                    </a:ext>
                  </a:extLst>
                </a:gridCol>
                <a:gridCol w="967128">
                  <a:extLst>
                    <a:ext uri="{9D8B030D-6E8A-4147-A177-3AD203B41FA5}">
                      <a16:colId xmlns:a16="http://schemas.microsoft.com/office/drawing/2014/main" val="1486996035"/>
                    </a:ext>
                  </a:extLst>
                </a:gridCol>
              </a:tblGrid>
              <a:tr h="315000">
                <a:tc>
                  <a:txBody>
                    <a:bodyPr/>
                    <a:lstStyle/>
                    <a:p>
                      <a:r>
                        <a:rPr lang="en-US" sz="1400" dirty="0"/>
                        <a:t>Aqua Management Limited</a:t>
                      </a:r>
                      <a:endParaRPr lang="en-NZ" sz="1400" dirty="0"/>
                    </a:p>
                  </a:txBody>
                  <a:tcPr/>
                </a:tc>
                <a:tc>
                  <a:txBody>
                    <a:bodyPr/>
                    <a:lstStyle/>
                    <a:p>
                      <a:r>
                        <a:rPr lang="en-US" sz="1400" dirty="0"/>
                        <a:t>$7,336</a:t>
                      </a:r>
                      <a:endParaRPr lang="en-NZ" sz="1400" dirty="0"/>
                    </a:p>
                  </a:txBody>
                  <a:tcPr/>
                </a:tc>
                <a:extLst>
                  <a:ext uri="{0D108BD9-81ED-4DB2-BD59-A6C34878D82A}">
                    <a16:rowId xmlns:a16="http://schemas.microsoft.com/office/drawing/2014/main" val="579393659"/>
                  </a:ext>
                </a:extLst>
              </a:tr>
              <a:tr h="315000">
                <a:tc>
                  <a:txBody>
                    <a:bodyPr/>
                    <a:lstStyle/>
                    <a:p>
                      <a:r>
                        <a:rPr lang="en-US" sz="1400" dirty="0"/>
                        <a:t>Central Hawke’s Bay College</a:t>
                      </a:r>
                      <a:endParaRPr lang="en-NZ" sz="1400" dirty="0"/>
                    </a:p>
                  </a:txBody>
                  <a:tcPr/>
                </a:tc>
                <a:tc>
                  <a:txBody>
                    <a:bodyPr/>
                    <a:lstStyle/>
                    <a:p>
                      <a:r>
                        <a:rPr lang="en-US" sz="1400" dirty="0"/>
                        <a:t>$3,107</a:t>
                      </a:r>
                      <a:endParaRPr lang="en-NZ" sz="1400" dirty="0"/>
                    </a:p>
                  </a:txBody>
                  <a:tcPr/>
                </a:tc>
                <a:extLst>
                  <a:ext uri="{0D108BD9-81ED-4DB2-BD59-A6C34878D82A}">
                    <a16:rowId xmlns:a16="http://schemas.microsoft.com/office/drawing/2014/main" val="2378638927"/>
                  </a:ext>
                </a:extLst>
              </a:tr>
              <a:tr h="315000">
                <a:tc>
                  <a:txBody>
                    <a:bodyPr/>
                    <a:lstStyle/>
                    <a:p>
                      <a:r>
                        <a:rPr lang="en-US" sz="1400" dirty="0"/>
                        <a:t>Central Hawke’s Bay College</a:t>
                      </a:r>
                      <a:endParaRPr lang="en-NZ" sz="1400" dirty="0"/>
                    </a:p>
                  </a:txBody>
                  <a:tcPr/>
                </a:tc>
                <a:tc>
                  <a:txBody>
                    <a:bodyPr/>
                    <a:lstStyle/>
                    <a:p>
                      <a:r>
                        <a:rPr lang="en-US" sz="1400" dirty="0"/>
                        <a:t>$5,000</a:t>
                      </a:r>
                      <a:endParaRPr lang="en-NZ" sz="1400" dirty="0"/>
                    </a:p>
                  </a:txBody>
                  <a:tcPr/>
                </a:tc>
                <a:extLst>
                  <a:ext uri="{0D108BD9-81ED-4DB2-BD59-A6C34878D82A}">
                    <a16:rowId xmlns:a16="http://schemas.microsoft.com/office/drawing/2014/main" val="338213316"/>
                  </a:ext>
                </a:extLst>
              </a:tr>
              <a:tr h="315000">
                <a:tc>
                  <a:txBody>
                    <a:bodyPr/>
                    <a:lstStyle/>
                    <a:p>
                      <a:r>
                        <a:rPr lang="en-US" sz="1400" dirty="0"/>
                        <a:t>Central Hawke’s Bay District Council</a:t>
                      </a:r>
                      <a:endParaRPr lang="en-NZ" sz="1400" dirty="0"/>
                    </a:p>
                  </a:txBody>
                  <a:tcPr/>
                </a:tc>
                <a:tc>
                  <a:txBody>
                    <a:bodyPr/>
                    <a:lstStyle/>
                    <a:p>
                      <a:r>
                        <a:rPr lang="en-US" sz="1400" dirty="0"/>
                        <a:t>$1,100</a:t>
                      </a:r>
                      <a:endParaRPr lang="en-NZ" sz="1400" dirty="0"/>
                    </a:p>
                  </a:txBody>
                  <a:tcPr/>
                </a:tc>
                <a:extLst>
                  <a:ext uri="{0D108BD9-81ED-4DB2-BD59-A6C34878D82A}">
                    <a16:rowId xmlns:a16="http://schemas.microsoft.com/office/drawing/2014/main" val="726655528"/>
                  </a:ext>
                </a:extLst>
              </a:tr>
              <a:tr h="315000">
                <a:tc>
                  <a:txBody>
                    <a:bodyPr/>
                    <a:lstStyle/>
                    <a:p>
                      <a:r>
                        <a:rPr lang="en-US" sz="1400" dirty="0"/>
                        <a:t>Epic Ministries Incorporated</a:t>
                      </a:r>
                      <a:endParaRPr lang="en-NZ" sz="1400" dirty="0"/>
                    </a:p>
                  </a:txBody>
                  <a:tcPr/>
                </a:tc>
                <a:tc>
                  <a:txBody>
                    <a:bodyPr/>
                    <a:lstStyle/>
                    <a:p>
                      <a:r>
                        <a:rPr lang="en-US" sz="1400" dirty="0"/>
                        <a:t>$5,000</a:t>
                      </a:r>
                      <a:endParaRPr lang="en-NZ" sz="1400" dirty="0"/>
                    </a:p>
                  </a:txBody>
                  <a:tcPr/>
                </a:tc>
                <a:extLst>
                  <a:ext uri="{0D108BD9-81ED-4DB2-BD59-A6C34878D82A}">
                    <a16:rowId xmlns:a16="http://schemas.microsoft.com/office/drawing/2014/main" val="44756409"/>
                  </a:ext>
                </a:extLst>
              </a:tr>
              <a:tr h="315000">
                <a:tc>
                  <a:txBody>
                    <a:bodyPr/>
                    <a:lstStyle/>
                    <a:p>
                      <a:r>
                        <a:rPr lang="en-US" sz="1400" dirty="0" err="1"/>
                        <a:t>Omakere</a:t>
                      </a:r>
                      <a:r>
                        <a:rPr lang="en-US" sz="1400" dirty="0"/>
                        <a:t> School</a:t>
                      </a:r>
                      <a:endParaRPr lang="en-NZ" sz="1400" dirty="0"/>
                    </a:p>
                  </a:txBody>
                  <a:tcPr/>
                </a:tc>
                <a:tc>
                  <a:txBody>
                    <a:bodyPr/>
                    <a:lstStyle/>
                    <a:p>
                      <a:r>
                        <a:rPr lang="en-US" sz="1400" dirty="0"/>
                        <a:t>$2,314</a:t>
                      </a:r>
                      <a:endParaRPr lang="en-NZ" sz="1400" dirty="0"/>
                    </a:p>
                  </a:txBody>
                  <a:tcPr/>
                </a:tc>
                <a:extLst>
                  <a:ext uri="{0D108BD9-81ED-4DB2-BD59-A6C34878D82A}">
                    <a16:rowId xmlns:a16="http://schemas.microsoft.com/office/drawing/2014/main" val="1128466825"/>
                  </a:ext>
                </a:extLst>
              </a:tr>
              <a:tr h="315000">
                <a:tc>
                  <a:txBody>
                    <a:bodyPr/>
                    <a:lstStyle/>
                    <a:p>
                      <a:r>
                        <a:rPr lang="en-US" sz="1400" dirty="0" err="1"/>
                        <a:t>Omakere</a:t>
                      </a:r>
                      <a:r>
                        <a:rPr lang="en-US" sz="1400" dirty="0"/>
                        <a:t> School</a:t>
                      </a:r>
                      <a:endParaRPr lang="en-NZ" sz="1400" dirty="0"/>
                    </a:p>
                  </a:txBody>
                  <a:tcPr/>
                </a:tc>
                <a:tc>
                  <a:txBody>
                    <a:bodyPr/>
                    <a:lstStyle/>
                    <a:p>
                      <a:r>
                        <a:rPr lang="en-US" sz="1400" dirty="0"/>
                        <a:t>$2,800</a:t>
                      </a:r>
                      <a:endParaRPr lang="en-NZ" sz="1400" dirty="0"/>
                    </a:p>
                  </a:txBody>
                  <a:tcPr/>
                </a:tc>
                <a:extLst>
                  <a:ext uri="{0D108BD9-81ED-4DB2-BD59-A6C34878D82A}">
                    <a16:rowId xmlns:a16="http://schemas.microsoft.com/office/drawing/2014/main" val="52419129"/>
                  </a:ext>
                </a:extLst>
              </a:tr>
              <a:tr h="315000">
                <a:tc>
                  <a:txBody>
                    <a:bodyPr/>
                    <a:lstStyle/>
                    <a:p>
                      <a:r>
                        <a:rPr lang="en-US" sz="1400" dirty="0" err="1"/>
                        <a:t>Takapau</a:t>
                      </a:r>
                      <a:r>
                        <a:rPr lang="en-US" sz="1400" dirty="0"/>
                        <a:t> School</a:t>
                      </a:r>
                      <a:endParaRPr lang="en-NZ" sz="1400" dirty="0"/>
                    </a:p>
                  </a:txBody>
                  <a:tcPr/>
                </a:tc>
                <a:tc>
                  <a:txBody>
                    <a:bodyPr/>
                    <a:lstStyle/>
                    <a:p>
                      <a:r>
                        <a:rPr lang="en-US" sz="1400" dirty="0"/>
                        <a:t>$6,850</a:t>
                      </a:r>
                      <a:endParaRPr lang="en-NZ" sz="1400" dirty="0"/>
                    </a:p>
                  </a:txBody>
                  <a:tcPr/>
                </a:tc>
                <a:extLst>
                  <a:ext uri="{0D108BD9-81ED-4DB2-BD59-A6C34878D82A}">
                    <a16:rowId xmlns:a16="http://schemas.microsoft.com/office/drawing/2014/main" val="24045336"/>
                  </a:ext>
                </a:extLst>
              </a:tr>
              <a:tr h="315000">
                <a:tc>
                  <a:txBody>
                    <a:bodyPr/>
                    <a:lstStyle/>
                    <a:p>
                      <a:r>
                        <a:rPr lang="en-US" sz="1400" dirty="0" err="1"/>
                        <a:t>Richochet</a:t>
                      </a:r>
                      <a:r>
                        <a:rPr lang="en-US" sz="1400" dirty="0"/>
                        <a:t> Trampoline Club</a:t>
                      </a:r>
                      <a:endParaRPr lang="en-NZ" sz="1400" dirty="0"/>
                    </a:p>
                  </a:txBody>
                  <a:tcPr/>
                </a:tc>
                <a:tc>
                  <a:txBody>
                    <a:bodyPr/>
                    <a:lstStyle/>
                    <a:p>
                      <a:r>
                        <a:rPr lang="en-US" sz="1400" dirty="0"/>
                        <a:t>$7,100</a:t>
                      </a:r>
                      <a:endParaRPr lang="en-NZ" sz="1400" dirty="0"/>
                    </a:p>
                  </a:txBody>
                  <a:tcPr/>
                </a:tc>
                <a:extLst>
                  <a:ext uri="{0D108BD9-81ED-4DB2-BD59-A6C34878D82A}">
                    <a16:rowId xmlns:a16="http://schemas.microsoft.com/office/drawing/2014/main" val="3688550092"/>
                  </a:ext>
                </a:extLst>
              </a:tr>
              <a:tr h="315000">
                <a:tc>
                  <a:txBody>
                    <a:bodyPr/>
                    <a:lstStyle/>
                    <a:p>
                      <a:r>
                        <a:rPr lang="en-US" sz="1400" dirty="0"/>
                        <a:t>Central Hawke’s Bay District Council</a:t>
                      </a:r>
                      <a:endParaRPr lang="en-NZ" sz="1400" dirty="0"/>
                    </a:p>
                  </a:txBody>
                  <a:tcPr/>
                </a:tc>
                <a:tc>
                  <a:txBody>
                    <a:bodyPr/>
                    <a:lstStyle/>
                    <a:p>
                      <a:r>
                        <a:rPr lang="en-US" sz="1400" dirty="0"/>
                        <a:t>$3,524</a:t>
                      </a:r>
                      <a:endParaRPr lang="en-NZ" sz="1400" dirty="0"/>
                    </a:p>
                  </a:txBody>
                  <a:tcPr/>
                </a:tc>
                <a:extLst>
                  <a:ext uri="{0D108BD9-81ED-4DB2-BD59-A6C34878D82A}">
                    <a16:rowId xmlns:a16="http://schemas.microsoft.com/office/drawing/2014/main" val="1018680705"/>
                  </a:ext>
                </a:extLst>
              </a:tr>
              <a:tr h="315000">
                <a:tc>
                  <a:txBody>
                    <a:bodyPr/>
                    <a:lstStyle/>
                    <a:p>
                      <a:r>
                        <a:rPr lang="en-US" sz="1400" dirty="0"/>
                        <a:t>Porangahau Country Club</a:t>
                      </a:r>
                      <a:endParaRPr lang="en-NZ" sz="1400" dirty="0"/>
                    </a:p>
                  </a:txBody>
                  <a:tcPr/>
                </a:tc>
                <a:tc>
                  <a:txBody>
                    <a:bodyPr/>
                    <a:lstStyle/>
                    <a:p>
                      <a:r>
                        <a:rPr lang="en-US" sz="1400" dirty="0"/>
                        <a:t>$6,000</a:t>
                      </a:r>
                      <a:endParaRPr lang="en-NZ" sz="1400" dirty="0"/>
                    </a:p>
                  </a:txBody>
                  <a:tcPr/>
                </a:tc>
                <a:extLst>
                  <a:ext uri="{0D108BD9-81ED-4DB2-BD59-A6C34878D82A}">
                    <a16:rowId xmlns:a16="http://schemas.microsoft.com/office/drawing/2014/main" val="475828056"/>
                  </a:ext>
                </a:extLst>
              </a:tr>
              <a:tr h="315000">
                <a:tc>
                  <a:txBody>
                    <a:bodyPr/>
                    <a:lstStyle/>
                    <a:p>
                      <a:r>
                        <a:rPr lang="en-US" sz="1400" dirty="0"/>
                        <a:t>Central Hawke’s Bay District Council</a:t>
                      </a:r>
                      <a:endParaRPr lang="en-NZ" sz="1400" dirty="0"/>
                    </a:p>
                  </a:txBody>
                  <a:tcPr/>
                </a:tc>
                <a:tc>
                  <a:txBody>
                    <a:bodyPr/>
                    <a:lstStyle/>
                    <a:p>
                      <a:r>
                        <a:rPr lang="en-US" sz="1400" dirty="0"/>
                        <a:t>$11,332</a:t>
                      </a:r>
                      <a:endParaRPr lang="en-NZ" sz="1400" dirty="0"/>
                    </a:p>
                  </a:txBody>
                  <a:tcPr/>
                </a:tc>
                <a:extLst>
                  <a:ext uri="{0D108BD9-81ED-4DB2-BD59-A6C34878D82A}">
                    <a16:rowId xmlns:a16="http://schemas.microsoft.com/office/drawing/2014/main" val="2541250399"/>
                  </a:ext>
                </a:extLst>
              </a:tr>
              <a:tr h="315000">
                <a:tc>
                  <a:txBody>
                    <a:bodyPr/>
                    <a:lstStyle/>
                    <a:p>
                      <a:r>
                        <a:rPr lang="en-US" sz="1400" dirty="0"/>
                        <a:t>Central Hawke’s Bay District Council</a:t>
                      </a:r>
                      <a:endParaRPr lang="en-NZ" sz="1400" dirty="0"/>
                    </a:p>
                  </a:txBody>
                  <a:tcPr/>
                </a:tc>
                <a:tc>
                  <a:txBody>
                    <a:bodyPr/>
                    <a:lstStyle/>
                    <a:p>
                      <a:r>
                        <a:rPr lang="en-US" sz="1400" dirty="0"/>
                        <a:t>$23,000</a:t>
                      </a:r>
                      <a:endParaRPr lang="en-NZ" sz="1400" dirty="0"/>
                    </a:p>
                  </a:txBody>
                  <a:tcPr/>
                </a:tc>
                <a:extLst>
                  <a:ext uri="{0D108BD9-81ED-4DB2-BD59-A6C34878D82A}">
                    <a16:rowId xmlns:a16="http://schemas.microsoft.com/office/drawing/2014/main" val="1167245031"/>
                  </a:ext>
                </a:extLst>
              </a:tr>
              <a:tr h="315000">
                <a:tc>
                  <a:txBody>
                    <a:bodyPr/>
                    <a:lstStyle/>
                    <a:p>
                      <a:r>
                        <a:rPr lang="en-US" sz="1400" dirty="0" err="1"/>
                        <a:t>Omakere</a:t>
                      </a:r>
                      <a:r>
                        <a:rPr lang="en-US" sz="1400" dirty="0"/>
                        <a:t> School</a:t>
                      </a:r>
                      <a:endParaRPr lang="en-NZ" sz="1400" dirty="0"/>
                    </a:p>
                  </a:txBody>
                  <a:tcPr/>
                </a:tc>
                <a:tc>
                  <a:txBody>
                    <a:bodyPr/>
                    <a:lstStyle/>
                    <a:p>
                      <a:r>
                        <a:rPr lang="en-US" sz="1400" dirty="0"/>
                        <a:t>$5,860</a:t>
                      </a:r>
                      <a:endParaRPr lang="en-NZ" sz="1400" dirty="0"/>
                    </a:p>
                  </a:txBody>
                  <a:tcPr/>
                </a:tc>
                <a:extLst>
                  <a:ext uri="{0D108BD9-81ED-4DB2-BD59-A6C34878D82A}">
                    <a16:rowId xmlns:a16="http://schemas.microsoft.com/office/drawing/2014/main" val="1414988901"/>
                  </a:ext>
                </a:extLst>
              </a:tr>
              <a:tr h="315000">
                <a:tc>
                  <a:txBody>
                    <a:bodyPr/>
                    <a:lstStyle/>
                    <a:p>
                      <a:r>
                        <a:rPr lang="en-US" sz="1400" dirty="0"/>
                        <a:t>St Josephs </a:t>
                      </a:r>
                      <a:r>
                        <a:rPr lang="en-US" sz="1400" dirty="0" err="1"/>
                        <a:t>Waipukurau</a:t>
                      </a:r>
                      <a:endParaRPr lang="en-NZ" sz="1400" dirty="0"/>
                    </a:p>
                  </a:txBody>
                  <a:tcPr/>
                </a:tc>
                <a:tc>
                  <a:txBody>
                    <a:bodyPr/>
                    <a:lstStyle/>
                    <a:p>
                      <a:r>
                        <a:rPr lang="en-US" sz="1400" dirty="0"/>
                        <a:t>$3,000</a:t>
                      </a:r>
                      <a:endParaRPr lang="en-NZ" sz="1400" dirty="0"/>
                    </a:p>
                  </a:txBody>
                  <a:tcPr/>
                </a:tc>
                <a:extLst>
                  <a:ext uri="{0D108BD9-81ED-4DB2-BD59-A6C34878D82A}">
                    <a16:rowId xmlns:a16="http://schemas.microsoft.com/office/drawing/2014/main" val="1555603671"/>
                  </a:ext>
                </a:extLst>
              </a:tr>
              <a:tr h="315000">
                <a:tc>
                  <a:txBody>
                    <a:bodyPr/>
                    <a:lstStyle/>
                    <a:p>
                      <a:r>
                        <a:rPr lang="en-US" sz="1400" dirty="0" err="1"/>
                        <a:t>Waipukurau</a:t>
                      </a:r>
                      <a:r>
                        <a:rPr lang="en-US" sz="1400" dirty="0"/>
                        <a:t> School</a:t>
                      </a:r>
                      <a:endParaRPr lang="en-NZ" sz="1400" dirty="0"/>
                    </a:p>
                  </a:txBody>
                  <a:tcPr/>
                </a:tc>
                <a:tc>
                  <a:txBody>
                    <a:bodyPr/>
                    <a:lstStyle/>
                    <a:p>
                      <a:r>
                        <a:rPr lang="en-US" sz="1400" dirty="0"/>
                        <a:t>$2,500</a:t>
                      </a:r>
                      <a:endParaRPr lang="en-NZ" sz="1400" dirty="0"/>
                    </a:p>
                  </a:txBody>
                  <a:tcPr/>
                </a:tc>
                <a:extLst>
                  <a:ext uri="{0D108BD9-81ED-4DB2-BD59-A6C34878D82A}">
                    <a16:rowId xmlns:a16="http://schemas.microsoft.com/office/drawing/2014/main" val="3012638025"/>
                  </a:ext>
                </a:extLst>
              </a:tr>
            </a:tbl>
          </a:graphicData>
        </a:graphic>
      </p:graphicFrame>
      <p:graphicFrame>
        <p:nvGraphicFramePr>
          <p:cNvPr id="24" name="Table 12">
            <a:extLst>
              <a:ext uri="{FF2B5EF4-FFF2-40B4-BE49-F238E27FC236}">
                <a16:creationId xmlns:a16="http://schemas.microsoft.com/office/drawing/2014/main" id="{CC5DAE48-FF80-4490-B517-3FB86D701894}"/>
              </a:ext>
            </a:extLst>
          </p:cNvPr>
          <p:cNvGraphicFramePr>
            <a:graphicFrameLocks noGrp="1"/>
          </p:cNvGraphicFramePr>
          <p:nvPr/>
        </p:nvGraphicFramePr>
        <p:xfrm>
          <a:off x="6280151" y="1625602"/>
          <a:ext cx="3744383" cy="2142000"/>
        </p:xfrm>
        <a:graphic>
          <a:graphicData uri="http://schemas.openxmlformats.org/drawingml/2006/table">
            <a:tbl>
              <a:tblPr firstRow="1" bandRow="1">
                <a:tableStyleId>{5940675A-B579-460E-94D1-54222C63F5DA}</a:tableStyleId>
              </a:tblPr>
              <a:tblGrid>
                <a:gridCol w="2660650">
                  <a:extLst>
                    <a:ext uri="{9D8B030D-6E8A-4147-A177-3AD203B41FA5}">
                      <a16:colId xmlns:a16="http://schemas.microsoft.com/office/drawing/2014/main" val="1366719392"/>
                    </a:ext>
                  </a:extLst>
                </a:gridCol>
                <a:gridCol w="1083733">
                  <a:extLst>
                    <a:ext uri="{9D8B030D-6E8A-4147-A177-3AD203B41FA5}">
                      <a16:colId xmlns:a16="http://schemas.microsoft.com/office/drawing/2014/main" val="1486996035"/>
                    </a:ext>
                  </a:extLst>
                </a:gridCol>
              </a:tblGrid>
              <a:tr h="306000">
                <a:tc>
                  <a:txBody>
                    <a:bodyPr/>
                    <a:lstStyle/>
                    <a:p>
                      <a:r>
                        <a:rPr lang="en-US" sz="1400" dirty="0" err="1"/>
                        <a:t>Omakere</a:t>
                      </a:r>
                      <a:r>
                        <a:rPr lang="en-US" sz="1400" dirty="0"/>
                        <a:t> School</a:t>
                      </a:r>
                      <a:endParaRPr lang="en-NZ" sz="1400" dirty="0"/>
                    </a:p>
                  </a:txBody>
                  <a:tcPr/>
                </a:tc>
                <a:tc>
                  <a:txBody>
                    <a:bodyPr/>
                    <a:lstStyle/>
                    <a:p>
                      <a:r>
                        <a:rPr lang="en-US" sz="1400" dirty="0"/>
                        <a:t>$2,400</a:t>
                      </a:r>
                      <a:endParaRPr lang="en-NZ" sz="1400" dirty="0"/>
                    </a:p>
                  </a:txBody>
                  <a:tcPr/>
                </a:tc>
                <a:extLst>
                  <a:ext uri="{0D108BD9-81ED-4DB2-BD59-A6C34878D82A}">
                    <a16:rowId xmlns:a16="http://schemas.microsoft.com/office/drawing/2014/main" val="579393659"/>
                  </a:ext>
                </a:extLst>
              </a:tr>
              <a:tr h="306000">
                <a:tc>
                  <a:txBody>
                    <a:bodyPr/>
                    <a:lstStyle/>
                    <a:p>
                      <a:r>
                        <a:rPr lang="en-US" sz="1400" dirty="0" err="1"/>
                        <a:t>Omakere</a:t>
                      </a:r>
                      <a:r>
                        <a:rPr lang="en-US" sz="1400" dirty="0"/>
                        <a:t> School</a:t>
                      </a:r>
                      <a:endParaRPr lang="en-NZ" sz="1400" dirty="0"/>
                    </a:p>
                  </a:txBody>
                  <a:tcPr/>
                </a:tc>
                <a:tc>
                  <a:txBody>
                    <a:bodyPr/>
                    <a:lstStyle/>
                    <a:p>
                      <a:r>
                        <a:rPr lang="en-US" sz="1400" dirty="0"/>
                        <a:t>$1,400</a:t>
                      </a:r>
                      <a:endParaRPr lang="en-NZ" sz="1400" dirty="0"/>
                    </a:p>
                  </a:txBody>
                  <a:tcPr/>
                </a:tc>
                <a:extLst>
                  <a:ext uri="{0D108BD9-81ED-4DB2-BD59-A6C34878D82A}">
                    <a16:rowId xmlns:a16="http://schemas.microsoft.com/office/drawing/2014/main" val="2378638927"/>
                  </a:ext>
                </a:extLst>
              </a:tr>
              <a:tr h="306000">
                <a:tc>
                  <a:txBody>
                    <a:bodyPr/>
                    <a:lstStyle/>
                    <a:p>
                      <a:r>
                        <a:rPr lang="en-US" sz="1400" dirty="0"/>
                        <a:t>The Terrace School</a:t>
                      </a:r>
                      <a:endParaRPr lang="en-NZ" sz="1400" dirty="0"/>
                    </a:p>
                  </a:txBody>
                  <a:tcPr/>
                </a:tc>
                <a:tc>
                  <a:txBody>
                    <a:bodyPr/>
                    <a:lstStyle/>
                    <a:p>
                      <a:r>
                        <a:rPr lang="en-US" sz="1400" dirty="0"/>
                        <a:t>$10,000</a:t>
                      </a:r>
                      <a:endParaRPr lang="en-NZ" sz="1400" dirty="0"/>
                    </a:p>
                  </a:txBody>
                  <a:tcPr/>
                </a:tc>
                <a:extLst>
                  <a:ext uri="{0D108BD9-81ED-4DB2-BD59-A6C34878D82A}">
                    <a16:rowId xmlns:a16="http://schemas.microsoft.com/office/drawing/2014/main" val="338213316"/>
                  </a:ext>
                </a:extLst>
              </a:tr>
              <a:tr h="306000">
                <a:tc>
                  <a:txBody>
                    <a:bodyPr/>
                    <a:lstStyle/>
                    <a:p>
                      <a:r>
                        <a:rPr lang="en-US" sz="1400" dirty="0"/>
                        <a:t>Central Hawke’s Bay College</a:t>
                      </a:r>
                      <a:endParaRPr lang="en-NZ" sz="1400" dirty="0"/>
                    </a:p>
                  </a:txBody>
                  <a:tcPr/>
                </a:tc>
                <a:tc>
                  <a:txBody>
                    <a:bodyPr/>
                    <a:lstStyle/>
                    <a:p>
                      <a:r>
                        <a:rPr lang="en-US" sz="1400" dirty="0"/>
                        <a:t>$3,275</a:t>
                      </a:r>
                      <a:endParaRPr lang="en-NZ" sz="1400" dirty="0"/>
                    </a:p>
                  </a:txBody>
                  <a:tcPr/>
                </a:tc>
                <a:extLst>
                  <a:ext uri="{0D108BD9-81ED-4DB2-BD59-A6C34878D82A}">
                    <a16:rowId xmlns:a16="http://schemas.microsoft.com/office/drawing/2014/main" val="726655528"/>
                  </a:ext>
                </a:extLst>
              </a:tr>
              <a:tr h="306000">
                <a:tc>
                  <a:txBody>
                    <a:bodyPr/>
                    <a:lstStyle/>
                    <a:p>
                      <a:r>
                        <a:rPr lang="en-US" sz="1400" dirty="0" err="1"/>
                        <a:t>Omakere</a:t>
                      </a:r>
                      <a:r>
                        <a:rPr lang="en-US" sz="1400" dirty="0"/>
                        <a:t> School</a:t>
                      </a:r>
                      <a:endParaRPr lang="en-NZ" sz="1400" dirty="0"/>
                    </a:p>
                  </a:txBody>
                  <a:tcPr/>
                </a:tc>
                <a:tc>
                  <a:txBody>
                    <a:bodyPr/>
                    <a:lstStyle/>
                    <a:p>
                      <a:r>
                        <a:rPr lang="en-US" sz="1400" dirty="0"/>
                        <a:t>$653</a:t>
                      </a:r>
                      <a:endParaRPr lang="en-NZ" sz="1400" dirty="0"/>
                    </a:p>
                  </a:txBody>
                  <a:tcPr/>
                </a:tc>
                <a:extLst>
                  <a:ext uri="{0D108BD9-81ED-4DB2-BD59-A6C34878D82A}">
                    <a16:rowId xmlns:a16="http://schemas.microsoft.com/office/drawing/2014/main" val="44756409"/>
                  </a:ext>
                </a:extLst>
              </a:tr>
              <a:tr h="306000">
                <a:tc>
                  <a:txBody>
                    <a:bodyPr/>
                    <a:lstStyle/>
                    <a:p>
                      <a:r>
                        <a:rPr lang="en-US" sz="1400" dirty="0"/>
                        <a:t>Pukehou School</a:t>
                      </a:r>
                      <a:endParaRPr lang="en-NZ" sz="1400" dirty="0"/>
                    </a:p>
                  </a:txBody>
                  <a:tcPr/>
                </a:tc>
                <a:tc>
                  <a:txBody>
                    <a:bodyPr/>
                    <a:lstStyle/>
                    <a:p>
                      <a:r>
                        <a:rPr lang="en-US" sz="1400" dirty="0"/>
                        <a:t>$2,000</a:t>
                      </a:r>
                      <a:endParaRPr lang="en-NZ" sz="1400" dirty="0"/>
                    </a:p>
                  </a:txBody>
                  <a:tcPr/>
                </a:tc>
                <a:extLst>
                  <a:ext uri="{0D108BD9-81ED-4DB2-BD59-A6C34878D82A}">
                    <a16:rowId xmlns:a16="http://schemas.microsoft.com/office/drawing/2014/main" val="1128466825"/>
                  </a:ext>
                </a:extLst>
              </a:tr>
              <a:tr h="306000">
                <a:tc>
                  <a:txBody>
                    <a:bodyPr/>
                    <a:lstStyle/>
                    <a:p>
                      <a:r>
                        <a:rPr lang="en-US" sz="1400" dirty="0"/>
                        <a:t>Horizon Basketball Trust</a:t>
                      </a:r>
                      <a:endParaRPr lang="en-NZ" sz="1400" dirty="0"/>
                    </a:p>
                  </a:txBody>
                  <a:tcPr/>
                </a:tc>
                <a:tc>
                  <a:txBody>
                    <a:bodyPr/>
                    <a:lstStyle/>
                    <a:p>
                      <a:r>
                        <a:rPr lang="en-US" sz="1400" dirty="0"/>
                        <a:t>$6,450</a:t>
                      </a:r>
                      <a:endParaRPr lang="en-NZ" sz="1400" dirty="0"/>
                    </a:p>
                  </a:txBody>
                  <a:tcPr/>
                </a:tc>
                <a:extLst>
                  <a:ext uri="{0D108BD9-81ED-4DB2-BD59-A6C34878D82A}">
                    <a16:rowId xmlns:a16="http://schemas.microsoft.com/office/drawing/2014/main" val="1946011677"/>
                  </a:ext>
                </a:extLst>
              </a:tr>
            </a:tbl>
          </a:graphicData>
        </a:graphic>
      </p:graphicFrame>
    </p:spTree>
    <p:extLst>
      <p:ext uri="{BB962C8B-B14F-4D97-AF65-F5344CB8AC3E}">
        <p14:creationId xmlns:p14="http://schemas.microsoft.com/office/powerpoint/2010/main" val="3870355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400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4001"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49364477-6C6C-4C37-BABF-F9C403E6475B}"/>
              </a:ext>
            </a:extLst>
          </p:cNvPr>
          <p:cNvSpPr txBox="1"/>
          <p:nvPr/>
        </p:nvSpPr>
        <p:spPr>
          <a:xfrm>
            <a:off x="2099368" y="661885"/>
            <a:ext cx="2907792" cy="2249424"/>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2200" b="1" dirty="0">
                <a:solidFill>
                  <a:prstClr val="white"/>
                </a:solidFill>
                <a:latin typeface="Calibri Light" panose="020F0302020204030204"/>
              </a:rPr>
              <a:t>Kate Benny, Community Partnerships Advisor</a:t>
            </a:r>
          </a:p>
          <a:p>
            <a:pPr>
              <a:lnSpc>
                <a:spcPct val="90000"/>
              </a:lnSpc>
              <a:spcBef>
                <a:spcPct val="0"/>
              </a:spcBef>
              <a:spcAft>
                <a:spcPts val="600"/>
              </a:spcAft>
            </a:pPr>
            <a:r>
              <a:rPr lang="en-US" sz="2200" b="1" dirty="0">
                <a:solidFill>
                  <a:prstClr val="white"/>
                </a:solidFill>
                <a:latin typeface="Calibri Light" panose="020F0302020204030204"/>
                <a:hlinkClick r:id="rId3"/>
              </a:rPr>
              <a:t>kateb@sporthb.net.nz</a:t>
            </a:r>
            <a:endParaRPr lang="en-US" sz="2200" b="1" dirty="0">
              <a:solidFill>
                <a:prstClr val="white"/>
              </a:solidFill>
              <a:latin typeface="Calibri Light" panose="020F0302020204030204"/>
            </a:endParaRPr>
          </a:p>
          <a:p>
            <a:pPr>
              <a:lnSpc>
                <a:spcPct val="90000"/>
              </a:lnSpc>
              <a:spcBef>
                <a:spcPct val="0"/>
              </a:spcBef>
              <a:spcAft>
                <a:spcPts val="600"/>
              </a:spcAft>
            </a:pPr>
            <a:endParaRPr lang="en-US" sz="2200" b="1" dirty="0">
              <a:solidFill>
                <a:prstClr val="white"/>
              </a:solidFill>
              <a:latin typeface="Calibri Light" panose="020F0302020204030204"/>
            </a:endParaRPr>
          </a:p>
          <a:p>
            <a:pPr>
              <a:lnSpc>
                <a:spcPct val="90000"/>
              </a:lnSpc>
              <a:spcBef>
                <a:spcPct val="0"/>
              </a:spcBef>
              <a:spcAft>
                <a:spcPts val="600"/>
              </a:spcAft>
            </a:pPr>
            <a:r>
              <a:rPr lang="en-US" sz="2200" b="1" dirty="0">
                <a:solidFill>
                  <a:prstClr val="white"/>
                </a:solidFill>
                <a:latin typeface="Calibri Light" panose="020F0302020204030204"/>
              </a:rPr>
              <a:t>Ryan Hambleton, General Manager</a:t>
            </a:r>
          </a:p>
          <a:p>
            <a:pPr>
              <a:lnSpc>
                <a:spcPct val="90000"/>
              </a:lnSpc>
              <a:spcBef>
                <a:spcPct val="0"/>
              </a:spcBef>
              <a:spcAft>
                <a:spcPts val="600"/>
              </a:spcAft>
            </a:pPr>
            <a:r>
              <a:rPr lang="en-US" sz="2200" b="1" dirty="0">
                <a:solidFill>
                  <a:prstClr val="white"/>
                </a:solidFill>
                <a:latin typeface="Calibri Light" panose="020F0302020204030204"/>
                <a:hlinkClick r:id="rId4"/>
              </a:rPr>
              <a:t>ryanh@sporthb.net.nz</a:t>
            </a:r>
            <a:r>
              <a:rPr lang="en-US" sz="2200" b="1" dirty="0">
                <a:solidFill>
                  <a:prstClr val="white"/>
                </a:solidFill>
                <a:latin typeface="Calibri Light" panose="020F0302020204030204"/>
              </a:rPr>
              <a:t> </a:t>
            </a:r>
          </a:p>
          <a:p>
            <a:pPr>
              <a:lnSpc>
                <a:spcPct val="90000"/>
              </a:lnSpc>
              <a:spcBef>
                <a:spcPct val="0"/>
              </a:spcBef>
              <a:spcAft>
                <a:spcPts val="600"/>
              </a:spcAft>
            </a:pPr>
            <a:endParaRPr lang="en-US" sz="2200" dirty="0">
              <a:solidFill>
                <a:prstClr val="white"/>
              </a:solidFill>
              <a:latin typeface="Calibri Light" panose="020F0302020204030204"/>
            </a:endParaRPr>
          </a:p>
        </p:txBody>
      </p:sp>
      <p:pic>
        <p:nvPicPr>
          <p:cNvPr id="10" name="Picture 9" descr="A picture containing text&#10;&#10;Description automatically generated">
            <a:extLst>
              <a:ext uri="{FF2B5EF4-FFF2-40B4-BE49-F238E27FC236}">
                <a16:creationId xmlns:a16="http://schemas.microsoft.com/office/drawing/2014/main" id="{C4CE9E56-2D4A-4720-9574-CB84EFE63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51" y="1192410"/>
            <a:ext cx="3312671" cy="886140"/>
          </a:xfrm>
          <a:prstGeom prst="rect">
            <a:avLst/>
          </a:prstGeom>
        </p:spPr>
      </p:pic>
      <p:pic>
        <p:nvPicPr>
          <p:cNvPr id="3" name="Picture 2">
            <a:extLst>
              <a:ext uri="{FF2B5EF4-FFF2-40B4-BE49-F238E27FC236}">
                <a16:creationId xmlns:a16="http://schemas.microsoft.com/office/drawing/2014/main" id="{B74E063F-181F-4898-A371-7FC9288840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02668" y="3673131"/>
            <a:ext cx="3975723" cy="1590289"/>
          </a:xfrm>
          <a:prstGeom prst="rect">
            <a:avLst/>
          </a:prstGeom>
        </p:spPr>
      </p:pic>
    </p:spTree>
    <p:extLst>
      <p:ext uri="{BB962C8B-B14F-4D97-AF65-F5344CB8AC3E}">
        <p14:creationId xmlns:p14="http://schemas.microsoft.com/office/powerpoint/2010/main" val="348697797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7544-55C9-4ABD-94B1-08903DD87144}"/>
              </a:ext>
            </a:extLst>
          </p:cNvPr>
          <p:cNvSpPr>
            <a:spLocks noGrp="1"/>
          </p:cNvSpPr>
          <p:nvPr>
            <p:ph type="title"/>
          </p:nvPr>
        </p:nvSpPr>
        <p:spPr>
          <a:xfrm>
            <a:off x="713518" y="1584959"/>
            <a:ext cx="10764964" cy="3175047"/>
          </a:xfrm>
        </p:spPr>
        <p:txBody>
          <a:bodyPr>
            <a:normAutofit/>
          </a:bodyPr>
          <a:lstStyle/>
          <a:p>
            <a:pPr algn="ctr"/>
            <a:r>
              <a:rPr lang="en-NZ" sz="9600" dirty="0"/>
              <a:t>Eastern and Central Community Trust</a:t>
            </a:r>
          </a:p>
        </p:txBody>
      </p:sp>
    </p:spTree>
    <p:extLst>
      <p:ext uri="{BB962C8B-B14F-4D97-AF65-F5344CB8AC3E}">
        <p14:creationId xmlns:p14="http://schemas.microsoft.com/office/powerpoint/2010/main" val="269406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a:xfrm>
            <a:off x="713518" y="1084217"/>
            <a:ext cx="10764964" cy="1056704"/>
          </a:xfrm>
        </p:spPr>
        <p:txBody>
          <a:bodyPr/>
          <a:lstStyle/>
          <a:p>
            <a:r>
              <a:rPr lang="en-NZ" dirty="0"/>
              <a:t>Community Voluntary Organisation Support Fund (CVOS)</a:t>
            </a:r>
          </a:p>
        </p:txBody>
      </p:sp>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713518" y="2057400"/>
            <a:ext cx="10764964" cy="4133849"/>
          </a:xfrm>
        </p:spPr>
        <p:txBody>
          <a:bodyPr>
            <a:noAutofit/>
          </a:bodyPr>
          <a:lstStyle/>
          <a:p>
            <a:pPr algn="l" fontAlgn="base"/>
            <a:r>
              <a:rPr lang="en-US" sz="1600" b="0" i="0" dirty="0">
                <a:solidFill>
                  <a:srgbClr val="333333"/>
                </a:solidFill>
                <a:effectLst/>
                <a:latin typeface="Calibri" panose="020F0502020204030204" pitchFamily="34" charset="0"/>
              </a:rPr>
              <a:t>The Community Voluntary </a:t>
            </a:r>
            <a:r>
              <a:rPr lang="en-US" sz="1600" b="0" i="0" dirty="0" err="1">
                <a:solidFill>
                  <a:srgbClr val="333333"/>
                </a:solidFill>
                <a:effectLst/>
                <a:latin typeface="Calibri" panose="020F0502020204030204" pitchFamily="34" charset="0"/>
              </a:rPr>
              <a:t>Organisation</a:t>
            </a:r>
            <a:r>
              <a:rPr lang="en-US" sz="1600" b="0" i="0" dirty="0">
                <a:solidFill>
                  <a:srgbClr val="333333"/>
                </a:solidFill>
                <a:effectLst/>
                <a:latin typeface="Calibri" panose="020F0502020204030204" pitchFamily="34" charset="0"/>
              </a:rPr>
              <a:t> Support (CVOS) Fund is available to community based voluntary non-profit </a:t>
            </a:r>
            <a:r>
              <a:rPr lang="en-US" sz="1600" b="0" i="0" dirty="0" err="1">
                <a:solidFill>
                  <a:srgbClr val="333333"/>
                </a:solidFill>
                <a:effectLst/>
                <a:latin typeface="Calibri" panose="020F0502020204030204" pitchFamily="34" charset="0"/>
              </a:rPr>
              <a:t>organisations</a:t>
            </a:r>
            <a:r>
              <a:rPr lang="en-US" sz="1600" b="0" i="0" dirty="0">
                <a:solidFill>
                  <a:srgbClr val="333333"/>
                </a:solidFill>
                <a:effectLst/>
                <a:latin typeface="Calibri" panose="020F0502020204030204" pitchFamily="34" charset="0"/>
              </a:rPr>
              <a:t> domiciled in Central Hawke’s Bay. </a:t>
            </a:r>
          </a:p>
          <a:p>
            <a:pPr marL="0" indent="0" algn="l" fontAlgn="base">
              <a:buNone/>
            </a:pPr>
            <a:r>
              <a:rPr lang="en-US" sz="1600" b="0" i="0" dirty="0">
                <a:solidFill>
                  <a:srgbClr val="333333"/>
                </a:solidFill>
                <a:effectLst/>
                <a:latin typeface="Calibri" panose="020F0502020204030204" pitchFamily="34" charset="0"/>
              </a:rPr>
              <a:t>It is made up of two categories –</a:t>
            </a:r>
          </a:p>
          <a:p>
            <a:pPr algn="l" fontAlgn="base"/>
            <a:r>
              <a:rPr lang="en-US" sz="1600" b="1" i="0" dirty="0">
                <a:solidFill>
                  <a:srgbClr val="333333"/>
                </a:solidFill>
                <a:effectLst/>
                <a:latin typeface="inherit"/>
              </a:rPr>
              <a:t>Category 1</a:t>
            </a:r>
            <a:r>
              <a:rPr lang="en-US" sz="1600" b="0" i="0" dirty="0">
                <a:solidFill>
                  <a:srgbClr val="333333"/>
                </a:solidFill>
                <a:effectLst/>
                <a:latin typeface="Calibri" panose="020F0502020204030204" pitchFamily="34" charset="0"/>
              </a:rPr>
              <a:t> -A pool of $10,000 of funding to support Voluntary </a:t>
            </a:r>
            <a:r>
              <a:rPr lang="en-US" sz="1600" b="0" i="0" dirty="0" err="1">
                <a:solidFill>
                  <a:srgbClr val="333333"/>
                </a:solidFill>
                <a:effectLst/>
                <a:latin typeface="Calibri" panose="020F0502020204030204" pitchFamily="34" charset="0"/>
              </a:rPr>
              <a:t>Organisations</a:t>
            </a:r>
            <a:r>
              <a:rPr lang="en-US" sz="1600" b="0" i="0" dirty="0">
                <a:solidFill>
                  <a:srgbClr val="333333"/>
                </a:solidFill>
                <a:effectLst/>
                <a:latin typeface="Calibri" panose="020F0502020204030204" pitchFamily="34" charset="0"/>
              </a:rPr>
              <a:t> seeking grants for New Community Initiatives. Category 1 funding is for Community Groups who </a:t>
            </a:r>
            <a:r>
              <a:rPr lang="en-US" sz="1600" b="0" i="0" u="sng" dirty="0">
                <a:solidFill>
                  <a:srgbClr val="333333"/>
                </a:solidFill>
                <a:effectLst/>
                <a:latin typeface="Calibri" panose="020F0502020204030204" pitchFamily="34" charset="0"/>
              </a:rPr>
              <a:t>have not</a:t>
            </a:r>
            <a:r>
              <a:rPr lang="en-US" sz="1600" b="0" i="0" dirty="0">
                <a:solidFill>
                  <a:srgbClr val="333333"/>
                </a:solidFill>
                <a:effectLst/>
                <a:latin typeface="Calibri" panose="020F0502020204030204" pitchFamily="34" charset="0"/>
              </a:rPr>
              <a:t> received funding from CVOS, or the Community Initiatives Fund previously, or from groups who have received funding but are applying for a </a:t>
            </a:r>
            <a:r>
              <a:rPr lang="en-US" sz="1600" b="0" i="0" u="sng" dirty="0">
                <a:solidFill>
                  <a:srgbClr val="333333"/>
                </a:solidFill>
                <a:effectLst/>
                <a:latin typeface="Calibri" panose="020F0502020204030204" pitchFamily="34" charset="0"/>
              </a:rPr>
              <a:t>new</a:t>
            </a:r>
            <a:r>
              <a:rPr lang="en-US" sz="1600" b="0" i="0" dirty="0">
                <a:solidFill>
                  <a:srgbClr val="333333"/>
                </a:solidFill>
                <a:effectLst/>
                <a:latin typeface="Calibri" panose="020F0502020204030204" pitchFamily="34" charset="0"/>
              </a:rPr>
              <a:t> project.</a:t>
            </a:r>
          </a:p>
          <a:p>
            <a:pPr marL="0" indent="0" algn="l" fontAlgn="base">
              <a:buNone/>
            </a:pPr>
            <a:r>
              <a:rPr lang="en-US" sz="1600" b="0" i="0" dirty="0">
                <a:solidFill>
                  <a:srgbClr val="333333"/>
                </a:solidFill>
                <a:effectLst/>
                <a:latin typeface="Calibri" panose="020F0502020204030204" pitchFamily="34" charset="0"/>
              </a:rPr>
              <a:t>AND</a:t>
            </a:r>
          </a:p>
          <a:p>
            <a:pPr algn="l" fontAlgn="base"/>
            <a:r>
              <a:rPr lang="en-US" sz="1600" b="1" i="0" dirty="0">
                <a:solidFill>
                  <a:srgbClr val="333333"/>
                </a:solidFill>
                <a:effectLst/>
                <a:latin typeface="inherit"/>
              </a:rPr>
              <a:t>Category 2</a:t>
            </a:r>
            <a:r>
              <a:rPr lang="en-US" sz="1600" b="0" i="0" dirty="0">
                <a:solidFill>
                  <a:srgbClr val="333333"/>
                </a:solidFill>
                <a:effectLst/>
                <a:latin typeface="Calibri" panose="020F0502020204030204" pitchFamily="34" charset="0"/>
              </a:rPr>
              <a:t> –A pool of $20,000 for ongoing support to existing community groups who provide community services to all of Central Hawke’s Bay.</a:t>
            </a:r>
          </a:p>
          <a:p>
            <a:r>
              <a:rPr lang="en-NZ" sz="1600" dirty="0"/>
              <a:t>Applications open 3</a:t>
            </a:r>
            <a:r>
              <a:rPr lang="en-NZ" sz="1600" baseline="30000" dirty="0"/>
              <a:t>rd</a:t>
            </a:r>
            <a:r>
              <a:rPr lang="en-NZ" sz="1600" dirty="0"/>
              <a:t> week of July every year. </a:t>
            </a:r>
          </a:p>
          <a:p>
            <a:r>
              <a:rPr lang="en-NZ" sz="1600" dirty="0"/>
              <a:t>For eligibility please see the Community Funding Policy </a:t>
            </a:r>
          </a:p>
        </p:txBody>
      </p:sp>
    </p:spTree>
    <p:extLst>
      <p:ext uri="{BB962C8B-B14F-4D97-AF65-F5344CB8AC3E}">
        <p14:creationId xmlns:p14="http://schemas.microsoft.com/office/powerpoint/2010/main" val="3183884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79CF41-41AD-431B-AD04-2D828909CBEC}"/>
              </a:ext>
            </a:extLst>
          </p:cNvPr>
          <p:cNvPicPr>
            <a:picLocks noChangeAspect="1"/>
          </p:cNvPicPr>
          <p:nvPr/>
        </p:nvPicPr>
        <p:blipFill>
          <a:blip r:embed="rId3"/>
          <a:stretch>
            <a:fillRect/>
          </a:stretch>
        </p:blipFill>
        <p:spPr>
          <a:xfrm>
            <a:off x="-2067657" y="-49954"/>
            <a:ext cx="7183314" cy="6907954"/>
          </a:xfrm>
          <a:prstGeom prst="rect">
            <a:avLst/>
          </a:prstGeom>
        </p:spPr>
      </p:pic>
      <p:sp>
        <p:nvSpPr>
          <p:cNvPr id="10" name="Rectangle 9"/>
          <p:cNvSpPr/>
          <p:nvPr/>
        </p:nvSpPr>
        <p:spPr>
          <a:xfrm>
            <a:off x="5623906" y="3674895"/>
            <a:ext cx="6066149" cy="1914277"/>
          </a:xfrm>
          <a:prstGeom prst="rect">
            <a:avLst/>
          </a:prstGeom>
          <a:solidFill>
            <a:srgbClr val="005EA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5828306" y="3692480"/>
            <a:ext cx="6066149" cy="1451065"/>
          </a:xfrm>
        </p:spPr>
        <p:txBody>
          <a:bodyPr>
            <a:normAutofit lnSpcReduction="10000"/>
          </a:bodyPr>
          <a:lstStyle/>
          <a:p>
            <a:pPr algn="l"/>
            <a:endParaRPr lang="en-NZ" sz="2800" b="1" dirty="0">
              <a:solidFill>
                <a:schemeClr val="bg1"/>
              </a:solidFill>
              <a:latin typeface="Helvetica Neue" charset="0"/>
              <a:ea typeface="Helvetica Neue" charset="0"/>
              <a:cs typeface="Helvetica Neue" charset="0"/>
            </a:endParaRPr>
          </a:p>
          <a:p>
            <a:pPr algn="l"/>
            <a:r>
              <a:rPr lang="en-NZ" sz="2800" b="1" dirty="0">
                <a:solidFill>
                  <a:schemeClr val="bg1"/>
                </a:solidFill>
                <a:latin typeface="Helvetica Neue" charset="0"/>
                <a:ea typeface="Helvetica Neue" charset="0"/>
                <a:cs typeface="Helvetica Neue" charset="0"/>
              </a:rPr>
              <a:t>Central Hawke’s Bay </a:t>
            </a:r>
          </a:p>
          <a:p>
            <a:pPr algn="l"/>
            <a:r>
              <a:rPr lang="en-NZ" sz="2800" b="1" dirty="0">
                <a:solidFill>
                  <a:schemeClr val="bg1"/>
                </a:solidFill>
                <a:latin typeface="Helvetica Neue" charset="0"/>
                <a:ea typeface="Helvetica Neue" charset="0"/>
                <a:cs typeface="Helvetica Neue" charset="0"/>
              </a:rPr>
              <a:t>Funding Roadshow</a:t>
            </a:r>
          </a:p>
          <a:p>
            <a:pPr algn="l"/>
            <a:endParaRPr lang="en-NZ" sz="2800" b="1" dirty="0">
              <a:solidFill>
                <a:schemeClr val="bg1"/>
              </a:solidFill>
              <a:latin typeface="Helvetica Neue" charset="0"/>
              <a:ea typeface="Helvetica Neue" charset="0"/>
              <a:cs typeface="Helvetica Neue" charset="0"/>
            </a:endParaRPr>
          </a:p>
          <a:p>
            <a:pPr algn="l"/>
            <a:endParaRPr lang="en-NZ" sz="2800" b="1" dirty="0">
              <a:solidFill>
                <a:schemeClr val="bg1"/>
              </a:solidFill>
              <a:latin typeface="Helvetica Neue" charset="0"/>
              <a:ea typeface="Helvetica Neue" charset="0"/>
              <a:cs typeface="Helvetica Neue" charset="0"/>
            </a:endParaRPr>
          </a:p>
        </p:txBody>
      </p:sp>
      <p:pic>
        <p:nvPicPr>
          <p:cNvPr id="5" name="Picture 4" descr="A picture containing text&#10;&#10;Description automatically generated">
            <a:extLst>
              <a:ext uri="{FF2B5EF4-FFF2-40B4-BE49-F238E27FC236}">
                <a16:creationId xmlns:a16="http://schemas.microsoft.com/office/drawing/2014/main" id="{377D22F7-0CCB-47FA-B441-4E7FF3F53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25527"/>
            <a:ext cx="4912826" cy="1321657"/>
          </a:xfrm>
          <a:prstGeom prst="rect">
            <a:avLst/>
          </a:prstGeom>
        </p:spPr>
      </p:pic>
    </p:spTree>
    <p:extLst>
      <p:ext uri="{BB962C8B-B14F-4D97-AF65-F5344CB8AC3E}">
        <p14:creationId xmlns:p14="http://schemas.microsoft.com/office/powerpoint/2010/main" val="350727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7531" y="6555307"/>
            <a:ext cx="4347637" cy="21544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solidFill>
                  <a:prstClr val="white">
                    <a:lumMod val="50000"/>
                  </a:prstClr>
                </a:solidFill>
                <a:effectLst/>
                <a:uLnTx/>
                <a:uFillTx/>
                <a:latin typeface="Helvetica Neue Light" charset="0"/>
                <a:ea typeface="Helvetica Neue Light" charset="0"/>
                <a:cs typeface="Helvetica Neue Light" charset="0"/>
              </a:rPr>
              <a:t>Eastern &amp; Central Community Trust  </a:t>
            </a:r>
            <a:r>
              <a:rPr kumimoji="0" lang="en-NZ" sz="800" b="0" i="0" u="none" strike="noStrike" kern="1200" cap="none" spc="0" normalizeH="0" baseline="0" noProof="0" dirty="0">
                <a:ln>
                  <a:noFill/>
                </a:ln>
                <a:solidFill>
                  <a:prstClr val="black"/>
                </a:solidFill>
                <a:effectLst/>
                <a:uLnTx/>
                <a:uFillTx/>
                <a:latin typeface="Helvetica Neue Light" charset="0"/>
                <a:ea typeface="Helvetica Neue Light" charset="0"/>
                <a:cs typeface="Helvetica Neue Light" charset="0"/>
              </a:rPr>
              <a:t>|   </a:t>
            </a:r>
            <a:r>
              <a:rPr kumimoji="0" lang="en-NZ" sz="800" b="1" i="0" u="none" strike="noStrike" kern="1200" cap="none" spc="0" normalizeH="0" baseline="0" noProof="0" dirty="0">
                <a:ln>
                  <a:noFill/>
                </a:ln>
                <a:solidFill>
                  <a:srgbClr val="005EAB"/>
                </a:solidFill>
                <a:effectLst/>
                <a:uLnTx/>
                <a:uFillTx/>
                <a:latin typeface="Helvetica Neue" charset="0"/>
                <a:ea typeface="Helvetica Neue Light" charset="0"/>
                <a:cs typeface="Helvetica Neue Light" charset="0"/>
              </a:rPr>
              <a:t>Hawke’s Bay Funding Roadshow</a:t>
            </a:r>
            <a:r>
              <a:rPr kumimoji="0" lang="en-NZ" sz="8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 </a:t>
            </a:r>
            <a:r>
              <a:rPr kumimoji="0" lang="en-NZ" sz="800" b="0" i="0" u="none" strike="noStrike" kern="1200" cap="none" spc="0" normalizeH="0" baseline="0" noProof="0" dirty="0">
                <a:ln>
                  <a:noFill/>
                </a:ln>
                <a:solidFill>
                  <a:prstClr val="black"/>
                </a:solidFill>
                <a:effectLst/>
                <a:uLnTx/>
                <a:uFillTx/>
                <a:latin typeface="Helvetica Neue Light" charset="0"/>
                <a:ea typeface="Helvetica Neue Light" charset="0"/>
                <a:cs typeface="Helvetica Neue Light" charset="0"/>
              </a:rPr>
              <a:t>|</a:t>
            </a:r>
            <a:r>
              <a:rPr kumimoji="0" lang="en-NZ" sz="8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   </a:t>
            </a:r>
            <a:r>
              <a:rPr kumimoji="0" lang="en-NZ" sz="800" b="0" i="0" u="none" strike="noStrike" kern="1200" cap="none" spc="0" normalizeH="0" baseline="0" noProof="0" dirty="0">
                <a:ln>
                  <a:noFill/>
                </a:ln>
                <a:solidFill>
                  <a:prstClr val="white">
                    <a:lumMod val="50000"/>
                  </a:prstClr>
                </a:solidFill>
                <a:effectLst/>
                <a:uLnTx/>
                <a:uFillTx/>
                <a:latin typeface="Helvetica Neue Light" charset="0"/>
                <a:ea typeface="Helvetica Neue" charset="0"/>
                <a:cs typeface="Helvetica Neue" charset="0"/>
              </a:rPr>
              <a:t>April </a:t>
            </a:r>
            <a:r>
              <a:rPr kumimoji="0" lang="en-NZ" sz="800" b="0" i="0" u="none" strike="noStrike" kern="1200" cap="none" spc="0" normalizeH="0" baseline="0" noProof="0" dirty="0">
                <a:ln>
                  <a:noFill/>
                </a:ln>
                <a:solidFill>
                  <a:prstClr val="white">
                    <a:lumMod val="50000"/>
                  </a:prstClr>
                </a:solidFill>
                <a:effectLst/>
                <a:uLnTx/>
                <a:uFillTx/>
                <a:latin typeface="Helvetica Neue Light" charset="0"/>
                <a:ea typeface="Helvetica Neue Light" charset="0"/>
                <a:cs typeface="Helvetica Neue Light" charset="0"/>
              </a:rPr>
              <a:t>2022</a:t>
            </a:r>
            <a:endParaRPr kumimoji="0" lang="en-US" sz="800" b="0" i="0" u="none" strike="noStrike" kern="1200" cap="none" spc="0" normalizeH="0" baseline="0" noProof="0" dirty="0">
              <a:ln>
                <a:noFill/>
              </a:ln>
              <a:solidFill>
                <a:prstClr val="white">
                  <a:lumMod val="50000"/>
                </a:prstClr>
              </a:solidFill>
              <a:effectLst/>
              <a:uLnTx/>
              <a:uFillTx/>
              <a:latin typeface="Helvetica Neue Light" charset="0"/>
              <a:ea typeface="Helvetica Neue Light" charset="0"/>
              <a:cs typeface="Helvetica Neue Light" charset="0"/>
            </a:endParaRPr>
          </a:p>
        </p:txBody>
      </p:sp>
      <p:sp>
        <p:nvSpPr>
          <p:cNvPr id="8" name="Title 1"/>
          <p:cNvSpPr txBox="1">
            <a:spLocks/>
          </p:cNvSpPr>
          <p:nvPr/>
        </p:nvSpPr>
        <p:spPr>
          <a:xfrm>
            <a:off x="181625" y="187712"/>
            <a:ext cx="5517827" cy="12726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8128000" algn="l"/>
              </a:tabLst>
              <a:defRPr/>
            </a:pPr>
            <a:r>
              <a:rPr kumimoji="0" lang="en-NZ"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Who we are… </a:t>
            </a:r>
            <a:endParaRPr kumimoji="0" lang="en-US"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endParaRPr>
          </a:p>
        </p:txBody>
      </p:sp>
      <p:cxnSp>
        <p:nvCxnSpPr>
          <p:cNvPr id="11" name="Straight Connector 10"/>
          <p:cNvCxnSpPr>
            <a:cxnSpLocks/>
          </p:cNvCxnSpPr>
          <p:nvPr/>
        </p:nvCxnSpPr>
        <p:spPr>
          <a:xfrm>
            <a:off x="31724" y="950699"/>
            <a:ext cx="11427851" cy="0"/>
          </a:xfrm>
          <a:prstGeom prst="line">
            <a:avLst/>
          </a:prstGeom>
          <a:ln w="50800">
            <a:solidFill>
              <a:srgbClr val="005EAB"/>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555831" y="1675478"/>
            <a:ext cx="4347637" cy="3063753"/>
          </a:xfrm>
          <a:prstGeom prst="rect">
            <a:avLst/>
          </a:prstGeom>
        </p:spPr>
        <p:txBody>
          <a:bodyPr lIns="0" tIns="46800" rIns="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01638" marR="0" lvl="0" indent="-392113" algn="l" defTabSz="914400" rtl="0" eaLnBrk="1" fontAlgn="auto" latinLnBrk="0" hangingPunct="1">
              <a:lnSpc>
                <a:spcPct val="90000"/>
              </a:lnSpc>
              <a:spcBef>
                <a:spcPts val="1200"/>
              </a:spcBef>
              <a:spcAft>
                <a:spcPts val="12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9 Trustees, 6 staff  </a:t>
            </a:r>
          </a:p>
          <a:p>
            <a:pPr marL="401638" marR="0" lvl="0" indent="-392113" algn="l" defTabSz="914400" rtl="0" eaLnBrk="1" fontAlgn="auto" latinLnBrk="0" hangingPunct="1">
              <a:lnSpc>
                <a:spcPct val="90000"/>
              </a:lnSpc>
              <a:spcBef>
                <a:spcPts val="1200"/>
              </a:spcBef>
              <a:spcAft>
                <a:spcPts val="12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Last year:</a:t>
            </a:r>
            <a:b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br>
            <a:b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br>
            <a: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$4.2M in ECCT regions </a:t>
            </a:r>
            <a:b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br>
            <a:b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br>
            <a:r>
              <a:rPr kumimoji="0" lang="en-US" sz="2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$1.6M in Hawke’s Bay</a:t>
            </a:r>
          </a:p>
        </p:txBody>
      </p:sp>
      <p:sp>
        <p:nvSpPr>
          <p:cNvPr id="7" name="Rectangle 6"/>
          <p:cNvSpPr/>
          <p:nvPr/>
        </p:nvSpPr>
        <p:spPr>
          <a:xfrm>
            <a:off x="555832" y="6557785"/>
            <a:ext cx="61330" cy="237460"/>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5">
            <a:alphaModFix amt="6000"/>
            <a:extLst>
              <a:ext uri="{28A0092B-C50C-407E-A947-70E740481C1C}">
                <a14:useLocalDpi xmlns:a14="http://schemas.microsoft.com/office/drawing/2010/main" val="0"/>
              </a:ext>
            </a:extLst>
          </a:blip>
          <a:srcRect l="136" t="-2145" r="29997" b="16427"/>
          <a:stretch/>
        </p:blipFill>
        <p:spPr>
          <a:xfrm>
            <a:off x="6665268" y="2061201"/>
            <a:ext cx="4016381" cy="4615314"/>
          </a:xfrm>
          <a:prstGeom prst="rect">
            <a:avLst/>
          </a:prstGeom>
          <a:effectLst/>
        </p:spPr>
      </p:pic>
      <p:graphicFrame>
        <p:nvGraphicFramePr>
          <p:cNvPr id="2" name="Object 1">
            <a:extLst>
              <a:ext uri="{FF2B5EF4-FFF2-40B4-BE49-F238E27FC236}">
                <a16:creationId xmlns:a16="http://schemas.microsoft.com/office/drawing/2014/main" id="{A2081669-5790-416E-8454-39AE002F60E5}"/>
              </a:ext>
            </a:extLst>
          </p:cNvPr>
          <p:cNvGraphicFramePr>
            <a:graphicFrameLocks noChangeAspect="1"/>
          </p:cNvGraphicFramePr>
          <p:nvPr/>
        </p:nvGraphicFramePr>
        <p:xfrm>
          <a:off x="6641299" y="-177421"/>
          <a:ext cx="5688326" cy="7933904"/>
        </p:xfrm>
        <a:graphic>
          <a:graphicData uri="http://schemas.openxmlformats.org/presentationml/2006/ole">
            <mc:AlternateContent xmlns:mc="http://schemas.openxmlformats.org/markup-compatibility/2006">
              <mc:Choice xmlns:v="urn:schemas-microsoft-com:vml" Requires="v">
                <p:oleObj spid="_x0000_s1031" name="Acrobat Document" r:id="rId6" imgW="8420100" imgH="11744152" progId="AcroExch.Document.DC">
                  <p:embed/>
                </p:oleObj>
              </mc:Choice>
              <mc:Fallback>
                <p:oleObj name="Acrobat Document" r:id="rId6" imgW="8420100" imgH="11744152" progId="AcroExch.Document.DC">
                  <p:embed/>
                  <p:pic>
                    <p:nvPicPr>
                      <p:cNvPr id="2" name="Object 1">
                        <a:extLst>
                          <a:ext uri="{FF2B5EF4-FFF2-40B4-BE49-F238E27FC236}">
                            <a16:creationId xmlns:a16="http://schemas.microsoft.com/office/drawing/2014/main" id="{A2081669-5790-416E-8454-39AE002F60E5}"/>
                          </a:ext>
                        </a:extLst>
                      </p:cNvPr>
                      <p:cNvPicPr/>
                      <p:nvPr/>
                    </p:nvPicPr>
                    <p:blipFill>
                      <a:blip r:embed="rId7"/>
                      <a:stretch>
                        <a:fillRect/>
                      </a:stretch>
                    </p:blipFill>
                    <p:spPr>
                      <a:xfrm>
                        <a:off x="6641299" y="-177421"/>
                        <a:ext cx="5688326" cy="7933904"/>
                      </a:xfrm>
                      <a:prstGeom prst="rect">
                        <a:avLst/>
                      </a:prstGeom>
                    </p:spPr>
                  </p:pic>
                </p:oleObj>
              </mc:Fallback>
            </mc:AlternateContent>
          </a:graphicData>
        </a:graphic>
      </p:graphicFrame>
    </p:spTree>
    <p:extLst>
      <p:ext uri="{BB962C8B-B14F-4D97-AF65-F5344CB8AC3E}">
        <p14:creationId xmlns:p14="http://schemas.microsoft.com/office/powerpoint/2010/main" val="127120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625" y="187712"/>
            <a:ext cx="5517827" cy="12726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8128000" algn="l"/>
              </a:tabLst>
              <a:defRPr/>
            </a:pPr>
            <a:r>
              <a:rPr kumimoji="0" lang="en-NZ"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What we do… </a:t>
            </a:r>
            <a:endParaRPr kumimoji="0" lang="en-US"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endParaRPr>
          </a:p>
        </p:txBody>
      </p:sp>
      <p:cxnSp>
        <p:nvCxnSpPr>
          <p:cNvPr id="11" name="Straight Connector 10"/>
          <p:cNvCxnSpPr>
            <a:cxnSpLocks/>
          </p:cNvCxnSpPr>
          <p:nvPr/>
        </p:nvCxnSpPr>
        <p:spPr>
          <a:xfrm>
            <a:off x="31724" y="950699"/>
            <a:ext cx="11997346" cy="0"/>
          </a:xfrm>
          <a:prstGeom prst="line">
            <a:avLst/>
          </a:prstGeom>
          <a:ln w="50800">
            <a:solidFill>
              <a:srgbClr val="005EAB"/>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5832" y="6557785"/>
            <a:ext cx="61330" cy="237460"/>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alphaModFix amt="6000"/>
            <a:extLst>
              <a:ext uri="{28A0092B-C50C-407E-A947-70E740481C1C}">
                <a14:useLocalDpi xmlns:a14="http://schemas.microsoft.com/office/drawing/2010/main" val="0"/>
              </a:ext>
            </a:extLst>
          </a:blip>
          <a:srcRect l="136" t="-2145" r="29997" b="16427"/>
          <a:stretch/>
        </p:blipFill>
        <p:spPr>
          <a:xfrm>
            <a:off x="6651620" y="2242686"/>
            <a:ext cx="4016381" cy="4615314"/>
          </a:xfrm>
          <a:prstGeom prst="rect">
            <a:avLst/>
          </a:prstGeom>
          <a:effectLst/>
        </p:spPr>
      </p:pic>
      <p:graphicFrame>
        <p:nvGraphicFramePr>
          <p:cNvPr id="13" name="Diagram 12">
            <a:extLst>
              <a:ext uri="{FF2B5EF4-FFF2-40B4-BE49-F238E27FC236}">
                <a16:creationId xmlns:a16="http://schemas.microsoft.com/office/drawing/2014/main" id="{9D9E4D90-5A3A-46F7-B65A-5D9E3A20D6AD}"/>
              </a:ext>
            </a:extLst>
          </p:cNvPr>
          <p:cNvGraphicFramePr/>
          <p:nvPr/>
        </p:nvGraphicFramePr>
        <p:xfrm>
          <a:off x="1653109" y="625363"/>
          <a:ext cx="8609881" cy="4458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E9BCAB89-D233-4E43-809E-95CC038D3184}"/>
              </a:ext>
            </a:extLst>
          </p:cNvPr>
          <p:cNvSpPr txBox="1"/>
          <p:nvPr/>
        </p:nvSpPr>
        <p:spPr>
          <a:xfrm>
            <a:off x="440222" y="1247791"/>
            <a:ext cx="11427851"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1. Grassroots Fund </a:t>
            </a: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people can access a range of activities, services, events and initiatives in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9F77906-4475-4654-B6F6-AE33DCF20DBC}"/>
              </a:ext>
            </a:extLst>
          </p:cNvPr>
          <p:cNvSpPr txBox="1"/>
          <p:nvPr/>
        </p:nvSpPr>
        <p:spPr>
          <a:xfrm>
            <a:off x="503722" y="3533791"/>
            <a:ext cx="114278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a:t>
            </a:r>
            <a:endParaRPr kumimoji="0" lang="en-NZ" sz="1600" b="0" i="0" u="none" strike="noStrike" kern="1200" cap="none" spc="0" normalizeH="0" baseline="0" noProof="0" dirty="0">
              <a:ln>
                <a:noFill/>
              </a:ln>
              <a:solidFill>
                <a:srgbClr val="005EAB"/>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F819933-C933-4E58-B186-CFEDBE4C69E7}"/>
              </a:ext>
            </a:extLst>
          </p:cNvPr>
          <p:cNvSpPr txBox="1"/>
          <p:nvPr/>
        </p:nvSpPr>
        <p:spPr>
          <a:xfrm>
            <a:off x="617162" y="3533791"/>
            <a:ext cx="11411908" cy="30315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For example:</a:t>
            </a:r>
            <a:endParaRPr kumimoji="0" lang="en-N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$1,000-$4,000	Local events, festivals, celebrations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a:t>
            </a: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1,000-$5,000 	Operating costs, programme delivery, coaching, mentoring, support workers, wages, 					salary, equipment, uniforms, H&amp;S, shelters, power, rent, insurance, phone, etc.</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$8,000-$15,000	Youth development programmes, community economic development, operating costs &amp; 				volunteer capacity development.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$10,000-$25,000	Vans, </a:t>
            </a:r>
            <a:r>
              <a:rPr kumimoji="0" lang="en-NZ" sz="1600" b="1" i="0" u="none" strike="noStrike" kern="1200" cap="none" spc="0" normalizeH="0" baseline="0" noProof="0" dirty="0" err="1">
                <a:ln>
                  <a:noFill/>
                </a:ln>
                <a:solidFill>
                  <a:srgbClr val="005EAB"/>
                </a:solidFill>
                <a:effectLst/>
                <a:uLnTx/>
                <a:uFillTx/>
                <a:latin typeface="Calibri" panose="020F0502020204030204" pitchFamily="34" charset="0"/>
                <a:ea typeface="+mn-ea"/>
                <a:cs typeface="+mn-cs"/>
              </a:rPr>
              <a:t>astro</a:t>
            </a: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turf, flood lights, office renovations, pool upgrade, playground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$20,000-$50,000	New roof, large building upgrades, kitchen &amp; dining facilities, outdoor areas, 					</a:t>
            </a:r>
            <a:r>
              <a:rPr kumimoji="0" lang="en-NZ" sz="1600" b="1" i="0" u="none" strike="noStrike" kern="1200" cap="none" spc="0" normalizeH="0" baseline="0" noProof="0" dirty="0" err="1">
                <a:ln>
                  <a:noFill/>
                </a:ln>
                <a:solidFill>
                  <a:srgbClr val="005EAB"/>
                </a:solidFill>
                <a:effectLst/>
                <a:uLnTx/>
                <a:uFillTx/>
                <a:latin typeface="Calibri" panose="020F0502020204030204" pitchFamily="34" charset="0"/>
                <a:ea typeface="+mn-ea"/>
                <a:cs typeface="+mn-cs"/>
              </a:rPr>
              <a:t>Whaikairo</a:t>
            </a:r>
            <a:r>
              <a:rPr kumimoji="0" lang="en-NZ" sz="16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Tukutuku, etc.</a:t>
            </a:r>
            <a:endParaRPr kumimoji="0" lang="en-NZ" sz="1600" b="0" i="0" u="none" strike="noStrike" kern="1200" cap="none" spc="0" normalizeH="0" baseline="0" noProof="0" dirty="0">
              <a:ln>
                <a:noFill/>
              </a:ln>
              <a:solidFill>
                <a:srgbClr val="005EA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3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1500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2000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2500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3000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3500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9F22E93-E323-409B-B539-7A3FA1F28341}"/>
              </a:ext>
            </a:extLst>
          </p:cNvPr>
          <p:cNvGraphicFramePr/>
          <p:nvPr/>
        </p:nvGraphicFramePr>
        <p:xfrm>
          <a:off x="2395566" y="693792"/>
          <a:ext cx="6392834" cy="3814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txBox="1">
            <a:spLocks/>
          </p:cNvSpPr>
          <p:nvPr/>
        </p:nvSpPr>
        <p:spPr>
          <a:xfrm>
            <a:off x="181625" y="187712"/>
            <a:ext cx="5517827" cy="12726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8128000" algn="l"/>
              </a:tabLst>
              <a:defRPr/>
            </a:pPr>
            <a:r>
              <a:rPr kumimoji="0" lang="en-NZ"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What we do… </a:t>
            </a:r>
            <a:endParaRPr kumimoji="0" lang="en-US"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endParaRPr>
          </a:p>
        </p:txBody>
      </p:sp>
      <p:cxnSp>
        <p:nvCxnSpPr>
          <p:cNvPr id="11" name="Straight Connector 10"/>
          <p:cNvCxnSpPr>
            <a:cxnSpLocks/>
          </p:cNvCxnSpPr>
          <p:nvPr/>
        </p:nvCxnSpPr>
        <p:spPr>
          <a:xfrm>
            <a:off x="31724" y="950699"/>
            <a:ext cx="11997346" cy="0"/>
          </a:xfrm>
          <a:prstGeom prst="line">
            <a:avLst/>
          </a:prstGeom>
          <a:ln w="50800">
            <a:solidFill>
              <a:srgbClr val="005EAB"/>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5832" y="6557785"/>
            <a:ext cx="61330" cy="237460"/>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8">
            <a:alphaModFix amt="6000"/>
            <a:extLst>
              <a:ext uri="{28A0092B-C50C-407E-A947-70E740481C1C}">
                <a14:useLocalDpi xmlns:a14="http://schemas.microsoft.com/office/drawing/2010/main" val="0"/>
              </a:ext>
            </a:extLst>
          </a:blip>
          <a:srcRect l="136" t="-2145" r="29997" b="16427"/>
          <a:stretch/>
        </p:blipFill>
        <p:spPr>
          <a:xfrm>
            <a:off x="6651620" y="2242686"/>
            <a:ext cx="4016381" cy="4615314"/>
          </a:xfrm>
          <a:prstGeom prst="rect">
            <a:avLst/>
          </a:prstGeom>
          <a:effectLst/>
        </p:spPr>
      </p:pic>
      <p:sp>
        <p:nvSpPr>
          <p:cNvPr id="2" name="TextBox 1">
            <a:extLst>
              <a:ext uri="{FF2B5EF4-FFF2-40B4-BE49-F238E27FC236}">
                <a16:creationId xmlns:a16="http://schemas.microsoft.com/office/drawing/2014/main" id="{E9BCAB89-D233-4E43-809E-95CC038D3184}"/>
              </a:ext>
            </a:extLst>
          </p:cNvPr>
          <p:cNvSpPr txBox="1"/>
          <p:nvPr/>
        </p:nvSpPr>
        <p:spPr>
          <a:xfrm>
            <a:off x="440222" y="1247791"/>
            <a:ext cx="11427851"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2. Community Assets &amp; Facilities Fund </a:t>
            </a: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people can access a fit-for purpose community facilities.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9F77906-4475-4654-B6F6-AE33DCF20DBC}"/>
              </a:ext>
            </a:extLst>
          </p:cNvPr>
          <p:cNvSpPr txBox="1"/>
          <p:nvPr/>
        </p:nvSpPr>
        <p:spPr>
          <a:xfrm>
            <a:off x="679351" y="3578884"/>
            <a:ext cx="1118872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Grants of up to $250K (GST </a:t>
            </a:r>
            <a:r>
              <a:rPr kumimoji="0" lang="en-NZ" sz="1800" b="1" i="0" u="none" strike="noStrike" kern="1200" cap="none" spc="0" normalizeH="0" baseline="0" noProof="0" dirty="0" err="1">
                <a:ln>
                  <a:noFill/>
                </a:ln>
                <a:solidFill>
                  <a:srgbClr val="005EAB"/>
                </a:solidFill>
                <a:effectLst/>
                <a:uLnTx/>
                <a:uFillTx/>
                <a:latin typeface="Calibri" panose="020F0502020204030204" pitchFamily="34" charset="0"/>
                <a:ea typeface="+mn-ea"/>
                <a:cs typeface="+mn-cs"/>
              </a:rPr>
              <a:t>Excl</a:t>
            </a: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Projects with a Total Cost Over $300K (GST excl)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Come &amp; speak with us early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Capital Works Closing dates:		31 July for a September Meeting	(EOI approval required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				31 January for a March Meeting</a:t>
            </a:r>
          </a:p>
        </p:txBody>
      </p:sp>
    </p:spTree>
    <p:extLst>
      <p:ext uri="{BB962C8B-B14F-4D97-AF65-F5344CB8AC3E}">
        <p14:creationId xmlns:p14="http://schemas.microsoft.com/office/powerpoint/2010/main" val="23493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625" y="187712"/>
            <a:ext cx="5517827" cy="12726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8128000" algn="l"/>
              </a:tabLst>
              <a:defRPr/>
            </a:pPr>
            <a:r>
              <a:rPr kumimoji="0" lang="en-NZ"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rPr>
              <a:t>What we do… </a:t>
            </a:r>
            <a:endParaRPr kumimoji="0" lang="en-US" sz="3200" b="1" i="0" u="none" strike="noStrike" kern="1200" cap="none" spc="0" normalizeH="0" baseline="0" noProof="0" dirty="0">
              <a:ln>
                <a:noFill/>
              </a:ln>
              <a:solidFill>
                <a:srgbClr val="005EAB"/>
              </a:solidFill>
              <a:effectLst/>
              <a:uLnTx/>
              <a:uFillTx/>
              <a:latin typeface="Helvetica Neue" charset="0"/>
              <a:ea typeface="Helvetica Neue" charset="0"/>
              <a:cs typeface="Helvetica Neue" charset="0"/>
            </a:endParaRPr>
          </a:p>
        </p:txBody>
      </p:sp>
      <p:cxnSp>
        <p:nvCxnSpPr>
          <p:cNvPr id="11" name="Straight Connector 10"/>
          <p:cNvCxnSpPr>
            <a:cxnSpLocks/>
          </p:cNvCxnSpPr>
          <p:nvPr/>
        </p:nvCxnSpPr>
        <p:spPr>
          <a:xfrm>
            <a:off x="31724" y="950699"/>
            <a:ext cx="11997346" cy="0"/>
          </a:xfrm>
          <a:prstGeom prst="line">
            <a:avLst/>
          </a:prstGeom>
          <a:ln w="50800">
            <a:solidFill>
              <a:srgbClr val="005EAB"/>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5832" y="6557785"/>
            <a:ext cx="61330" cy="237460"/>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9BCAB89-D233-4E43-809E-95CC038D3184}"/>
              </a:ext>
            </a:extLst>
          </p:cNvPr>
          <p:cNvSpPr txBox="1"/>
          <p:nvPr/>
        </p:nvSpPr>
        <p:spPr>
          <a:xfrm>
            <a:off x="440222" y="1247791"/>
            <a:ext cx="11427851"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3. Strategic Funding </a:t>
            </a:r>
            <a:r>
              <a:rPr kumimoji="0" lang="en-US"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rPr>
              <a:t>– funding for proven initiatives that deliver results in ECCT’s Strategic Focus areas, based on a cohesive strategy or action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9F77906-4475-4654-B6F6-AE33DCF20DBC}"/>
              </a:ext>
            </a:extLst>
          </p:cNvPr>
          <p:cNvSpPr txBox="1"/>
          <p:nvPr/>
        </p:nvSpPr>
        <p:spPr>
          <a:xfrm>
            <a:off x="679351" y="2730393"/>
            <a:ext cx="417204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Focus Area:  Children &amp;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Co-design of </a:t>
            </a:r>
            <a:r>
              <a:rPr kumimoji="0" lang="en-US"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a Rangatahi Action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rPr>
              <a:t>$4M over 4 years from 1 April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005EA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1CADE4"/>
              </a:solidFill>
              <a:effectLst/>
              <a:uLnTx/>
              <a:uFillTx/>
              <a:latin typeface="Calibri" panose="020F0502020204030204" pitchFamily="34" charset="0"/>
              <a:ea typeface="+mn-ea"/>
              <a:cs typeface="+mn-cs"/>
            </a:endParaRPr>
          </a:p>
        </p:txBody>
      </p:sp>
      <p:pic>
        <p:nvPicPr>
          <p:cNvPr id="15" name="image7.jpg">
            <a:extLst>
              <a:ext uri="{FF2B5EF4-FFF2-40B4-BE49-F238E27FC236}">
                <a16:creationId xmlns:a16="http://schemas.microsoft.com/office/drawing/2014/main" id="{349ED3E1-462D-41A1-9134-C20E476F5D32}"/>
              </a:ext>
            </a:extLst>
          </p:cNvPr>
          <p:cNvPicPr/>
          <p:nvPr/>
        </p:nvPicPr>
        <p:blipFill>
          <a:blip r:embed="rId3"/>
          <a:srcRect/>
          <a:stretch>
            <a:fillRect/>
          </a:stretch>
        </p:blipFill>
        <p:spPr>
          <a:xfrm>
            <a:off x="5938581" y="2361062"/>
            <a:ext cx="5813197" cy="3698543"/>
          </a:xfrm>
          <a:prstGeom prst="rect">
            <a:avLst/>
          </a:prstGeom>
          <a:ln/>
        </p:spPr>
      </p:pic>
    </p:spTree>
    <p:extLst>
      <p:ext uri="{BB962C8B-B14F-4D97-AF65-F5344CB8AC3E}">
        <p14:creationId xmlns:p14="http://schemas.microsoft.com/office/powerpoint/2010/main" val="118180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1000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DAF11D-40D1-4D86-9558-6070D3568B47}"/>
              </a:ext>
            </a:extLst>
          </p:cNvPr>
          <p:cNvSpPr>
            <a:spLocks noGrp="1"/>
          </p:cNvSpPr>
          <p:nvPr>
            <p:ph idx="1"/>
          </p:nvPr>
        </p:nvSpPr>
        <p:spPr>
          <a:xfrm>
            <a:off x="0" y="6596592"/>
            <a:ext cx="9536289" cy="261408"/>
          </a:xfrm>
          <a:noFill/>
        </p:spPr>
        <p:txBody>
          <a:bodyPr>
            <a:normAutofit/>
          </a:bodyPr>
          <a:lstStyle/>
          <a:p>
            <a:pPr marL="0" indent="0">
              <a:buNone/>
            </a:pPr>
            <a:r>
              <a:rPr lang="en-NZ" sz="1000" dirty="0">
                <a:hlinkClick r:id="rId3"/>
              </a:rPr>
              <a:t>https://youtube/RtOxyiwgGts</a:t>
            </a:r>
            <a:r>
              <a:rPr lang="en-NZ" sz="1000" dirty="0"/>
              <a:t> </a:t>
            </a:r>
            <a:endParaRPr lang="en-NZ" dirty="0"/>
          </a:p>
          <a:p>
            <a:pPr marL="0" indent="0">
              <a:buNone/>
            </a:pPr>
            <a:endParaRPr lang="en-NZ" dirty="0"/>
          </a:p>
        </p:txBody>
      </p:sp>
      <p:pic>
        <p:nvPicPr>
          <p:cNvPr id="5" name="Picture 4">
            <a:extLst>
              <a:ext uri="{FF2B5EF4-FFF2-40B4-BE49-F238E27FC236}">
                <a16:creationId xmlns:a16="http://schemas.microsoft.com/office/drawing/2014/main" id="{AEA5B0B5-0A5F-43FD-AA9C-1C73617DA78D}"/>
              </a:ext>
            </a:extLst>
          </p:cNvPr>
          <p:cNvPicPr>
            <a:picLocks noChangeAspect="1"/>
          </p:cNvPicPr>
          <p:nvPr/>
        </p:nvPicPr>
        <p:blipFill>
          <a:blip r:embed="rId4"/>
          <a:stretch>
            <a:fillRect/>
          </a:stretch>
        </p:blipFill>
        <p:spPr>
          <a:xfrm>
            <a:off x="-77733" y="130704"/>
            <a:ext cx="12347466" cy="6596592"/>
          </a:xfrm>
          <a:prstGeom prst="rect">
            <a:avLst/>
          </a:prstGeom>
        </p:spPr>
      </p:pic>
    </p:spTree>
    <p:extLst>
      <p:ext uri="{BB962C8B-B14F-4D97-AF65-F5344CB8AC3E}">
        <p14:creationId xmlns:p14="http://schemas.microsoft.com/office/powerpoint/2010/main" val="2776723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79CF41-41AD-431B-AD04-2D828909CBEC}"/>
              </a:ext>
            </a:extLst>
          </p:cNvPr>
          <p:cNvPicPr>
            <a:picLocks noChangeAspect="1"/>
          </p:cNvPicPr>
          <p:nvPr/>
        </p:nvPicPr>
        <p:blipFill>
          <a:blip r:embed="rId3"/>
          <a:stretch>
            <a:fillRect/>
          </a:stretch>
        </p:blipFill>
        <p:spPr>
          <a:xfrm>
            <a:off x="-2067657" y="-49954"/>
            <a:ext cx="7183314" cy="6907954"/>
          </a:xfrm>
          <a:prstGeom prst="rect">
            <a:avLst/>
          </a:prstGeom>
        </p:spPr>
      </p:pic>
      <p:sp>
        <p:nvSpPr>
          <p:cNvPr id="10" name="Rectangle 9"/>
          <p:cNvSpPr/>
          <p:nvPr/>
        </p:nvSpPr>
        <p:spPr>
          <a:xfrm>
            <a:off x="5758470" y="3391070"/>
            <a:ext cx="5637475" cy="2723127"/>
          </a:xfrm>
          <a:prstGeom prst="rect">
            <a:avLst/>
          </a:prstGeom>
          <a:solidFill>
            <a:srgbClr val="005EA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6290995" y="3622675"/>
            <a:ext cx="4090946" cy="1850075"/>
          </a:xfrm>
        </p:spPr>
        <p:txBody>
          <a:bodyPr>
            <a:normAutofit lnSpcReduction="10000"/>
          </a:bodyPr>
          <a:lstStyle/>
          <a:p>
            <a:pPr algn="l"/>
            <a:r>
              <a:rPr lang="en-NZ" sz="2000" b="1" dirty="0">
                <a:solidFill>
                  <a:schemeClr val="bg1"/>
                </a:solidFill>
                <a:latin typeface="Helvetica Neue" charset="0"/>
                <a:ea typeface="Helvetica Neue" charset="0"/>
                <a:cs typeface="Helvetica Neue" charset="0"/>
              </a:rPr>
              <a:t>Rose Artemiev</a:t>
            </a:r>
          </a:p>
          <a:p>
            <a:pPr algn="l"/>
            <a:r>
              <a:rPr lang="en-NZ" sz="2000" b="1" dirty="0">
                <a:solidFill>
                  <a:schemeClr val="bg1"/>
                </a:solidFill>
                <a:latin typeface="Helvetica Neue" charset="0"/>
                <a:ea typeface="Helvetica Neue" charset="0"/>
                <a:cs typeface="Helvetica Neue" charset="0"/>
              </a:rPr>
              <a:t>Community Advisor</a:t>
            </a:r>
          </a:p>
          <a:p>
            <a:pPr algn="l"/>
            <a:r>
              <a:rPr lang="en-NZ" sz="2000" b="1" dirty="0">
                <a:solidFill>
                  <a:schemeClr val="bg1"/>
                </a:solidFill>
                <a:latin typeface="Helvetica Neue" charset="0"/>
                <a:ea typeface="Helvetica Neue" charset="0"/>
                <a:cs typeface="Helvetica Neue" charset="0"/>
              </a:rPr>
              <a:t>Email: rose@ecct.org.nz</a:t>
            </a:r>
          </a:p>
          <a:p>
            <a:pPr algn="l"/>
            <a:r>
              <a:rPr lang="en-NZ" sz="2000" b="1" dirty="0">
                <a:solidFill>
                  <a:schemeClr val="bg1"/>
                </a:solidFill>
                <a:latin typeface="Helvetica Neue" charset="0"/>
                <a:ea typeface="Helvetica Neue" charset="0"/>
                <a:cs typeface="Helvetica Neue" charset="0"/>
              </a:rPr>
              <a:t>Freephone: 0800 878 720 </a:t>
            </a:r>
          </a:p>
          <a:p>
            <a:pPr algn="l"/>
            <a:r>
              <a:rPr lang="en-NZ" sz="2000" b="1" dirty="0">
                <a:solidFill>
                  <a:schemeClr val="bg1"/>
                </a:solidFill>
                <a:latin typeface="Helvetica Neue" charset="0"/>
                <a:ea typeface="Helvetica Neue" charset="0"/>
                <a:cs typeface="Helvetica Neue" charset="0"/>
              </a:rPr>
              <a:t>www.ecct.org.nz</a:t>
            </a:r>
          </a:p>
          <a:p>
            <a:pPr algn="l"/>
            <a:endParaRPr lang="en-NZ" sz="2000" b="1" dirty="0">
              <a:solidFill>
                <a:schemeClr val="bg1"/>
              </a:solidFill>
              <a:latin typeface="Helvetica Neue" charset="0"/>
              <a:ea typeface="Helvetica Neue" charset="0"/>
              <a:cs typeface="Helvetica Neue" charset="0"/>
            </a:endParaRPr>
          </a:p>
          <a:p>
            <a:pPr algn="l"/>
            <a:endParaRPr lang="en-NZ" sz="2000" b="1" dirty="0">
              <a:solidFill>
                <a:schemeClr val="bg1"/>
              </a:solidFill>
              <a:latin typeface="Helvetica Neue" charset="0"/>
              <a:ea typeface="Helvetica Neue" charset="0"/>
              <a:cs typeface="Helvetica Neue" charset="0"/>
            </a:endParaRPr>
          </a:p>
          <a:p>
            <a:pPr algn="l"/>
            <a:endParaRPr lang="en-NZ" sz="2000" b="1" dirty="0">
              <a:solidFill>
                <a:schemeClr val="bg1"/>
              </a:solidFill>
              <a:latin typeface="Helvetica Neue" charset="0"/>
              <a:ea typeface="Helvetica Neue" charset="0"/>
              <a:cs typeface="Helvetica Neue" charset="0"/>
            </a:endParaRPr>
          </a:p>
          <a:p>
            <a:pPr algn="l"/>
            <a:endParaRPr lang="en-NZ" sz="2000" b="1" dirty="0">
              <a:solidFill>
                <a:schemeClr val="bg1"/>
              </a:solidFill>
              <a:latin typeface="Helvetica Neue" charset="0"/>
              <a:ea typeface="Helvetica Neue" charset="0"/>
              <a:cs typeface="Helvetica Neue" charset="0"/>
            </a:endParaRPr>
          </a:p>
          <a:p>
            <a:pPr algn="l"/>
            <a:endParaRPr lang="en-NZ" sz="2000" b="1" dirty="0">
              <a:solidFill>
                <a:schemeClr val="bg1"/>
              </a:solidFill>
              <a:latin typeface="Helvetica Neue" charset="0"/>
              <a:ea typeface="Helvetica Neue" charset="0"/>
              <a:cs typeface="Helvetica Neue" charset="0"/>
            </a:endParaRPr>
          </a:p>
          <a:p>
            <a:pPr algn="l"/>
            <a:endParaRPr lang="en-NZ" sz="2800" b="1" dirty="0">
              <a:solidFill>
                <a:schemeClr val="bg1"/>
              </a:solidFill>
              <a:latin typeface="Helvetica Neue" charset="0"/>
              <a:ea typeface="Helvetica Neue" charset="0"/>
              <a:cs typeface="Helvetica Neue" charset="0"/>
            </a:endParaRPr>
          </a:p>
        </p:txBody>
      </p:sp>
      <p:cxnSp>
        <p:nvCxnSpPr>
          <p:cNvPr id="12" name="Straight Connector 11"/>
          <p:cNvCxnSpPr/>
          <p:nvPr/>
        </p:nvCxnSpPr>
        <p:spPr>
          <a:xfrm>
            <a:off x="6412037" y="5611828"/>
            <a:ext cx="42300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C733C08A-BCAB-4D75-8B26-CEAE38AE1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25527"/>
            <a:ext cx="4912826" cy="1321657"/>
          </a:xfrm>
          <a:prstGeom prst="rect">
            <a:avLst/>
          </a:prstGeom>
        </p:spPr>
      </p:pic>
    </p:spTree>
    <p:extLst>
      <p:ext uri="{BB962C8B-B14F-4D97-AF65-F5344CB8AC3E}">
        <p14:creationId xmlns:p14="http://schemas.microsoft.com/office/powerpoint/2010/main" val="78677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56B6-0FBA-4D93-99B5-64D2ACCFE0F0}"/>
              </a:ext>
            </a:extLst>
          </p:cNvPr>
          <p:cNvSpPr>
            <a:spLocks noGrp="1"/>
          </p:cNvSpPr>
          <p:nvPr>
            <p:ph type="title"/>
          </p:nvPr>
        </p:nvSpPr>
        <p:spPr>
          <a:xfrm>
            <a:off x="713518" y="1584960"/>
            <a:ext cx="10764964" cy="3739070"/>
          </a:xfrm>
        </p:spPr>
        <p:txBody>
          <a:bodyPr>
            <a:normAutofit/>
          </a:bodyPr>
          <a:lstStyle/>
          <a:p>
            <a:pPr algn="ctr"/>
            <a:r>
              <a:rPr lang="en-NZ" sz="9600" dirty="0"/>
              <a:t>Department of Internal Affairs</a:t>
            </a:r>
          </a:p>
        </p:txBody>
      </p:sp>
    </p:spTree>
    <p:extLst>
      <p:ext uri="{BB962C8B-B14F-4D97-AF65-F5344CB8AC3E}">
        <p14:creationId xmlns:p14="http://schemas.microsoft.com/office/powerpoint/2010/main" val="147290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BFDA4-29F9-45A8-BC75-B621CAA02BBC}"/>
              </a:ext>
            </a:extLst>
          </p:cNvPr>
          <p:cNvSpPr/>
          <p:nvPr/>
        </p:nvSpPr>
        <p:spPr>
          <a:xfrm>
            <a:off x="2987824" y="1"/>
            <a:ext cx="9226448"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027B526-2FE1-4D5F-80DD-0DA427276355}"/>
              </a:ext>
            </a:extLst>
          </p:cNvPr>
          <p:cNvSpPr/>
          <p:nvPr/>
        </p:nvSpPr>
        <p:spPr>
          <a:xfrm>
            <a:off x="0" y="-2"/>
            <a:ext cx="2988000" cy="6858002"/>
          </a:xfrm>
          <a:prstGeom prst="rect">
            <a:avLst/>
          </a:prstGeom>
          <a:solidFill>
            <a:srgbClr val="F7B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E3E599E6-4C5E-4A35-8E04-16FF9306BD2D}"/>
              </a:ext>
            </a:extLst>
          </p:cNvPr>
          <p:cNvSpPr txBox="1">
            <a:spLocks/>
          </p:cNvSpPr>
          <p:nvPr/>
        </p:nvSpPr>
        <p:spPr>
          <a:xfrm>
            <a:off x="2987824" y="1046375"/>
            <a:ext cx="9226448" cy="26772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altLang="en-US" sz="5400" b="1" i="0" u="none" strike="noStrike" kern="1200" cap="none" spc="0" normalizeH="0" baseline="0" noProof="0" dirty="0" bmk="_Hlk65843048">
                <a:ln>
                  <a:noFill/>
                </a:ln>
                <a:solidFill>
                  <a:srgbClr val="FF9900"/>
                </a:solidFill>
                <a:effectLst/>
                <a:uLnTx/>
                <a:uFillTx/>
                <a:latin typeface="Calibri" panose="020F0502020204030204"/>
                <a:ea typeface="Calibri" panose="020F0502020204030204" pitchFamily="34" charset="0"/>
                <a:cs typeface="Times New Roman" panose="02020603050405020304" pitchFamily="18" charset="0"/>
              </a:rPr>
              <a:t>Department of Internal Affairs</a:t>
            </a:r>
            <a:endParaRPr kumimoji="0" lang="en-NZ" sz="5400" b="1" i="0" u="none" strike="noStrike" kern="1200" cap="none" spc="0" normalizeH="0" baseline="0" noProof="0" dirty="0">
              <a:ln>
                <a:noFill/>
              </a:ln>
              <a:solidFill>
                <a:srgbClr val="A5A5A5">
                  <a:lumMod val="60000"/>
                  <a:lumOff val="40000"/>
                </a:srgbClr>
              </a:solidFill>
              <a:effectLst/>
              <a:uLnTx/>
              <a:uFillTx/>
              <a:latin typeface="Calibri" panose="020F0502020204030204"/>
              <a:ea typeface="+mj-ea"/>
              <a:cs typeface="+mj-cs"/>
            </a:endParaRPr>
          </a:p>
        </p:txBody>
      </p:sp>
      <p:sp>
        <p:nvSpPr>
          <p:cNvPr id="14" name="Title 1">
            <a:extLst>
              <a:ext uri="{FF2B5EF4-FFF2-40B4-BE49-F238E27FC236}">
                <a16:creationId xmlns:a16="http://schemas.microsoft.com/office/drawing/2014/main" id="{1FB646FE-090C-4FCE-B7F1-0B080A3B08EB}"/>
              </a:ext>
            </a:extLst>
          </p:cNvPr>
          <p:cNvSpPr txBox="1">
            <a:spLocks/>
          </p:cNvSpPr>
          <p:nvPr/>
        </p:nvSpPr>
        <p:spPr>
          <a:xfrm>
            <a:off x="4666504" y="2870519"/>
            <a:ext cx="5472608" cy="10133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4000" b="0" i="0" u="none" strike="noStrike" kern="1200" cap="none" spc="0" normalizeH="0" baseline="0" noProof="0" dirty="0">
                <a:ln>
                  <a:noFill/>
                </a:ln>
                <a:solidFill>
                  <a:prstClr val="white"/>
                </a:solidFill>
                <a:effectLst/>
                <a:uLnTx/>
                <a:uFillTx/>
                <a:latin typeface="Corbel" panose="020B0503020204020204" pitchFamily="34" charset="0"/>
                <a:ea typeface="+mj-ea"/>
                <a:cs typeface="Times New Roman" panose="02020603050405020304" pitchFamily="18" charset="0"/>
              </a:rPr>
              <a:t>Community grants</a:t>
            </a:r>
            <a:endParaRPr kumimoji="0" lang="en-NZ" sz="4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5" name="Picture 2" descr="T:\Logos\All of Govt Logo\AOG Logo - Reverse.png">
            <a:extLst>
              <a:ext uri="{FF2B5EF4-FFF2-40B4-BE49-F238E27FC236}">
                <a16:creationId xmlns:a16="http://schemas.microsoft.com/office/drawing/2014/main" id="{C506C89A-2F4D-4FEB-AD5E-13DFEABEC48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73027" y="5353031"/>
            <a:ext cx="2745541" cy="4585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Logos\DIA Logo\DIA Logo - Reversed.png">
            <a:extLst>
              <a:ext uri="{FF2B5EF4-FFF2-40B4-BE49-F238E27FC236}">
                <a16:creationId xmlns:a16="http://schemas.microsoft.com/office/drawing/2014/main" id="{D37876D5-969C-4562-8346-623FB436F32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899166" y="5353031"/>
            <a:ext cx="1977926" cy="53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60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E486-B298-4E61-BC10-745146ACF88A}"/>
              </a:ext>
            </a:extLst>
          </p:cNvPr>
          <p:cNvSpPr>
            <a:spLocks noGrp="1"/>
          </p:cNvSpPr>
          <p:nvPr>
            <p:ph type="ctrTitle"/>
          </p:nvPr>
        </p:nvSpPr>
        <p:spPr>
          <a:xfrm>
            <a:off x="1524000" y="1631659"/>
            <a:ext cx="9144000" cy="1058994"/>
          </a:xfrm>
        </p:spPr>
        <p:txBody>
          <a:bodyPr>
            <a:normAutofit/>
          </a:bodyPr>
          <a:lstStyle/>
          <a:p>
            <a:pPr lvl="0" eaLnBrk="0" fontAlgn="base" hangingPunct="0">
              <a:lnSpc>
                <a:spcPct val="100000"/>
              </a:lnSpc>
              <a:spcAft>
                <a:spcPct val="0"/>
              </a:spcAft>
            </a:pPr>
            <a:r>
              <a:rPr lang="en-NZ" b="1" dirty="0">
                <a:solidFill>
                  <a:schemeClr val="accent2"/>
                </a:solidFill>
              </a:rPr>
              <a:t>About us</a:t>
            </a:r>
          </a:p>
        </p:txBody>
      </p:sp>
      <p:sp>
        <p:nvSpPr>
          <p:cNvPr id="3" name="Subtitle 2">
            <a:extLst>
              <a:ext uri="{FF2B5EF4-FFF2-40B4-BE49-F238E27FC236}">
                <a16:creationId xmlns:a16="http://schemas.microsoft.com/office/drawing/2014/main" id="{CF95D007-CF65-4340-A39A-EDDA1CE09907}"/>
              </a:ext>
            </a:extLst>
          </p:cNvPr>
          <p:cNvSpPr>
            <a:spLocks noGrp="1"/>
          </p:cNvSpPr>
          <p:nvPr>
            <p:ph type="subTitle" idx="1"/>
          </p:nvPr>
        </p:nvSpPr>
        <p:spPr>
          <a:xfrm>
            <a:off x="2419364" y="2690653"/>
            <a:ext cx="7353271" cy="2078877"/>
          </a:xfrm>
        </p:spPr>
        <p:txBody>
          <a:bodyPr>
            <a:normAutofit/>
          </a:bodyPr>
          <a:lstStyle/>
          <a:p>
            <a:r>
              <a:rPr kumimoji="0" lang="en-NZ" altLang="en-US" sz="3200"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Times New Roman" panose="02020603050405020304" pitchFamily="18" charset="0"/>
              </a:rPr>
              <a:t>We provide support and information </a:t>
            </a:r>
            <a:br>
              <a:rPr kumimoji="0" lang="en-NZ" altLang="en-US" sz="3200"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Times New Roman" panose="02020603050405020304" pitchFamily="18" charset="0"/>
              </a:rPr>
            </a:br>
            <a:r>
              <a:rPr kumimoji="0" lang="en-NZ" altLang="en-US" sz="3200"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Times New Roman" panose="02020603050405020304" pitchFamily="18" charset="0"/>
              </a:rPr>
              <a:t>about central government and </a:t>
            </a:r>
            <a:br>
              <a:rPr kumimoji="0" lang="en-NZ" altLang="en-US" sz="3200"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Times New Roman" panose="02020603050405020304" pitchFamily="18" charset="0"/>
              </a:rPr>
            </a:br>
            <a:r>
              <a:rPr kumimoji="0" lang="en-NZ" altLang="en-US" sz="3200"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Times New Roman" panose="02020603050405020304" pitchFamily="18" charset="0"/>
              </a:rPr>
              <a:t>Lottery funds available to community organisations and charities. </a:t>
            </a:r>
            <a:endParaRPr lang="en-NZ" altLang="en-US" sz="1800" dirty="0"/>
          </a:p>
          <a:p>
            <a:endParaRPr lang="en-NZ" sz="4000" dirty="0"/>
          </a:p>
        </p:txBody>
      </p:sp>
      <p:pic>
        <p:nvPicPr>
          <p:cNvPr id="24" name="Picture 4">
            <a:extLst>
              <a:ext uri="{FF2B5EF4-FFF2-40B4-BE49-F238E27FC236}">
                <a16:creationId xmlns:a16="http://schemas.microsoft.com/office/drawing/2014/main" id="{99227793-06B1-40BD-BFC5-B3224F71C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8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a:xfrm>
            <a:off x="713518" y="1232535"/>
            <a:ext cx="10764964" cy="1056704"/>
          </a:xfrm>
        </p:spPr>
        <p:txBody>
          <a:bodyPr/>
          <a:lstStyle/>
          <a:p>
            <a:r>
              <a:rPr lang="en-NZ" dirty="0"/>
              <a:t>Community Pride and Vibrancy Fund</a:t>
            </a:r>
          </a:p>
        </p:txBody>
      </p:sp>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713518" y="2105025"/>
            <a:ext cx="10764964" cy="3990975"/>
          </a:xfrm>
        </p:spPr>
        <p:txBody>
          <a:bodyPr>
            <a:normAutofit fontScale="55000" lnSpcReduction="20000"/>
          </a:bodyPr>
          <a:lstStyle/>
          <a:p>
            <a:r>
              <a:rPr lang="en-US" b="0" i="0" dirty="0">
                <a:solidFill>
                  <a:srgbClr val="333333"/>
                </a:solidFill>
                <a:effectLst/>
                <a:latin typeface="Calibri" panose="020F0502020204030204" pitchFamily="34" charset="0"/>
              </a:rPr>
              <a:t> Supports community opportunities to create pride and vibrancy in Central Hawke’s Bay.</a:t>
            </a:r>
          </a:p>
          <a:p>
            <a:r>
              <a:rPr lang="en-US" b="0" i="0" dirty="0">
                <a:solidFill>
                  <a:srgbClr val="333333"/>
                </a:solidFill>
                <a:effectLst/>
                <a:latin typeface="Calibri" panose="020F0502020204030204" pitchFamily="34" charset="0"/>
              </a:rPr>
              <a:t>The fund supports projects that are an activity, </a:t>
            </a:r>
            <a:r>
              <a:rPr lang="en-US" b="0" i="0" dirty="0" err="1">
                <a:solidFill>
                  <a:srgbClr val="333333"/>
                </a:solidFill>
                <a:effectLst/>
                <a:latin typeface="Calibri" panose="020F0502020204030204" pitchFamily="34" charset="0"/>
              </a:rPr>
              <a:t>programme</a:t>
            </a:r>
            <a:r>
              <a:rPr lang="en-US" b="0" i="0" dirty="0">
                <a:solidFill>
                  <a:srgbClr val="333333"/>
                </a:solidFill>
                <a:effectLst/>
                <a:latin typeface="Calibri" panose="020F0502020204030204" pitchFamily="34" charset="0"/>
              </a:rPr>
              <a:t> or development that will occur in a public space and promotes our community to THRIVE.</a:t>
            </a:r>
          </a:p>
          <a:p>
            <a:pPr algn="l" fontAlgn="base"/>
            <a:r>
              <a:rPr lang="en-US" b="0" i="0" dirty="0">
                <a:solidFill>
                  <a:srgbClr val="333333"/>
                </a:solidFill>
                <a:effectLst/>
                <a:latin typeface="Calibri" panose="020F0502020204030204" pitchFamily="34" charset="0"/>
              </a:rPr>
              <a:t>Successful applications will result in outcomes that support our communities identity, attract people’s interest, inspire and engage people and overall, contribute to a sense of community. Applications to the fund may not always be monetary and could include the provision of material, </a:t>
            </a:r>
            <a:r>
              <a:rPr lang="en-US" b="0" i="0" dirty="0" err="1">
                <a:solidFill>
                  <a:srgbClr val="333333"/>
                </a:solidFill>
                <a:effectLst/>
                <a:latin typeface="Calibri" panose="020F0502020204030204" pitchFamily="34" charset="0"/>
              </a:rPr>
              <a:t>labour</a:t>
            </a:r>
            <a:r>
              <a:rPr lang="en-US" b="0" i="0" dirty="0">
                <a:solidFill>
                  <a:srgbClr val="333333"/>
                </a:solidFill>
                <a:effectLst/>
                <a:latin typeface="Calibri" panose="020F0502020204030204" pitchFamily="34" charset="0"/>
              </a:rPr>
              <a:t> or other support.</a:t>
            </a:r>
          </a:p>
          <a:p>
            <a:pPr algn="l" fontAlgn="base"/>
            <a:r>
              <a:rPr lang="en-US" b="0" i="0" dirty="0">
                <a:solidFill>
                  <a:srgbClr val="333333"/>
                </a:solidFill>
                <a:effectLst/>
                <a:latin typeface="Calibri" panose="020F0502020204030204" pitchFamily="34" charset="0"/>
              </a:rPr>
              <a:t>The funds available each financial year are</a:t>
            </a:r>
          </a:p>
          <a:p>
            <a:pPr lvl="1" fontAlgn="base"/>
            <a:r>
              <a:rPr lang="en-US" b="0" i="0" dirty="0">
                <a:solidFill>
                  <a:srgbClr val="333333"/>
                </a:solidFill>
                <a:effectLst/>
                <a:latin typeface="inherit"/>
              </a:rPr>
              <a:t>Year 2 2019/20                   $15,000</a:t>
            </a:r>
          </a:p>
          <a:p>
            <a:pPr lvl="1" fontAlgn="base"/>
            <a:r>
              <a:rPr lang="en-US" b="0" i="0" dirty="0">
                <a:solidFill>
                  <a:srgbClr val="333333"/>
                </a:solidFill>
                <a:effectLst/>
                <a:latin typeface="inherit"/>
              </a:rPr>
              <a:t>Year 3 2020/21 onwards $20,000</a:t>
            </a:r>
          </a:p>
          <a:p>
            <a:r>
              <a:rPr lang="en-NZ" dirty="0"/>
              <a:t>Applications can be submitted at anytime. Applications for funding of over $5,000 go to the Strategy and Wellbeing Committee to review. </a:t>
            </a:r>
          </a:p>
          <a:p>
            <a:r>
              <a:rPr lang="en-NZ" dirty="0"/>
              <a:t>For eligibility please see the Community Funding Policy </a:t>
            </a:r>
          </a:p>
        </p:txBody>
      </p:sp>
    </p:spTree>
    <p:extLst>
      <p:ext uri="{BB962C8B-B14F-4D97-AF65-F5344CB8AC3E}">
        <p14:creationId xmlns:p14="http://schemas.microsoft.com/office/powerpoint/2010/main" val="3300538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AC72-0114-4CBD-8E45-6C6E5EC8852C}"/>
              </a:ext>
            </a:extLst>
          </p:cNvPr>
          <p:cNvSpPr>
            <a:spLocks noGrp="1"/>
          </p:cNvSpPr>
          <p:nvPr>
            <p:ph type="title"/>
          </p:nvPr>
        </p:nvSpPr>
        <p:spPr>
          <a:xfrm>
            <a:off x="838199" y="365125"/>
            <a:ext cx="10515600" cy="1325563"/>
          </a:xfrm>
        </p:spPr>
        <p:txBody>
          <a:bodyPr>
            <a:normAutofit/>
          </a:bodyPr>
          <a:lstStyle/>
          <a:p>
            <a:pPr algn="ctr"/>
            <a:r>
              <a:rPr lang="en-NZ" sz="4000" b="1" dirty="0">
                <a:solidFill>
                  <a:schemeClr val="accent2"/>
                </a:solidFill>
              </a:rPr>
              <a:t>Funds on offer</a:t>
            </a:r>
          </a:p>
        </p:txBody>
      </p:sp>
      <p:sp>
        <p:nvSpPr>
          <p:cNvPr id="3" name="Content Placeholder 2">
            <a:extLst>
              <a:ext uri="{FF2B5EF4-FFF2-40B4-BE49-F238E27FC236}">
                <a16:creationId xmlns:a16="http://schemas.microsoft.com/office/drawing/2014/main" id="{8AC28366-6CE0-4F1A-9D61-AFA39255D87F}"/>
              </a:ext>
            </a:extLst>
          </p:cNvPr>
          <p:cNvSpPr>
            <a:spLocks noGrp="1"/>
          </p:cNvSpPr>
          <p:nvPr>
            <p:ph idx="1"/>
          </p:nvPr>
        </p:nvSpPr>
        <p:spPr>
          <a:xfrm>
            <a:off x="2608081" y="1690688"/>
            <a:ext cx="6975835" cy="3296091"/>
          </a:xfrm>
        </p:spPr>
        <p:txBody>
          <a:bodyPr>
            <a:normAutofit/>
          </a:bodyPr>
          <a:lstStyle/>
          <a:p>
            <a:pPr marL="0" indent="0">
              <a:buNone/>
            </a:pPr>
            <a:r>
              <a:rPr lang="en-NZ" sz="2400" b="1" dirty="0">
                <a:latin typeface="Corbel" panose="020B0503020204020204" pitchFamily="34" charset="0"/>
              </a:rPr>
              <a:t>Community Organisation Grants Scheme (COGS) </a:t>
            </a:r>
          </a:p>
          <a:p>
            <a:pPr marL="0" indent="0">
              <a:buNone/>
            </a:pPr>
            <a:r>
              <a:rPr lang="en-NZ" sz="2400" dirty="0">
                <a:latin typeface="Corbel" panose="020B0503020204020204" pitchFamily="34" charset="0"/>
              </a:rPr>
              <a:t>Provides</a:t>
            </a:r>
            <a:r>
              <a:rPr lang="en-NZ" sz="2400" b="1" dirty="0">
                <a:latin typeface="Corbel" panose="020B0503020204020204" pitchFamily="34" charset="0"/>
              </a:rPr>
              <a:t> </a:t>
            </a:r>
            <a:r>
              <a:rPr lang="en-NZ" sz="2400" dirty="0">
                <a:latin typeface="Corbel" panose="020B0503020204020204" pitchFamily="34" charset="0"/>
              </a:rPr>
              <a:t>grants to community-based social services that contribute to local outcomes:</a:t>
            </a:r>
          </a:p>
          <a:p>
            <a:pPr lvl="0"/>
            <a:r>
              <a:rPr lang="en-NZ" sz="2400" dirty="0">
                <a:latin typeface="Corbel" panose="020B0503020204020204" pitchFamily="34" charset="0"/>
              </a:rPr>
              <a:t>ongoing operational costs</a:t>
            </a:r>
          </a:p>
          <a:p>
            <a:pPr lvl="0"/>
            <a:r>
              <a:rPr lang="en-NZ" sz="2400" dirty="0">
                <a:latin typeface="Corbel" panose="020B0503020204020204" pitchFamily="34" charset="0"/>
              </a:rPr>
              <a:t>community projects or events.</a:t>
            </a:r>
          </a:p>
          <a:p>
            <a:pPr>
              <a:lnSpc>
                <a:spcPct val="115000"/>
              </a:lnSpc>
            </a:pPr>
            <a:r>
              <a:rPr lang="en-NZ" sz="2400" u="sng" dirty="0">
                <a:solidFill>
                  <a:srgbClr val="FF9900"/>
                </a:solidFill>
                <a:effectLst/>
                <a:latin typeface="Corbel" panose="020B0503020204020204" pitchFamily="34" charset="0"/>
                <a:ea typeface="Calibri" panose="020F0502020204030204" pitchFamily="34" charset="0"/>
              </a:rPr>
              <a:t>Next opening April 20, closing May 18</a:t>
            </a:r>
            <a:endParaRPr lang="en-NZ" sz="2400" dirty="0">
              <a:effectLst/>
              <a:latin typeface="Calibri" panose="020F0502020204030204" pitchFamily="34" charset="0"/>
              <a:ea typeface="Calibri" panose="020F0502020204030204" pitchFamily="34" charset="0"/>
            </a:endParaRPr>
          </a:p>
          <a:p>
            <a:pPr marL="0" indent="0">
              <a:buNone/>
            </a:pPr>
            <a:endParaRPr lang="en-NZ" sz="2000" dirty="0"/>
          </a:p>
          <a:p>
            <a:pPr marL="0" indent="0">
              <a:buNone/>
            </a:pPr>
            <a:endParaRPr lang="en-NZ" dirty="0"/>
          </a:p>
        </p:txBody>
      </p:sp>
      <p:pic>
        <p:nvPicPr>
          <p:cNvPr id="6" name="Picture 4">
            <a:extLst>
              <a:ext uri="{FF2B5EF4-FFF2-40B4-BE49-F238E27FC236}">
                <a16:creationId xmlns:a16="http://schemas.microsoft.com/office/drawing/2014/main" id="{06627350-E301-41E3-8FA2-A99FCBEF7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69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AC72-0114-4CBD-8E45-6C6E5EC8852C}"/>
              </a:ext>
            </a:extLst>
          </p:cNvPr>
          <p:cNvSpPr>
            <a:spLocks noGrp="1"/>
          </p:cNvSpPr>
          <p:nvPr>
            <p:ph type="title"/>
          </p:nvPr>
        </p:nvSpPr>
        <p:spPr/>
        <p:txBody>
          <a:bodyPr>
            <a:normAutofit/>
          </a:bodyPr>
          <a:lstStyle/>
          <a:p>
            <a:pPr algn="ctr"/>
            <a:r>
              <a:rPr lang="en-NZ" sz="4000" b="1" dirty="0">
                <a:solidFill>
                  <a:schemeClr val="accent2"/>
                </a:solidFill>
              </a:rPr>
              <a:t>Funds on offer</a:t>
            </a:r>
          </a:p>
        </p:txBody>
      </p:sp>
      <p:sp>
        <p:nvSpPr>
          <p:cNvPr id="4" name="Content Placeholder 2">
            <a:extLst>
              <a:ext uri="{FF2B5EF4-FFF2-40B4-BE49-F238E27FC236}">
                <a16:creationId xmlns:a16="http://schemas.microsoft.com/office/drawing/2014/main" id="{067A51D5-081E-4C47-AC5B-D2241AC0FA6C}"/>
              </a:ext>
            </a:extLst>
          </p:cNvPr>
          <p:cNvSpPr txBox="1">
            <a:spLocks/>
          </p:cNvSpPr>
          <p:nvPr/>
        </p:nvSpPr>
        <p:spPr>
          <a:xfrm>
            <a:off x="2231011" y="1690688"/>
            <a:ext cx="7195793" cy="42387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Lottery Community Fund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Provides</a:t>
            </a:r>
            <a:r>
              <a:rPr kumimoji="0" lang="en-NZ"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grants to help improve the quality of people’s lives in the community: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ongoing operational costs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community projects or events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minor capital works projects valued at $30,000 or less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community development costs, such as hui, training, planning, evaluation and facilitator fees.</a:t>
            </a:r>
          </a:p>
          <a:p>
            <a:pPr>
              <a:lnSpc>
                <a:spcPct val="115000"/>
              </a:lnSpc>
            </a:pPr>
            <a:r>
              <a:rPr lang="en-NZ" sz="2400" u="none" strike="noStrike" dirty="0">
                <a:solidFill>
                  <a:srgbClr val="FF9900"/>
                </a:solidFill>
                <a:effectLst/>
                <a:latin typeface="Corbel" panose="020B0503020204020204" pitchFamily="34" charset="0"/>
                <a:ea typeface="Calibri" panose="020F0502020204030204" pitchFamily="34" charset="0"/>
              </a:rPr>
              <a:t>Next opening June 22, closing 20 July</a:t>
            </a:r>
            <a:endParaRPr lang="en-NZ" sz="2400" dirty="0">
              <a:effectLst/>
              <a:latin typeface="Calibri" panose="020F0502020204030204" pitchFamily="34" charset="0"/>
              <a:ea typeface="Calibri" panose="020F0502020204030204" pitchFamily="34" charset="0"/>
            </a:endParaRPr>
          </a:p>
          <a:p>
            <a:pPr>
              <a:lnSpc>
                <a:spcPct val="115000"/>
              </a:lnSpc>
            </a:pPr>
            <a:r>
              <a:rPr lang="en-NZ" sz="2400" u="none" strike="noStrike" dirty="0">
                <a:solidFill>
                  <a:srgbClr val="FF9900"/>
                </a:solidFill>
                <a:effectLst/>
                <a:latin typeface="Corbel" panose="020B0503020204020204" pitchFamily="34" charset="0"/>
                <a:ea typeface="Calibri" panose="020F0502020204030204" pitchFamily="34" charset="0"/>
              </a:rPr>
              <a:t>Opening 2 November, closing 30 November</a:t>
            </a:r>
            <a:endParaRPr lang="en-NZ" sz="24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06627350-E301-41E3-8FA2-A99FCBEF7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1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7AB2-0A2B-4F88-803F-ADE92EB9E051}"/>
              </a:ext>
            </a:extLst>
          </p:cNvPr>
          <p:cNvSpPr>
            <a:spLocks noGrp="1"/>
          </p:cNvSpPr>
          <p:nvPr>
            <p:ph type="title"/>
          </p:nvPr>
        </p:nvSpPr>
        <p:spPr/>
        <p:txBody>
          <a:bodyPr>
            <a:normAutofit/>
          </a:bodyPr>
          <a:lstStyle/>
          <a:p>
            <a:pPr algn="ctr"/>
            <a:r>
              <a:rPr lang="en-NZ" sz="4000" b="1" dirty="0">
                <a:solidFill>
                  <a:schemeClr val="accent2"/>
                </a:solidFill>
              </a:rPr>
              <a:t>Funds on offer</a:t>
            </a:r>
          </a:p>
        </p:txBody>
      </p:sp>
      <p:sp>
        <p:nvSpPr>
          <p:cNvPr id="7" name="Content Placeholder 2">
            <a:extLst>
              <a:ext uri="{FF2B5EF4-FFF2-40B4-BE49-F238E27FC236}">
                <a16:creationId xmlns:a16="http://schemas.microsoft.com/office/drawing/2014/main" id="{DECF83AC-F2DE-4B7B-BF26-AF84258A23F6}"/>
              </a:ext>
            </a:extLst>
          </p:cNvPr>
          <p:cNvSpPr>
            <a:spLocks noGrp="1"/>
          </p:cNvSpPr>
          <p:nvPr>
            <p:ph idx="1"/>
          </p:nvPr>
        </p:nvSpPr>
        <p:spPr>
          <a:xfrm>
            <a:off x="2384000" y="1690688"/>
            <a:ext cx="7424000" cy="3399785"/>
          </a:xfrm>
        </p:spPr>
        <p:txBody>
          <a:bodyPr>
            <a:normAutofit lnSpcReduction="10000"/>
          </a:bodyPr>
          <a:lstStyle/>
          <a:p>
            <a:pPr marL="0" indent="0">
              <a:buNone/>
            </a:pPr>
            <a:r>
              <a:rPr lang="en-NZ" sz="2400" b="1" dirty="0">
                <a:latin typeface="Corbel" panose="020B0503020204020204" pitchFamily="34" charset="0"/>
              </a:rPr>
              <a:t>Lottery Community Facilities Fund</a:t>
            </a:r>
          </a:p>
          <a:p>
            <a:pPr marL="0" indent="0">
              <a:buNone/>
            </a:pPr>
            <a:r>
              <a:rPr lang="en-NZ" sz="2400" dirty="0">
                <a:latin typeface="Corbel" panose="020B0503020204020204" pitchFamily="34" charset="0"/>
              </a:rPr>
              <a:t>Provides grants to improve or build community facilities and for studies to find out if a community facility is needed and can be achieved:</a:t>
            </a:r>
            <a:endParaRPr lang="en-NZ" sz="2400" dirty="0">
              <a:effectLst/>
              <a:latin typeface="Corbel" panose="020B0503020204020204" pitchFamily="34" charset="0"/>
            </a:endParaRPr>
          </a:p>
          <a:p>
            <a:pPr lvl="0"/>
            <a:r>
              <a:rPr lang="en-NZ" sz="2400" dirty="0">
                <a:latin typeface="Corbel" panose="020B0503020204020204" pitchFamily="34" charset="0"/>
              </a:rPr>
              <a:t>e.g. stadiums, community swimming pools, skate parks, playgrounds, community halls and performing arts complexes.</a:t>
            </a:r>
          </a:p>
          <a:p>
            <a:pPr>
              <a:lnSpc>
                <a:spcPct val="115000"/>
              </a:lnSpc>
            </a:pPr>
            <a:r>
              <a:rPr lang="en-NZ" sz="2400" u="none" strike="noStrike" dirty="0">
                <a:solidFill>
                  <a:srgbClr val="FF9900"/>
                </a:solidFill>
                <a:effectLst/>
                <a:latin typeface="Corbel" panose="020B0503020204020204" pitchFamily="34" charset="0"/>
                <a:ea typeface="Calibri" panose="020F0502020204030204" pitchFamily="34" charset="0"/>
              </a:rPr>
              <a:t>Next opening July 13, closing September 7 </a:t>
            </a:r>
            <a:endParaRPr lang="en-NZ" sz="2400" dirty="0">
              <a:effectLst/>
              <a:latin typeface="Calibri" panose="020F0502020204030204" pitchFamily="34" charset="0"/>
              <a:ea typeface="Calibri" panose="020F0502020204030204" pitchFamily="34" charset="0"/>
            </a:endParaRPr>
          </a:p>
          <a:p>
            <a:r>
              <a:rPr lang="en-NZ" sz="2400" u="none" strike="noStrike" dirty="0">
                <a:solidFill>
                  <a:srgbClr val="FF9900"/>
                </a:solidFill>
                <a:effectLst/>
                <a:latin typeface="Corbel" panose="020B0503020204020204" pitchFamily="34" charset="0"/>
                <a:ea typeface="Calibri" panose="020F0502020204030204" pitchFamily="34" charset="0"/>
              </a:rPr>
              <a:t>Opening January 4, closing March 1</a:t>
            </a:r>
            <a:endParaRPr lang="en-NZ" sz="2400" dirty="0">
              <a:effectLst/>
              <a:latin typeface="Calibri" panose="020F0502020204030204" pitchFamily="34" charset="0"/>
              <a:ea typeface="Calibri" panose="020F0502020204030204" pitchFamily="34" charset="0"/>
            </a:endParaRPr>
          </a:p>
          <a:p>
            <a:pPr marL="0" indent="0">
              <a:buNone/>
            </a:pPr>
            <a:endParaRPr lang="en-NZ" dirty="0"/>
          </a:p>
          <a:p>
            <a:pPr marL="0" indent="0">
              <a:buNone/>
            </a:pPr>
            <a:endParaRPr lang="en-NZ" dirty="0"/>
          </a:p>
        </p:txBody>
      </p:sp>
      <p:pic>
        <p:nvPicPr>
          <p:cNvPr id="10" name="Picture 4">
            <a:extLst>
              <a:ext uri="{FF2B5EF4-FFF2-40B4-BE49-F238E27FC236}">
                <a16:creationId xmlns:a16="http://schemas.microsoft.com/office/drawing/2014/main" id="{C23E79D0-37AF-418F-A3A7-51C5FBBC3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97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7AB2-0A2B-4F88-803F-ADE92EB9E051}"/>
              </a:ext>
            </a:extLst>
          </p:cNvPr>
          <p:cNvSpPr>
            <a:spLocks noGrp="1"/>
          </p:cNvSpPr>
          <p:nvPr>
            <p:ph type="title"/>
          </p:nvPr>
        </p:nvSpPr>
        <p:spPr/>
        <p:txBody>
          <a:bodyPr>
            <a:normAutofit/>
          </a:bodyPr>
          <a:lstStyle/>
          <a:p>
            <a:pPr algn="ctr"/>
            <a:r>
              <a:rPr lang="en-NZ" sz="4000" b="1" dirty="0">
                <a:solidFill>
                  <a:schemeClr val="accent2"/>
                </a:solidFill>
              </a:rPr>
              <a:t>Funds on offer</a:t>
            </a:r>
          </a:p>
        </p:txBody>
      </p:sp>
      <p:sp>
        <p:nvSpPr>
          <p:cNvPr id="8" name="Content Placeholder 2">
            <a:extLst>
              <a:ext uri="{FF2B5EF4-FFF2-40B4-BE49-F238E27FC236}">
                <a16:creationId xmlns:a16="http://schemas.microsoft.com/office/drawing/2014/main" id="{627E4749-AA25-4714-9694-9C7D59E697E9}"/>
              </a:ext>
            </a:extLst>
          </p:cNvPr>
          <p:cNvSpPr txBox="1">
            <a:spLocks/>
          </p:cNvSpPr>
          <p:nvPr/>
        </p:nvSpPr>
        <p:spPr>
          <a:xfrm>
            <a:off x="2581962" y="1690688"/>
            <a:ext cx="7028075" cy="39432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Lottery Environment and Heritage Fund</a:t>
            </a: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Provides grants for plans, reports and one-off projects that preserve, restore and protect NZ’s natural, physical and cultural heritage e.g.: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restoring habitats and ecosystems for our native plants and animals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restoring places and structures of significance to our history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protecting cultural collections.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bmk="_Hlk65843048">
                <a:ln>
                  <a:noFill/>
                </a:ln>
                <a:solidFill>
                  <a:srgbClr val="FF9900"/>
                </a:solidFill>
                <a:effectLst/>
                <a:uLnTx/>
                <a:uFillTx/>
                <a:latin typeface="Corbel" panose="020B0503020204020204" pitchFamily="34" charset="0"/>
                <a:ea typeface="+mn-ea"/>
                <a:cs typeface="Times New Roman" panose="02020603050405020304" pitchFamily="18" charset="0"/>
              </a:rPr>
              <a:t>Opening 9 June, closing 4 August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C23E79D0-37AF-418F-A3A7-51C5FBBC3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74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7AB2-0A2B-4F88-803F-ADE92EB9E051}"/>
              </a:ext>
            </a:extLst>
          </p:cNvPr>
          <p:cNvSpPr>
            <a:spLocks noGrp="1"/>
          </p:cNvSpPr>
          <p:nvPr>
            <p:ph type="title"/>
          </p:nvPr>
        </p:nvSpPr>
        <p:spPr/>
        <p:txBody>
          <a:bodyPr>
            <a:normAutofit/>
          </a:bodyPr>
          <a:lstStyle/>
          <a:p>
            <a:pPr algn="ctr"/>
            <a:r>
              <a:rPr lang="en-NZ" sz="4000" b="1" dirty="0">
                <a:solidFill>
                  <a:schemeClr val="accent2"/>
                </a:solidFill>
              </a:rPr>
              <a:t>Funds on offer</a:t>
            </a:r>
            <a:endParaRPr lang="en-NZ" sz="4000" dirty="0"/>
          </a:p>
        </p:txBody>
      </p:sp>
      <p:sp>
        <p:nvSpPr>
          <p:cNvPr id="7" name="Content Placeholder 2">
            <a:extLst>
              <a:ext uri="{FF2B5EF4-FFF2-40B4-BE49-F238E27FC236}">
                <a16:creationId xmlns:a16="http://schemas.microsoft.com/office/drawing/2014/main" id="{DECF83AC-F2DE-4B7B-BF26-AF84258A23F6}"/>
              </a:ext>
            </a:extLst>
          </p:cNvPr>
          <p:cNvSpPr>
            <a:spLocks noGrp="1"/>
          </p:cNvSpPr>
          <p:nvPr>
            <p:ph idx="1"/>
          </p:nvPr>
        </p:nvSpPr>
        <p:spPr>
          <a:xfrm>
            <a:off x="2692923" y="1690688"/>
            <a:ext cx="6806153" cy="4031382"/>
          </a:xfrm>
        </p:spPr>
        <p:txBody>
          <a:bodyPr>
            <a:normAutofit lnSpcReduction="10000"/>
          </a:bodyPr>
          <a:lstStyle/>
          <a:p>
            <a:pPr marL="0" indent="0">
              <a:buNone/>
            </a:pPr>
            <a:r>
              <a:rPr lang="en-NZ" sz="2400" b="1" dirty="0" err="1"/>
              <a:t>Oranga</a:t>
            </a:r>
            <a:r>
              <a:rPr lang="en-NZ" sz="2400" b="1" dirty="0"/>
              <a:t> Marae</a:t>
            </a:r>
          </a:p>
          <a:p>
            <a:pPr marL="0" indent="0">
              <a:buNone/>
            </a:pPr>
            <a:r>
              <a:rPr lang="en-NZ" sz="2400" dirty="0"/>
              <a:t>Provides grants for the physical and cultural revitalisation of marae as centres of Māori identity and </a:t>
            </a:r>
            <a:r>
              <a:rPr lang="en-NZ" sz="2400" dirty="0" err="1"/>
              <a:t>mātauranga</a:t>
            </a:r>
            <a:r>
              <a:rPr lang="en-NZ" sz="2400" dirty="0"/>
              <a:t>. The fund is provided by Te </a:t>
            </a:r>
            <a:r>
              <a:rPr lang="en-NZ" sz="2400" dirty="0" err="1"/>
              <a:t>Puni</a:t>
            </a:r>
            <a:r>
              <a:rPr lang="en-NZ" sz="2400" dirty="0"/>
              <a:t> </a:t>
            </a:r>
            <a:r>
              <a:rPr lang="en-NZ" sz="2400" dirty="0" err="1"/>
              <a:t>Kōkiri</a:t>
            </a:r>
            <a:r>
              <a:rPr lang="en-NZ" sz="2400" dirty="0"/>
              <a:t> and the Department. Grants are for: </a:t>
            </a:r>
          </a:p>
          <a:p>
            <a:r>
              <a:rPr lang="en-NZ" sz="2400" dirty="0"/>
              <a:t>Marae development planning</a:t>
            </a:r>
          </a:p>
          <a:p>
            <a:r>
              <a:rPr lang="en-NZ" sz="2400" dirty="0"/>
              <a:t>Technical or feasibility reports</a:t>
            </a:r>
          </a:p>
          <a:p>
            <a:r>
              <a:rPr lang="en-NZ" sz="2400" dirty="0"/>
              <a:t>Implementation of cultural or capital works on the marae.</a:t>
            </a:r>
          </a:p>
          <a:p>
            <a:pPr marL="0" indent="0">
              <a:buNone/>
            </a:pPr>
            <a:r>
              <a:rPr lang="en-NZ" sz="2400" b="1" dirty="0" bmk="_Hlk65843048">
                <a:solidFill>
                  <a:srgbClr val="FF9900"/>
                </a:solidFill>
                <a:cs typeface="Times New Roman" panose="02020603050405020304" pitchFamily="18" charset="0"/>
              </a:rPr>
              <a:t>Open ongoing, various dates for the different parts of the Fund, see website</a:t>
            </a:r>
            <a:endParaRPr lang="en-NZ" sz="2400" dirty="0"/>
          </a:p>
        </p:txBody>
      </p:sp>
      <p:pic>
        <p:nvPicPr>
          <p:cNvPr id="6" name="Picture 4">
            <a:extLst>
              <a:ext uri="{FF2B5EF4-FFF2-40B4-BE49-F238E27FC236}">
                <a16:creationId xmlns:a16="http://schemas.microsoft.com/office/drawing/2014/main" id="{DBC59350-6DB4-4A28-A8C6-61FF3C7BD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157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7AB2-0A2B-4F88-803F-ADE92EB9E051}"/>
              </a:ext>
            </a:extLst>
          </p:cNvPr>
          <p:cNvSpPr>
            <a:spLocks noGrp="1"/>
          </p:cNvSpPr>
          <p:nvPr>
            <p:ph type="title"/>
          </p:nvPr>
        </p:nvSpPr>
        <p:spPr/>
        <p:txBody>
          <a:bodyPr>
            <a:normAutofit/>
          </a:bodyPr>
          <a:lstStyle/>
          <a:p>
            <a:pPr algn="ctr"/>
            <a:r>
              <a:rPr lang="en-NZ" sz="4000" b="1" dirty="0">
                <a:solidFill>
                  <a:schemeClr val="accent2"/>
                </a:solidFill>
              </a:rPr>
              <a:t>Funds on offer</a:t>
            </a:r>
            <a:endParaRPr lang="en-NZ" sz="4000" dirty="0"/>
          </a:p>
        </p:txBody>
      </p:sp>
      <p:sp>
        <p:nvSpPr>
          <p:cNvPr id="8" name="Content Placeholder 2">
            <a:extLst>
              <a:ext uri="{FF2B5EF4-FFF2-40B4-BE49-F238E27FC236}">
                <a16:creationId xmlns:a16="http://schemas.microsoft.com/office/drawing/2014/main" id="{627E4749-AA25-4714-9694-9C7D59E697E9}"/>
              </a:ext>
            </a:extLst>
          </p:cNvPr>
          <p:cNvSpPr txBox="1">
            <a:spLocks/>
          </p:cNvSpPr>
          <p:nvPr/>
        </p:nvSpPr>
        <p:spPr>
          <a:xfrm>
            <a:off x="2829612" y="1684551"/>
            <a:ext cx="6532776" cy="480218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9600" b="1" i="0" u="none" strike="noStrike" kern="1200" cap="none" spc="0" normalizeH="0" baseline="0" noProof="0" dirty="0">
                <a:ln>
                  <a:noFill/>
                </a:ln>
                <a:solidFill>
                  <a:prstClr val="black"/>
                </a:solidFill>
                <a:effectLst/>
                <a:uLnTx/>
                <a:uFillTx/>
                <a:latin typeface="Calibri" panose="020F0502020204030204"/>
                <a:ea typeface="+mn-ea"/>
                <a:cs typeface="+mn-cs"/>
              </a:rPr>
              <a:t>Lottery Minister’s Discretionary Fund</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9600" b="0" i="0" u="none" strike="noStrike" kern="1200" cap="none" spc="0" normalizeH="0" baseline="0" noProof="0" dirty="0">
                <a:ln>
                  <a:noFill/>
                </a:ln>
                <a:solidFill>
                  <a:prstClr val="black"/>
                </a:solidFill>
                <a:effectLst/>
                <a:uLnTx/>
                <a:uFillTx/>
                <a:latin typeface="Calibri" panose="020F0502020204030204"/>
                <a:ea typeface="+mn-ea"/>
                <a:cs typeface="+mn-cs"/>
              </a:rPr>
              <a:t>In addition to considering requests for projects that fall outside the scope of other Lottery Funds, there are four priorities that are only available through the Fund:</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9600" b="0" i="0" u="none" strike="noStrike" kern="1200" cap="none" spc="0" normalizeH="0" baseline="0" noProof="0" dirty="0">
                <a:ln>
                  <a:noFill/>
                </a:ln>
                <a:solidFill>
                  <a:prstClr val="black"/>
                </a:solidFill>
                <a:effectLst/>
                <a:uLnTx/>
                <a:uFillTx/>
                <a:latin typeface="Calibri" panose="020F0502020204030204"/>
                <a:ea typeface="+mn-ea"/>
                <a:cs typeface="+mn-cs"/>
              </a:rPr>
              <a:t>Overseas travel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9600" b="0" i="0" u="none" strike="noStrike" kern="1200" cap="none" spc="0" normalizeH="0" baseline="0" noProof="0" dirty="0">
                <a:ln>
                  <a:noFill/>
                </a:ln>
                <a:solidFill>
                  <a:prstClr val="black"/>
                </a:solidFill>
                <a:effectLst/>
                <a:uLnTx/>
                <a:uFillTx/>
                <a:latin typeface="Calibri" panose="020F0502020204030204"/>
                <a:ea typeface="+mn-ea"/>
                <a:cs typeface="+mn-cs"/>
              </a:rPr>
              <a:t>Volunteer fire-fighting services for projects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9600" b="0" i="0" u="none" strike="noStrike" kern="1200" cap="none" spc="0" normalizeH="0" baseline="0" noProof="0" dirty="0">
                <a:ln>
                  <a:noFill/>
                </a:ln>
                <a:solidFill>
                  <a:prstClr val="black"/>
                </a:solidFill>
                <a:effectLst/>
                <a:uLnTx/>
                <a:uFillTx/>
                <a:latin typeface="Calibri" panose="020F0502020204030204"/>
                <a:ea typeface="+mn-ea"/>
                <a:cs typeface="+mn-cs"/>
              </a:rPr>
              <a:t>Animal welfare projects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9600" b="0" i="0" u="none" strike="noStrike" kern="1200" cap="none" spc="0" normalizeH="0" baseline="0" noProof="0" dirty="0">
                <a:ln>
                  <a:noFill/>
                </a:ln>
                <a:solidFill>
                  <a:prstClr val="black"/>
                </a:solidFill>
                <a:effectLst/>
                <a:uLnTx/>
                <a:uFillTx/>
                <a:latin typeface="Calibri" panose="020F0502020204030204"/>
                <a:ea typeface="+mn-ea"/>
                <a:cs typeface="+mn-cs"/>
              </a:rPr>
              <a:t>Training for financial planning and/or good governance (which includes an emphasis on support for children’s organisations).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9600" b="1" i="0" u="none" strike="noStrike" kern="1200" cap="none" spc="0" normalizeH="0" baseline="0" noProof="0" dirty="0" bmk="_Hlk65843048">
                <a:ln>
                  <a:noFill/>
                </a:ln>
                <a:solidFill>
                  <a:srgbClr val="FF9900"/>
                </a:solidFill>
                <a:effectLst/>
                <a:uLnTx/>
                <a:uFillTx/>
                <a:latin typeface="Calibri" panose="020F0502020204030204"/>
                <a:ea typeface="+mn-ea"/>
                <a:cs typeface="Times New Roman" panose="02020603050405020304" pitchFamily="18" charset="0"/>
              </a:rPr>
              <a:t>Open ongoing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DBC59350-6DB4-4A28-A8C6-61FF3C7BD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861" y="268664"/>
            <a:ext cx="2057400" cy="55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21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C222BB-1894-4839-8D26-8537E209C603}"/>
              </a:ext>
            </a:extLst>
          </p:cNvPr>
          <p:cNvSpPr>
            <a:spLocks noGrp="1"/>
          </p:cNvSpPr>
          <p:nvPr>
            <p:ph idx="1"/>
          </p:nvPr>
        </p:nvSpPr>
        <p:spPr>
          <a:xfrm>
            <a:off x="953484" y="752621"/>
            <a:ext cx="10515600" cy="5352758"/>
          </a:xfrm>
        </p:spPr>
        <p:txBody>
          <a:bodyPr/>
          <a:lstStyle/>
          <a:p>
            <a:pPr marL="0" indent="0">
              <a:buNone/>
            </a:pPr>
            <a:r>
              <a:rPr lang="en-NZ" sz="2400" b="1" dirty="0"/>
              <a:t>Application tips</a:t>
            </a:r>
          </a:p>
          <a:p>
            <a:r>
              <a:rPr lang="en-NZ" sz="2400" dirty="0"/>
              <a:t>Talk to an advisor if you have any questions about eligibility or the application process. </a:t>
            </a:r>
          </a:p>
          <a:p>
            <a:r>
              <a:rPr lang="en-NZ" sz="2400" dirty="0"/>
              <a:t>Keep applications clear and concise – use bullet points.</a:t>
            </a:r>
          </a:p>
          <a:p>
            <a:pPr marL="0" indent="0">
              <a:spcBef>
                <a:spcPts val="0"/>
              </a:spcBef>
              <a:buNone/>
            </a:pPr>
            <a:endParaRPr lang="en-NZ" sz="2400" dirty="0">
              <a:latin typeface="Corbel" panose="020B0503020204020204" pitchFamily="34" charset="0"/>
            </a:endParaRPr>
          </a:p>
          <a:p>
            <a:pPr marL="0" indent="0">
              <a:buNone/>
            </a:pPr>
            <a:r>
              <a:rPr lang="en-NZ" sz="2400" b="1" dirty="0"/>
              <a:t>Website</a:t>
            </a:r>
          </a:p>
          <a:p>
            <a:pPr marL="0" indent="0">
              <a:spcBef>
                <a:spcPts val="0"/>
              </a:spcBef>
              <a:buNone/>
            </a:pPr>
            <a:r>
              <a:rPr lang="en-NZ" sz="2400" u="sng" dirty="0">
                <a:solidFill>
                  <a:schemeClr val="accent2"/>
                </a:solidFill>
                <a:hlinkClick r:id="rId2">
                  <a:extLst>
                    <a:ext uri="{A12FA001-AC4F-418D-AE19-62706E023703}">
                      <ahyp:hlinkClr xmlns:ahyp="http://schemas.microsoft.com/office/drawing/2018/hyperlinkcolor" val="tx"/>
                    </a:ext>
                  </a:extLst>
                </a:hlinkClick>
              </a:rPr>
              <a:t>www.communitymatters.govt.nz</a:t>
            </a:r>
            <a:r>
              <a:rPr lang="en-NZ" sz="2400" dirty="0">
                <a:solidFill>
                  <a:schemeClr val="accent2"/>
                </a:solidFill>
              </a:rPr>
              <a:t> </a:t>
            </a:r>
          </a:p>
          <a:p>
            <a:pPr marL="0" indent="0">
              <a:spcBef>
                <a:spcPts val="0"/>
              </a:spcBef>
              <a:buNone/>
            </a:pPr>
            <a:endParaRPr lang="en-NZ" sz="2400" dirty="0">
              <a:solidFill>
                <a:schemeClr val="accent2"/>
              </a:solidFill>
            </a:endParaRPr>
          </a:p>
          <a:p>
            <a:pPr marL="0" indent="0">
              <a:buNone/>
            </a:pPr>
            <a:r>
              <a:rPr lang="en-NZ" sz="2400" b="1" dirty="0"/>
              <a:t>Community Advisors</a:t>
            </a:r>
            <a:endParaRPr lang="en-NZ" sz="2400" dirty="0"/>
          </a:p>
          <a:p>
            <a:pPr marL="0" indent="0">
              <a:buNone/>
            </a:pPr>
            <a:r>
              <a:rPr lang="en-NZ" sz="2400" u="none" strike="noStrike" dirty="0">
                <a:solidFill>
                  <a:schemeClr val="accent2"/>
                </a:solidFill>
                <a:effectLst/>
                <a:latin typeface="Corbel" panose="020B0503020204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Mary.Wilson@dia.govt.nz</a:t>
            </a:r>
            <a:r>
              <a:rPr lang="en-NZ" sz="2400" dirty="0">
                <a:solidFill>
                  <a:schemeClr val="accent2"/>
                </a:solidFill>
                <a:effectLst/>
                <a:latin typeface="Corbel" panose="020B0503020204020204" pitchFamily="34" charset="0"/>
                <a:ea typeface="Calibri" panose="020F0502020204030204" pitchFamily="34" charset="0"/>
              </a:rPr>
              <a:t>   </a:t>
            </a:r>
            <a:r>
              <a:rPr lang="en-NZ" sz="2400" dirty="0">
                <a:solidFill>
                  <a:srgbClr val="F79646"/>
                </a:solidFill>
                <a:effectLst/>
                <a:latin typeface="Corbel" panose="020B0503020204020204" pitchFamily="34" charset="0"/>
                <a:ea typeface="Calibri" panose="020F0502020204030204" pitchFamily="34" charset="0"/>
              </a:rPr>
              <a:t>        	</a:t>
            </a:r>
            <a:r>
              <a:rPr lang="en-NZ" sz="2400" dirty="0">
                <a:effectLst/>
                <a:ea typeface="Calibri" panose="020F0502020204030204" pitchFamily="34" charset="0"/>
              </a:rPr>
              <a:t>027 382 9726</a:t>
            </a:r>
          </a:p>
          <a:p>
            <a:pPr marL="0" indent="0">
              <a:buNone/>
            </a:pPr>
            <a:r>
              <a:rPr lang="en-NZ" sz="2400" u="sng" dirty="0">
                <a:solidFill>
                  <a:schemeClr val="accent2"/>
                </a:solidFill>
                <a:hlinkClick r:id="rId4">
                  <a:extLst>
                    <a:ext uri="{A12FA001-AC4F-418D-AE19-62706E023703}">
                      <ahyp:hlinkClr xmlns:ahyp="http://schemas.microsoft.com/office/drawing/2018/hyperlinkcolor" val="tx"/>
                    </a:ext>
                  </a:extLst>
                </a:hlinkClick>
              </a:rPr>
              <a:t>Monteata.Lafou@dia.govt.nz</a:t>
            </a:r>
            <a:r>
              <a:rPr lang="en-NZ" sz="2400" u="sng" dirty="0">
                <a:solidFill>
                  <a:schemeClr val="accent2"/>
                </a:solidFill>
              </a:rPr>
              <a:t> </a:t>
            </a:r>
            <a:r>
              <a:rPr lang="en-NZ" sz="2400" dirty="0"/>
              <a:t>	027 214 4294</a:t>
            </a:r>
          </a:p>
          <a:p>
            <a:pPr marL="0" indent="0">
              <a:buNone/>
            </a:pPr>
            <a:r>
              <a:rPr lang="en-NZ" sz="2400" u="sng" dirty="0">
                <a:solidFill>
                  <a:schemeClr val="accent2"/>
                </a:solidFill>
                <a:hlinkClick r:id="rId5">
                  <a:extLst>
                    <a:ext uri="{A12FA001-AC4F-418D-AE19-62706E023703}">
                      <ahyp:hlinkClr xmlns:ahyp="http://schemas.microsoft.com/office/drawing/2018/hyperlinkcolor" val="tx"/>
                    </a:ext>
                  </a:extLst>
                </a:hlinkClick>
              </a:rPr>
              <a:t>Norman.Apirana@dia.govt.nz</a:t>
            </a:r>
            <a:r>
              <a:rPr lang="en-NZ" sz="2400" u="sng" dirty="0">
                <a:solidFill>
                  <a:schemeClr val="accent2"/>
                </a:solidFill>
              </a:rPr>
              <a:t> </a:t>
            </a:r>
            <a:r>
              <a:rPr lang="en-NZ" sz="2400" dirty="0"/>
              <a:t>	027 205 2705</a:t>
            </a:r>
          </a:p>
          <a:p>
            <a:pPr marL="0" indent="0">
              <a:buNone/>
            </a:pPr>
            <a:endParaRPr lang="en-NZ" dirty="0"/>
          </a:p>
          <a:p>
            <a:pPr marL="0" indent="0">
              <a:buNone/>
            </a:pPr>
            <a:endParaRPr lang="en-NZ" dirty="0"/>
          </a:p>
        </p:txBody>
      </p:sp>
    </p:spTree>
    <p:extLst>
      <p:ext uri="{BB962C8B-B14F-4D97-AF65-F5344CB8AC3E}">
        <p14:creationId xmlns:p14="http://schemas.microsoft.com/office/powerpoint/2010/main" val="253892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AC488-0782-4AE3-A7E4-A4D0007E4942}"/>
              </a:ext>
            </a:extLst>
          </p:cNvPr>
          <p:cNvSpPr>
            <a:spLocks noGrp="1"/>
          </p:cNvSpPr>
          <p:nvPr>
            <p:ph type="title"/>
          </p:nvPr>
        </p:nvSpPr>
        <p:spPr>
          <a:xfrm>
            <a:off x="713518" y="1584960"/>
            <a:ext cx="10764964" cy="3414330"/>
          </a:xfrm>
        </p:spPr>
        <p:txBody>
          <a:bodyPr>
            <a:normAutofit/>
          </a:bodyPr>
          <a:lstStyle/>
          <a:p>
            <a:pPr algn="ctr"/>
            <a:r>
              <a:rPr lang="en-NZ" sz="9600" dirty="0"/>
              <a:t>Hawke’s Bay Foundation</a:t>
            </a:r>
          </a:p>
        </p:txBody>
      </p:sp>
    </p:spTree>
    <p:extLst>
      <p:ext uri="{BB962C8B-B14F-4D97-AF65-F5344CB8AC3E}">
        <p14:creationId xmlns:p14="http://schemas.microsoft.com/office/powerpoint/2010/main" val="3784114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80" y="0"/>
            <a:ext cx="8295612" cy="6858000"/>
          </a:xfrm>
          <a:prstGeom prst="rect">
            <a:avLst/>
          </a:prstGeom>
          <a:solidFill>
            <a:srgbClr val="EEA22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4131154" y="-622239"/>
            <a:ext cx="8008264" cy="8008264"/>
          </a:xfrm>
          <a:prstGeom prst="rect">
            <a:avLst/>
          </a:prstGeom>
        </p:spPr>
      </p:pic>
      <p:sp>
        <p:nvSpPr>
          <p:cNvPr id="4" name="Title 3"/>
          <p:cNvSpPr>
            <a:spLocks noGrp="1"/>
          </p:cNvSpPr>
          <p:nvPr>
            <p:ph type="ctrTitle"/>
          </p:nvPr>
        </p:nvSpPr>
        <p:spPr>
          <a:xfrm>
            <a:off x="2024433" y="1977277"/>
            <a:ext cx="5573796" cy="2599933"/>
          </a:xfrm>
        </p:spPr>
        <p:txBody>
          <a:bodyPr>
            <a:normAutofit fontScale="90000"/>
          </a:bodyPr>
          <a:lstStyle/>
          <a:p>
            <a:pPr algn="l"/>
            <a:br>
              <a:rPr lang="en-US" dirty="0">
                <a:solidFill>
                  <a:schemeClr val="bg1"/>
                </a:solidFill>
              </a:rPr>
            </a:br>
            <a:br>
              <a:rPr lang="en-US" dirty="0">
                <a:solidFill>
                  <a:schemeClr val="bg1"/>
                </a:solidFill>
              </a:rPr>
            </a:br>
            <a:r>
              <a:rPr lang="en-US" dirty="0">
                <a:solidFill>
                  <a:schemeClr val="bg1"/>
                </a:solidFill>
              </a:rPr>
              <a:t>Our community.</a:t>
            </a:r>
            <a:br>
              <a:rPr lang="en-US" dirty="0">
                <a:solidFill>
                  <a:schemeClr val="bg1"/>
                </a:solidFill>
              </a:rPr>
            </a:br>
            <a:r>
              <a:rPr lang="en-US" dirty="0">
                <a:solidFill>
                  <a:schemeClr val="bg1"/>
                </a:solidFill>
              </a:rPr>
              <a:t>Our future.</a:t>
            </a:r>
            <a:br>
              <a:rPr lang="en-US" dirty="0">
                <a:solidFill>
                  <a:schemeClr val="bg1"/>
                </a:solidFill>
              </a:rPr>
            </a:br>
            <a:r>
              <a:rPr lang="en-US" dirty="0">
                <a:solidFill>
                  <a:schemeClr val="bg1"/>
                </a:solidFill>
              </a:rPr>
              <a:t>Our responsibility.</a:t>
            </a:r>
          </a:p>
        </p:txBody>
      </p:sp>
      <p:sp>
        <p:nvSpPr>
          <p:cNvPr id="9" name="TextBox 8"/>
          <p:cNvSpPr txBox="1"/>
          <p:nvPr/>
        </p:nvSpPr>
        <p:spPr>
          <a:xfrm>
            <a:off x="3020736" y="5521397"/>
            <a:ext cx="5006808"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9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Picture 9"/>
          <p:cNvPicPr>
            <a:picLocks noChangeAspect="1"/>
          </p:cNvPicPr>
          <p:nvPr/>
        </p:nvPicPr>
        <p:blipFill>
          <a:blip r:embed="rId4"/>
          <a:stretch>
            <a:fillRect/>
          </a:stretch>
        </p:blipFill>
        <p:spPr>
          <a:xfrm>
            <a:off x="8528340" y="1898945"/>
            <a:ext cx="1605394" cy="2965897"/>
          </a:xfrm>
          <a:prstGeom prst="rect">
            <a:avLst/>
          </a:prstGeom>
        </p:spPr>
      </p:pic>
    </p:spTree>
    <p:extLst>
      <p:ext uri="{BB962C8B-B14F-4D97-AF65-F5344CB8AC3E}">
        <p14:creationId xmlns:p14="http://schemas.microsoft.com/office/powerpoint/2010/main" val="225358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EBE7A4-6EFB-49EC-A0AE-B6E6BDCBC2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CFNZ 2019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05" name="Rectangle 1804">
            <a:extLst>
              <a:ext uri="{FF2B5EF4-FFF2-40B4-BE49-F238E27FC236}">
                <a16:creationId xmlns:a16="http://schemas.microsoft.com/office/drawing/2014/main" id="{9843CD8C-E48B-4B30-A5AA-0850F5F03A41}"/>
              </a:ext>
            </a:extLst>
          </p:cNvPr>
          <p:cNvSpPr/>
          <p:nvPr/>
        </p:nvSpPr>
        <p:spPr>
          <a:xfrm>
            <a:off x="5591248" y="475479"/>
            <a:ext cx="5926434" cy="56180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3B94EAC-062E-4D57-B4AC-FE96D842804B}"/>
              </a:ext>
            </a:extLst>
          </p:cNvPr>
          <p:cNvGrpSpPr/>
          <p:nvPr/>
        </p:nvGrpSpPr>
        <p:grpSpPr>
          <a:xfrm>
            <a:off x="5644165" y="528518"/>
            <a:ext cx="5515422" cy="5367552"/>
            <a:chOff x="5509810" y="234103"/>
            <a:chExt cx="5829946" cy="5703887"/>
          </a:xfrm>
        </p:grpSpPr>
        <p:grpSp>
          <p:nvGrpSpPr>
            <p:cNvPr id="1804" name="Group 1803">
              <a:extLst>
                <a:ext uri="{FF2B5EF4-FFF2-40B4-BE49-F238E27FC236}">
                  <a16:creationId xmlns:a16="http://schemas.microsoft.com/office/drawing/2014/main" id="{2CA22453-6057-4026-9EDE-AFF2134DC4C8}"/>
                </a:ext>
              </a:extLst>
            </p:cNvPr>
            <p:cNvGrpSpPr/>
            <p:nvPr/>
          </p:nvGrpSpPr>
          <p:grpSpPr>
            <a:xfrm>
              <a:off x="5775525" y="234103"/>
              <a:ext cx="3712614" cy="5703887"/>
              <a:chOff x="6384963" y="366791"/>
              <a:chExt cx="3712614" cy="5703887"/>
            </a:xfrm>
            <a:solidFill>
              <a:srgbClr val="98C347"/>
            </a:solidFill>
            <a:effectLst/>
          </p:grpSpPr>
          <p:sp>
            <p:nvSpPr>
              <p:cNvPr id="1604" name="Freeform 5">
                <a:extLst>
                  <a:ext uri="{FF2B5EF4-FFF2-40B4-BE49-F238E27FC236}">
                    <a16:creationId xmlns:a16="http://schemas.microsoft.com/office/drawing/2014/main" id="{58CBA775-1C68-4F0F-ACBC-8922EADFF931}"/>
                  </a:ext>
                </a:extLst>
              </p:cNvPr>
              <p:cNvSpPr>
                <a:spLocks/>
              </p:cNvSpPr>
              <p:nvPr/>
            </p:nvSpPr>
            <p:spPr bwMode="auto">
              <a:xfrm>
                <a:off x="6742857" y="5679150"/>
                <a:ext cx="207837" cy="260444"/>
              </a:xfrm>
              <a:custGeom>
                <a:avLst/>
                <a:gdLst>
                  <a:gd name="T0" fmla="*/ 156 w 241"/>
                  <a:gd name="T1" fmla="*/ 34 h 302"/>
                  <a:gd name="T2" fmla="*/ 166 w 241"/>
                  <a:gd name="T3" fmla="*/ 51 h 302"/>
                  <a:gd name="T4" fmla="*/ 181 w 241"/>
                  <a:gd name="T5" fmla="*/ 66 h 302"/>
                  <a:gd name="T6" fmla="*/ 201 w 241"/>
                  <a:gd name="T7" fmla="*/ 81 h 302"/>
                  <a:gd name="T8" fmla="*/ 205 w 241"/>
                  <a:gd name="T9" fmla="*/ 94 h 302"/>
                  <a:gd name="T10" fmla="*/ 205 w 241"/>
                  <a:gd name="T11" fmla="*/ 105 h 302"/>
                  <a:gd name="T12" fmla="*/ 173 w 241"/>
                  <a:gd name="T13" fmla="*/ 107 h 302"/>
                  <a:gd name="T14" fmla="*/ 166 w 241"/>
                  <a:gd name="T15" fmla="*/ 100 h 302"/>
                  <a:gd name="T16" fmla="*/ 151 w 241"/>
                  <a:gd name="T17" fmla="*/ 107 h 302"/>
                  <a:gd name="T18" fmla="*/ 147 w 241"/>
                  <a:gd name="T19" fmla="*/ 128 h 302"/>
                  <a:gd name="T20" fmla="*/ 141 w 241"/>
                  <a:gd name="T21" fmla="*/ 143 h 302"/>
                  <a:gd name="T22" fmla="*/ 158 w 241"/>
                  <a:gd name="T23" fmla="*/ 124 h 302"/>
                  <a:gd name="T24" fmla="*/ 171 w 241"/>
                  <a:gd name="T25" fmla="*/ 126 h 302"/>
                  <a:gd name="T26" fmla="*/ 192 w 241"/>
                  <a:gd name="T27" fmla="*/ 131 h 302"/>
                  <a:gd name="T28" fmla="*/ 196 w 241"/>
                  <a:gd name="T29" fmla="*/ 146 h 302"/>
                  <a:gd name="T30" fmla="*/ 211 w 241"/>
                  <a:gd name="T31" fmla="*/ 137 h 302"/>
                  <a:gd name="T32" fmla="*/ 228 w 241"/>
                  <a:gd name="T33" fmla="*/ 137 h 302"/>
                  <a:gd name="T34" fmla="*/ 235 w 241"/>
                  <a:gd name="T35" fmla="*/ 154 h 302"/>
                  <a:gd name="T36" fmla="*/ 230 w 241"/>
                  <a:gd name="T37" fmla="*/ 171 h 302"/>
                  <a:gd name="T38" fmla="*/ 224 w 241"/>
                  <a:gd name="T39" fmla="*/ 175 h 302"/>
                  <a:gd name="T40" fmla="*/ 241 w 241"/>
                  <a:gd name="T41" fmla="*/ 186 h 302"/>
                  <a:gd name="T42" fmla="*/ 228 w 241"/>
                  <a:gd name="T43" fmla="*/ 186 h 302"/>
                  <a:gd name="T44" fmla="*/ 215 w 241"/>
                  <a:gd name="T45" fmla="*/ 186 h 302"/>
                  <a:gd name="T46" fmla="*/ 215 w 241"/>
                  <a:gd name="T47" fmla="*/ 203 h 302"/>
                  <a:gd name="T48" fmla="*/ 203 w 241"/>
                  <a:gd name="T49" fmla="*/ 197 h 302"/>
                  <a:gd name="T50" fmla="*/ 188 w 241"/>
                  <a:gd name="T51" fmla="*/ 203 h 302"/>
                  <a:gd name="T52" fmla="*/ 177 w 241"/>
                  <a:gd name="T53" fmla="*/ 207 h 302"/>
                  <a:gd name="T54" fmla="*/ 154 w 241"/>
                  <a:gd name="T55" fmla="*/ 216 h 302"/>
                  <a:gd name="T56" fmla="*/ 136 w 241"/>
                  <a:gd name="T57" fmla="*/ 235 h 302"/>
                  <a:gd name="T58" fmla="*/ 113 w 241"/>
                  <a:gd name="T59" fmla="*/ 248 h 302"/>
                  <a:gd name="T60" fmla="*/ 102 w 241"/>
                  <a:gd name="T61" fmla="*/ 244 h 302"/>
                  <a:gd name="T62" fmla="*/ 83 w 241"/>
                  <a:gd name="T63" fmla="*/ 235 h 302"/>
                  <a:gd name="T64" fmla="*/ 70 w 241"/>
                  <a:gd name="T65" fmla="*/ 233 h 302"/>
                  <a:gd name="T66" fmla="*/ 64 w 241"/>
                  <a:gd name="T67" fmla="*/ 246 h 302"/>
                  <a:gd name="T68" fmla="*/ 53 w 241"/>
                  <a:gd name="T69" fmla="*/ 252 h 302"/>
                  <a:gd name="T70" fmla="*/ 30 w 241"/>
                  <a:gd name="T71" fmla="*/ 272 h 302"/>
                  <a:gd name="T72" fmla="*/ 55 w 241"/>
                  <a:gd name="T73" fmla="*/ 267 h 302"/>
                  <a:gd name="T74" fmla="*/ 64 w 241"/>
                  <a:gd name="T75" fmla="*/ 278 h 302"/>
                  <a:gd name="T76" fmla="*/ 53 w 241"/>
                  <a:gd name="T77" fmla="*/ 289 h 302"/>
                  <a:gd name="T78" fmla="*/ 45 w 241"/>
                  <a:gd name="T79" fmla="*/ 276 h 302"/>
                  <a:gd name="T80" fmla="*/ 30 w 241"/>
                  <a:gd name="T81" fmla="*/ 299 h 302"/>
                  <a:gd name="T82" fmla="*/ 4 w 241"/>
                  <a:gd name="T83" fmla="*/ 302 h 302"/>
                  <a:gd name="T84" fmla="*/ 2 w 241"/>
                  <a:gd name="T85" fmla="*/ 263 h 302"/>
                  <a:gd name="T86" fmla="*/ 19 w 241"/>
                  <a:gd name="T87" fmla="*/ 252 h 302"/>
                  <a:gd name="T88" fmla="*/ 28 w 241"/>
                  <a:gd name="T89" fmla="*/ 238 h 302"/>
                  <a:gd name="T90" fmla="*/ 28 w 241"/>
                  <a:gd name="T91" fmla="*/ 214 h 302"/>
                  <a:gd name="T92" fmla="*/ 28 w 241"/>
                  <a:gd name="T93" fmla="*/ 193 h 302"/>
                  <a:gd name="T94" fmla="*/ 57 w 241"/>
                  <a:gd name="T95" fmla="*/ 178 h 302"/>
                  <a:gd name="T96" fmla="*/ 66 w 241"/>
                  <a:gd name="T97" fmla="*/ 173 h 302"/>
                  <a:gd name="T98" fmla="*/ 57 w 241"/>
                  <a:gd name="T99" fmla="*/ 145 h 302"/>
                  <a:gd name="T100" fmla="*/ 72 w 241"/>
                  <a:gd name="T101" fmla="*/ 137 h 302"/>
                  <a:gd name="T102" fmla="*/ 85 w 241"/>
                  <a:gd name="T103" fmla="*/ 116 h 302"/>
                  <a:gd name="T104" fmla="*/ 79 w 241"/>
                  <a:gd name="T105" fmla="*/ 96 h 302"/>
                  <a:gd name="T106" fmla="*/ 70 w 241"/>
                  <a:gd name="T107" fmla="*/ 77 h 302"/>
                  <a:gd name="T108" fmla="*/ 66 w 241"/>
                  <a:gd name="T109" fmla="*/ 58 h 302"/>
                  <a:gd name="T110" fmla="*/ 60 w 241"/>
                  <a:gd name="T111" fmla="*/ 36 h 302"/>
                  <a:gd name="T112" fmla="*/ 62 w 241"/>
                  <a:gd name="T113" fmla="*/ 15 h 302"/>
                  <a:gd name="T114" fmla="*/ 83 w 241"/>
                  <a:gd name="T115" fmla="*/ 6 h 302"/>
                  <a:gd name="T116" fmla="*/ 109 w 241"/>
                  <a:gd name="T117" fmla="*/ 2 h 302"/>
                  <a:gd name="T118" fmla="*/ 130 w 241"/>
                  <a:gd name="T119" fmla="*/ 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302">
                    <a:moveTo>
                      <a:pt x="141" y="17"/>
                    </a:moveTo>
                    <a:lnTo>
                      <a:pt x="143" y="19"/>
                    </a:lnTo>
                    <a:lnTo>
                      <a:pt x="147" y="24"/>
                    </a:lnTo>
                    <a:lnTo>
                      <a:pt x="151" y="30"/>
                    </a:lnTo>
                    <a:lnTo>
                      <a:pt x="156" y="34"/>
                    </a:lnTo>
                    <a:lnTo>
                      <a:pt x="158" y="36"/>
                    </a:lnTo>
                    <a:lnTo>
                      <a:pt x="160" y="39"/>
                    </a:lnTo>
                    <a:lnTo>
                      <a:pt x="160" y="47"/>
                    </a:lnTo>
                    <a:lnTo>
                      <a:pt x="162" y="51"/>
                    </a:lnTo>
                    <a:lnTo>
                      <a:pt x="166" y="51"/>
                    </a:lnTo>
                    <a:lnTo>
                      <a:pt x="168" y="53"/>
                    </a:lnTo>
                    <a:lnTo>
                      <a:pt x="171" y="53"/>
                    </a:lnTo>
                    <a:lnTo>
                      <a:pt x="173" y="60"/>
                    </a:lnTo>
                    <a:lnTo>
                      <a:pt x="177" y="62"/>
                    </a:lnTo>
                    <a:lnTo>
                      <a:pt x="181" y="66"/>
                    </a:lnTo>
                    <a:lnTo>
                      <a:pt x="184" y="68"/>
                    </a:lnTo>
                    <a:lnTo>
                      <a:pt x="188" y="69"/>
                    </a:lnTo>
                    <a:lnTo>
                      <a:pt x="190" y="71"/>
                    </a:lnTo>
                    <a:lnTo>
                      <a:pt x="194" y="81"/>
                    </a:lnTo>
                    <a:lnTo>
                      <a:pt x="201" y="81"/>
                    </a:lnTo>
                    <a:lnTo>
                      <a:pt x="207" y="83"/>
                    </a:lnTo>
                    <a:lnTo>
                      <a:pt x="207" y="85"/>
                    </a:lnTo>
                    <a:lnTo>
                      <a:pt x="209" y="88"/>
                    </a:lnTo>
                    <a:lnTo>
                      <a:pt x="207" y="90"/>
                    </a:lnTo>
                    <a:lnTo>
                      <a:pt x="205" y="94"/>
                    </a:lnTo>
                    <a:lnTo>
                      <a:pt x="205" y="98"/>
                    </a:lnTo>
                    <a:lnTo>
                      <a:pt x="207" y="100"/>
                    </a:lnTo>
                    <a:lnTo>
                      <a:pt x="211" y="100"/>
                    </a:lnTo>
                    <a:lnTo>
                      <a:pt x="211" y="101"/>
                    </a:lnTo>
                    <a:lnTo>
                      <a:pt x="205" y="105"/>
                    </a:lnTo>
                    <a:lnTo>
                      <a:pt x="201" y="105"/>
                    </a:lnTo>
                    <a:lnTo>
                      <a:pt x="198" y="105"/>
                    </a:lnTo>
                    <a:lnTo>
                      <a:pt x="181" y="103"/>
                    </a:lnTo>
                    <a:lnTo>
                      <a:pt x="177" y="105"/>
                    </a:lnTo>
                    <a:lnTo>
                      <a:pt x="173" y="107"/>
                    </a:lnTo>
                    <a:lnTo>
                      <a:pt x="171" y="105"/>
                    </a:lnTo>
                    <a:lnTo>
                      <a:pt x="173" y="101"/>
                    </a:lnTo>
                    <a:lnTo>
                      <a:pt x="173" y="100"/>
                    </a:lnTo>
                    <a:lnTo>
                      <a:pt x="169" y="98"/>
                    </a:lnTo>
                    <a:lnTo>
                      <a:pt x="166" y="100"/>
                    </a:lnTo>
                    <a:lnTo>
                      <a:pt x="164" y="100"/>
                    </a:lnTo>
                    <a:lnTo>
                      <a:pt x="152" y="98"/>
                    </a:lnTo>
                    <a:lnTo>
                      <a:pt x="149" y="100"/>
                    </a:lnTo>
                    <a:lnTo>
                      <a:pt x="149" y="105"/>
                    </a:lnTo>
                    <a:lnTo>
                      <a:pt x="151" y="107"/>
                    </a:lnTo>
                    <a:lnTo>
                      <a:pt x="154" y="113"/>
                    </a:lnTo>
                    <a:lnTo>
                      <a:pt x="154" y="116"/>
                    </a:lnTo>
                    <a:lnTo>
                      <a:pt x="152" y="120"/>
                    </a:lnTo>
                    <a:lnTo>
                      <a:pt x="151" y="122"/>
                    </a:lnTo>
                    <a:lnTo>
                      <a:pt x="147" y="128"/>
                    </a:lnTo>
                    <a:lnTo>
                      <a:pt x="143" y="131"/>
                    </a:lnTo>
                    <a:lnTo>
                      <a:pt x="141" y="135"/>
                    </a:lnTo>
                    <a:lnTo>
                      <a:pt x="139" y="137"/>
                    </a:lnTo>
                    <a:lnTo>
                      <a:pt x="137" y="141"/>
                    </a:lnTo>
                    <a:lnTo>
                      <a:pt x="141" y="143"/>
                    </a:lnTo>
                    <a:lnTo>
                      <a:pt x="145" y="141"/>
                    </a:lnTo>
                    <a:lnTo>
                      <a:pt x="147" y="139"/>
                    </a:lnTo>
                    <a:lnTo>
                      <a:pt x="151" y="133"/>
                    </a:lnTo>
                    <a:lnTo>
                      <a:pt x="154" y="128"/>
                    </a:lnTo>
                    <a:lnTo>
                      <a:pt x="158" y="124"/>
                    </a:lnTo>
                    <a:lnTo>
                      <a:pt x="162" y="122"/>
                    </a:lnTo>
                    <a:lnTo>
                      <a:pt x="164" y="120"/>
                    </a:lnTo>
                    <a:lnTo>
                      <a:pt x="168" y="122"/>
                    </a:lnTo>
                    <a:lnTo>
                      <a:pt x="169" y="126"/>
                    </a:lnTo>
                    <a:lnTo>
                      <a:pt x="171" y="126"/>
                    </a:lnTo>
                    <a:lnTo>
                      <a:pt x="177" y="128"/>
                    </a:lnTo>
                    <a:lnTo>
                      <a:pt x="179" y="128"/>
                    </a:lnTo>
                    <a:lnTo>
                      <a:pt x="184" y="131"/>
                    </a:lnTo>
                    <a:lnTo>
                      <a:pt x="188" y="131"/>
                    </a:lnTo>
                    <a:lnTo>
                      <a:pt x="192" y="131"/>
                    </a:lnTo>
                    <a:lnTo>
                      <a:pt x="199" y="133"/>
                    </a:lnTo>
                    <a:lnTo>
                      <a:pt x="199" y="137"/>
                    </a:lnTo>
                    <a:lnTo>
                      <a:pt x="198" y="139"/>
                    </a:lnTo>
                    <a:lnTo>
                      <a:pt x="194" y="145"/>
                    </a:lnTo>
                    <a:lnTo>
                      <a:pt x="196" y="146"/>
                    </a:lnTo>
                    <a:lnTo>
                      <a:pt x="198" y="148"/>
                    </a:lnTo>
                    <a:lnTo>
                      <a:pt x="201" y="146"/>
                    </a:lnTo>
                    <a:lnTo>
                      <a:pt x="205" y="145"/>
                    </a:lnTo>
                    <a:lnTo>
                      <a:pt x="209" y="141"/>
                    </a:lnTo>
                    <a:lnTo>
                      <a:pt x="211" y="137"/>
                    </a:lnTo>
                    <a:lnTo>
                      <a:pt x="215" y="139"/>
                    </a:lnTo>
                    <a:lnTo>
                      <a:pt x="218" y="139"/>
                    </a:lnTo>
                    <a:lnTo>
                      <a:pt x="220" y="139"/>
                    </a:lnTo>
                    <a:lnTo>
                      <a:pt x="226" y="133"/>
                    </a:lnTo>
                    <a:lnTo>
                      <a:pt x="228" y="137"/>
                    </a:lnTo>
                    <a:lnTo>
                      <a:pt x="230" y="143"/>
                    </a:lnTo>
                    <a:lnTo>
                      <a:pt x="231" y="145"/>
                    </a:lnTo>
                    <a:lnTo>
                      <a:pt x="235" y="146"/>
                    </a:lnTo>
                    <a:lnTo>
                      <a:pt x="237" y="148"/>
                    </a:lnTo>
                    <a:lnTo>
                      <a:pt x="235" y="154"/>
                    </a:lnTo>
                    <a:lnTo>
                      <a:pt x="233" y="158"/>
                    </a:lnTo>
                    <a:lnTo>
                      <a:pt x="233" y="161"/>
                    </a:lnTo>
                    <a:lnTo>
                      <a:pt x="233" y="167"/>
                    </a:lnTo>
                    <a:lnTo>
                      <a:pt x="233" y="171"/>
                    </a:lnTo>
                    <a:lnTo>
                      <a:pt x="230" y="171"/>
                    </a:lnTo>
                    <a:lnTo>
                      <a:pt x="222" y="169"/>
                    </a:lnTo>
                    <a:lnTo>
                      <a:pt x="218" y="169"/>
                    </a:lnTo>
                    <a:lnTo>
                      <a:pt x="218" y="173"/>
                    </a:lnTo>
                    <a:lnTo>
                      <a:pt x="220" y="175"/>
                    </a:lnTo>
                    <a:lnTo>
                      <a:pt x="224" y="175"/>
                    </a:lnTo>
                    <a:lnTo>
                      <a:pt x="226" y="178"/>
                    </a:lnTo>
                    <a:lnTo>
                      <a:pt x="230" y="178"/>
                    </a:lnTo>
                    <a:lnTo>
                      <a:pt x="233" y="180"/>
                    </a:lnTo>
                    <a:lnTo>
                      <a:pt x="237" y="184"/>
                    </a:lnTo>
                    <a:lnTo>
                      <a:pt x="241" y="186"/>
                    </a:lnTo>
                    <a:lnTo>
                      <a:pt x="239" y="190"/>
                    </a:lnTo>
                    <a:lnTo>
                      <a:pt x="235" y="192"/>
                    </a:lnTo>
                    <a:lnTo>
                      <a:pt x="231" y="192"/>
                    </a:lnTo>
                    <a:lnTo>
                      <a:pt x="230" y="190"/>
                    </a:lnTo>
                    <a:lnTo>
                      <a:pt x="228" y="186"/>
                    </a:lnTo>
                    <a:lnTo>
                      <a:pt x="226" y="184"/>
                    </a:lnTo>
                    <a:lnTo>
                      <a:pt x="224" y="180"/>
                    </a:lnTo>
                    <a:lnTo>
                      <a:pt x="220" y="182"/>
                    </a:lnTo>
                    <a:lnTo>
                      <a:pt x="216" y="184"/>
                    </a:lnTo>
                    <a:lnTo>
                      <a:pt x="215" y="186"/>
                    </a:lnTo>
                    <a:lnTo>
                      <a:pt x="213" y="188"/>
                    </a:lnTo>
                    <a:lnTo>
                      <a:pt x="215" y="193"/>
                    </a:lnTo>
                    <a:lnTo>
                      <a:pt x="216" y="197"/>
                    </a:lnTo>
                    <a:lnTo>
                      <a:pt x="218" y="201"/>
                    </a:lnTo>
                    <a:lnTo>
                      <a:pt x="215" y="203"/>
                    </a:lnTo>
                    <a:lnTo>
                      <a:pt x="213" y="201"/>
                    </a:lnTo>
                    <a:lnTo>
                      <a:pt x="211" y="199"/>
                    </a:lnTo>
                    <a:lnTo>
                      <a:pt x="209" y="197"/>
                    </a:lnTo>
                    <a:lnTo>
                      <a:pt x="205" y="195"/>
                    </a:lnTo>
                    <a:lnTo>
                      <a:pt x="203" y="197"/>
                    </a:lnTo>
                    <a:lnTo>
                      <a:pt x="205" y="203"/>
                    </a:lnTo>
                    <a:lnTo>
                      <a:pt x="207" y="207"/>
                    </a:lnTo>
                    <a:lnTo>
                      <a:pt x="203" y="205"/>
                    </a:lnTo>
                    <a:lnTo>
                      <a:pt x="192" y="203"/>
                    </a:lnTo>
                    <a:lnTo>
                      <a:pt x="188" y="203"/>
                    </a:lnTo>
                    <a:lnTo>
                      <a:pt x="186" y="205"/>
                    </a:lnTo>
                    <a:lnTo>
                      <a:pt x="183" y="207"/>
                    </a:lnTo>
                    <a:lnTo>
                      <a:pt x="181" y="208"/>
                    </a:lnTo>
                    <a:lnTo>
                      <a:pt x="177" y="208"/>
                    </a:lnTo>
                    <a:lnTo>
                      <a:pt x="177" y="207"/>
                    </a:lnTo>
                    <a:lnTo>
                      <a:pt x="173" y="207"/>
                    </a:lnTo>
                    <a:lnTo>
                      <a:pt x="169" y="207"/>
                    </a:lnTo>
                    <a:lnTo>
                      <a:pt x="168" y="208"/>
                    </a:lnTo>
                    <a:lnTo>
                      <a:pt x="156" y="212"/>
                    </a:lnTo>
                    <a:lnTo>
                      <a:pt x="154" y="216"/>
                    </a:lnTo>
                    <a:lnTo>
                      <a:pt x="149" y="223"/>
                    </a:lnTo>
                    <a:lnTo>
                      <a:pt x="147" y="225"/>
                    </a:lnTo>
                    <a:lnTo>
                      <a:pt x="143" y="229"/>
                    </a:lnTo>
                    <a:lnTo>
                      <a:pt x="137" y="233"/>
                    </a:lnTo>
                    <a:lnTo>
                      <a:pt x="136" y="235"/>
                    </a:lnTo>
                    <a:lnTo>
                      <a:pt x="130" y="240"/>
                    </a:lnTo>
                    <a:lnTo>
                      <a:pt x="126" y="246"/>
                    </a:lnTo>
                    <a:lnTo>
                      <a:pt x="124" y="248"/>
                    </a:lnTo>
                    <a:lnTo>
                      <a:pt x="122" y="250"/>
                    </a:lnTo>
                    <a:lnTo>
                      <a:pt x="113" y="248"/>
                    </a:lnTo>
                    <a:lnTo>
                      <a:pt x="111" y="246"/>
                    </a:lnTo>
                    <a:lnTo>
                      <a:pt x="109" y="244"/>
                    </a:lnTo>
                    <a:lnTo>
                      <a:pt x="107" y="242"/>
                    </a:lnTo>
                    <a:lnTo>
                      <a:pt x="104" y="240"/>
                    </a:lnTo>
                    <a:lnTo>
                      <a:pt x="102" y="244"/>
                    </a:lnTo>
                    <a:lnTo>
                      <a:pt x="96" y="240"/>
                    </a:lnTo>
                    <a:lnTo>
                      <a:pt x="89" y="242"/>
                    </a:lnTo>
                    <a:lnTo>
                      <a:pt x="85" y="242"/>
                    </a:lnTo>
                    <a:lnTo>
                      <a:pt x="85" y="238"/>
                    </a:lnTo>
                    <a:lnTo>
                      <a:pt x="83" y="235"/>
                    </a:lnTo>
                    <a:lnTo>
                      <a:pt x="81" y="233"/>
                    </a:lnTo>
                    <a:lnTo>
                      <a:pt x="81" y="229"/>
                    </a:lnTo>
                    <a:lnTo>
                      <a:pt x="77" y="227"/>
                    </a:lnTo>
                    <a:lnTo>
                      <a:pt x="72" y="231"/>
                    </a:lnTo>
                    <a:lnTo>
                      <a:pt x="70" y="233"/>
                    </a:lnTo>
                    <a:lnTo>
                      <a:pt x="68" y="235"/>
                    </a:lnTo>
                    <a:lnTo>
                      <a:pt x="64" y="237"/>
                    </a:lnTo>
                    <a:lnTo>
                      <a:pt x="62" y="238"/>
                    </a:lnTo>
                    <a:lnTo>
                      <a:pt x="62" y="242"/>
                    </a:lnTo>
                    <a:lnTo>
                      <a:pt x="64" y="246"/>
                    </a:lnTo>
                    <a:lnTo>
                      <a:pt x="64" y="250"/>
                    </a:lnTo>
                    <a:lnTo>
                      <a:pt x="62" y="252"/>
                    </a:lnTo>
                    <a:lnTo>
                      <a:pt x="58" y="248"/>
                    </a:lnTo>
                    <a:lnTo>
                      <a:pt x="55" y="246"/>
                    </a:lnTo>
                    <a:lnTo>
                      <a:pt x="53" y="252"/>
                    </a:lnTo>
                    <a:lnTo>
                      <a:pt x="47" y="255"/>
                    </a:lnTo>
                    <a:lnTo>
                      <a:pt x="45" y="263"/>
                    </a:lnTo>
                    <a:lnTo>
                      <a:pt x="43" y="263"/>
                    </a:lnTo>
                    <a:lnTo>
                      <a:pt x="32" y="269"/>
                    </a:lnTo>
                    <a:lnTo>
                      <a:pt x="30" y="272"/>
                    </a:lnTo>
                    <a:lnTo>
                      <a:pt x="34" y="274"/>
                    </a:lnTo>
                    <a:lnTo>
                      <a:pt x="38" y="274"/>
                    </a:lnTo>
                    <a:lnTo>
                      <a:pt x="45" y="272"/>
                    </a:lnTo>
                    <a:lnTo>
                      <a:pt x="47" y="270"/>
                    </a:lnTo>
                    <a:lnTo>
                      <a:pt x="55" y="267"/>
                    </a:lnTo>
                    <a:lnTo>
                      <a:pt x="64" y="263"/>
                    </a:lnTo>
                    <a:lnTo>
                      <a:pt x="66" y="263"/>
                    </a:lnTo>
                    <a:lnTo>
                      <a:pt x="66" y="267"/>
                    </a:lnTo>
                    <a:lnTo>
                      <a:pt x="64" y="270"/>
                    </a:lnTo>
                    <a:lnTo>
                      <a:pt x="64" y="278"/>
                    </a:lnTo>
                    <a:lnTo>
                      <a:pt x="62" y="282"/>
                    </a:lnTo>
                    <a:lnTo>
                      <a:pt x="60" y="284"/>
                    </a:lnTo>
                    <a:lnTo>
                      <a:pt x="58" y="284"/>
                    </a:lnTo>
                    <a:lnTo>
                      <a:pt x="55" y="287"/>
                    </a:lnTo>
                    <a:lnTo>
                      <a:pt x="53" y="289"/>
                    </a:lnTo>
                    <a:lnTo>
                      <a:pt x="51" y="289"/>
                    </a:lnTo>
                    <a:lnTo>
                      <a:pt x="49" y="287"/>
                    </a:lnTo>
                    <a:lnTo>
                      <a:pt x="51" y="278"/>
                    </a:lnTo>
                    <a:lnTo>
                      <a:pt x="47" y="276"/>
                    </a:lnTo>
                    <a:lnTo>
                      <a:pt x="45" y="276"/>
                    </a:lnTo>
                    <a:lnTo>
                      <a:pt x="42" y="278"/>
                    </a:lnTo>
                    <a:lnTo>
                      <a:pt x="42" y="285"/>
                    </a:lnTo>
                    <a:lnTo>
                      <a:pt x="38" y="291"/>
                    </a:lnTo>
                    <a:lnTo>
                      <a:pt x="32" y="297"/>
                    </a:lnTo>
                    <a:lnTo>
                      <a:pt x="30" y="299"/>
                    </a:lnTo>
                    <a:lnTo>
                      <a:pt x="21" y="299"/>
                    </a:lnTo>
                    <a:lnTo>
                      <a:pt x="17" y="299"/>
                    </a:lnTo>
                    <a:lnTo>
                      <a:pt x="10" y="300"/>
                    </a:lnTo>
                    <a:lnTo>
                      <a:pt x="8" y="302"/>
                    </a:lnTo>
                    <a:lnTo>
                      <a:pt x="4" y="302"/>
                    </a:lnTo>
                    <a:lnTo>
                      <a:pt x="0" y="300"/>
                    </a:lnTo>
                    <a:lnTo>
                      <a:pt x="0" y="297"/>
                    </a:lnTo>
                    <a:lnTo>
                      <a:pt x="0" y="278"/>
                    </a:lnTo>
                    <a:lnTo>
                      <a:pt x="0" y="265"/>
                    </a:lnTo>
                    <a:lnTo>
                      <a:pt x="2" y="263"/>
                    </a:lnTo>
                    <a:lnTo>
                      <a:pt x="6" y="257"/>
                    </a:lnTo>
                    <a:lnTo>
                      <a:pt x="8" y="255"/>
                    </a:lnTo>
                    <a:lnTo>
                      <a:pt x="11" y="253"/>
                    </a:lnTo>
                    <a:lnTo>
                      <a:pt x="15" y="255"/>
                    </a:lnTo>
                    <a:lnTo>
                      <a:pt x="19" y="252"/>
                    </a:lnTo>
                    <a:lnTo>
                      <a:pt x="23" y="248"/>
                    </a:lnTo>
                    <a:lnTo>
                      <a:pt x="30" y="246"/>
                    </a:lnTo>
                    <a:lnTo>
                      <a:pt x="30" y="242"/>
                    </a:lnTo>
                    <a:lnTo>
                      <a:pt x="32" y="240"/>
                    </a:lnTo>
                    <a:lnTo>
                      <a:pt x="28" y="238"/>
                    </a:lnTo>
                    <a:lnTo>
                      <a:pt x="27" y="237"/>
                    </a:lnTo>
                    <a:lnTo>
                      <a:pt x="27" y="231"/>
                    </a:lnTo>
                    <a:lnTo>
                      <a:pt x="30" y="222"/>
                    </a:lnTo>
                    <a:lnTo>
                      <a:pt x="30" y="218"/>
                    </a:lnTo>
                    <a:lnTo>
                      <a:pt x="28" y="214"/>
                    </a:lnTo>
                    <a:lnTo>
                      <a:pt x="27" y="212"/>
                    </a:lnTo>
                    <a:lnTo>
                      <a:pt x="27" y="208"/>
                    </a:lnTo>
                    <a:lnTo>
                      <a:pt x="27" y="203"/>
                    </a:lnTo>
                    <a:lnTo>
                      <a:pt x="27" y="199"/>
                    </a:lnTo>
                    <a:lnTo>
                      <a:pt x="28" y="193"/>
                    </a:lnTo>
                    <a:lnTo>
                      <a:pt x="38" y="184"/>
                    </a:lnTo>
                    <a:lnTo>
                      <a:pt x="45" y="178"/>
                    </a:lnTo>
                    <a:lnTo>
                      <a:pt x="49" y="177"/>
                    </a:lnTo>
                    <a:lnTo>
                      <a:pt x="53" y="177"/>
                    </a:lnTo>
                    <a:lnTo>
                      <a:pt x="57" y="178"/>
                    </a:lnTo>
                    <a:lnTo>
                      <a:pt x="58" y="182"/>
                    </a:lnTo>
                    <a:lnTo>
                      <a:pt x="60" y="182"/>
                    </a:lnTo>
                    <a:lnTo>
                      <a:pt x="64" y="180"/>
                    </a:lnTo>
                    <a:lnTo>
                      <a:pt x="66" y="178"/>
                    </a:lnTo>
                    <a:lnTo>
                      <a:pt x="66" y="173"/>
                    </a:lnTo>
                    <a:lnTo>
                      <a:pt x="66" y="169"/>
                    </a:lnTo>
                    <a:lnTo>
                      <a:pt x="64" y="165"/>
                    </a:lnTo>
                    <a:lnTo>
                      <a:pt x="64" y="161"/>
                    </a:lnTo>
                    <a:lnTo>
                      <a:pt x="60" y="152"/>
                    </a:lnTo>
                    <a:lnTo>
                      <a:pt x="57" y="145"/>
                    </a:lnTo>
                    <a:lnTo>
                      <a:pt x="58" y="141"/>
                    </a:lnTo>
                    <a:lnTo>
                      <a:pt x="60" y="139"/>
                    </a:lnTo>
                    <a:lnTo>
                      <a:pt x="64" y="137"/>
                    </a:lnTo>
                    <a:lnTo>
                      <a:pt x="70" y="139"/>
                    </a:lnTo>
                    <a:lnTo>
                      <a:pt x="72" y="137"/>
                    </a:lnTo>
                    <a:lnTo>
                      <a:pt x="77" y="133"/>
                    </a:lnTo>
                    <a:lnTo>
                      <a:pt x="79" y="131"/>
                    </a:lnTo>
                    <a:lnTo>
                      <a:pt x="81" y="128"/>
                    </a:lnTo>
                    <a:lnTo>
                      <a:pt x="83" y="120"/>
                    </a:lnTo>
                    <a:lnTo>
                      <a:pt x="85" y="116"/>
                    </a:lnTo>
                    <a:lnTo>
                      <a:pt x="85" y="113"/>
                    </a:lnTo>
                    <a:lnTo>
                      <a:pt x="85" y="109"/>
                    </a:lnTo>
                    <a:lnTo>
                      <a:pt x="85" y="105"/>
                    </a:lnTo>
                    <a:lnTo>
                      <a:pt x="79" y="100"/>
                    </a:lnTo>
                    <a:lnTo>
                      <a:pt x="79" y="96"/>
                    </a:lnTo>
                    <a:lnTo>
                      <a:pt x="79" y="92"/>
                    </a:lnTo>
                    <a:lnTo>
                      <a:pt x="77" y="85"/>
                    </a:lnTo>
                    <a:lnTo>
                      <a:pt x="75" y="83"/>
                    </a:lnTo>
                    <a:lnTo>
                      <a:pt x="72" y="81"/>
                    </a:lnTo>
                    <a:lnTo>
                      <a:pt x="70" y="77"/>
                    </a:lnTo>
                    <a:lnTo>
                      <a:pt x="66" y="73"/>
                    </a:lnTo>
                    <a:lnTo>
                      <a:pt x="62" y="68"/>
                    </a:lnTo>
                    <a:lnTo>
                      <a:pt x="62" y="64"/>
                    </a:lnTo>
                    <a:lnTo>
                      <a:pt x="62" y="60"/>
                    </a:lnTo>
                    <a:lnTo>
                      <a:pt x="66" y="58"/>
                    </a:lnTo>
                    <a:lnTo>
                      <a:pt x="68" y="56"/>
                    </a:lnTo>
                    <a:lnTo>
                      <a:pt x="66" y="53"/>
                    </a:lnTo>
                    <a:lnTo>
                      <a:pt x="62" y="47"/>
                    </a:lnTo>
                    <a:lnTo>
                      <a:pt x="60" y="41"/>
                    </a:lnTo>
                    <a:lnTo>
                      <a:pt x="60" y="36"/>
                    </a:lnTo>
                    <a:lnTo>
                      <a:pt x="62" y="34"/>
                    </a:lnTo>
                    <a:lnTo>
                      <a:pt x="64" y="32"/>
                    </a:lnTo>
                    <a:lnTo>
                      <a:pt x="64" y="28"/>
                    </a:lnTo>
                    <a:lnTo>
                      <a:pt x="62" y="21"/>
                    </a:lnTo>
                    <a:lnTo>
                      <a:pt x="62" y="15"/>
                    </a:lnTo>
                    <a:lnTo>
                      <a:pt x="64" y="13"/>
                    </a:lnTo>
                    <a:lnTo>
                      <a:pt x="66" y="11"/>
                    </a:lnTo>
                    <a:lnTo>
                      <a:pt x="72" y="8"/>
                    </a:lnTo>
                    <a:lnTo>
                      <a:pt x="79" y="6"/>
                    </a:lnTo>
                    <a:lnTo>
                      <a:pt x="83" y="6"/>
                    </a:lnTo>
                    <a:lnTo>
                      <a:pt x="92" y="11"/>
                    </a:lnTo>
                    <a:lnTo>
                      <a:pt x="96" y="11"/>
                    </a:lnTo>
                    <a:lnTo>
                      <a:pt x="100" y="11"/>
                    </a:lnTo>
                    <a:lnTo>
                      <a:pt x="104" y="8"/>
                    </a:lnTo>
                    <a:lnTo>
                      <a:pt x="109" y="2"/>
                    </a:lnTo>
                    <a:lnTo>
                      <a:pt x="113" y="0"/>
                    </a:lnTo>
                    <a:lnTo>
                      <a:pt x="115" y="2"/>
                    </a:lnTo>
                    <a:lnTo>
                      <a:pt x="117" y="4"/>
                    </a:lnTo>
                    <a:lnTo>
                      <a:pt x="121" y="6"/>
                    </a:lnTo>
                    <a:lnTo>
                      <a:pt x="130" y="9"/>
                    </a:lnTo>
                    <a:lnTo>
                      <a:pt x="139" y="15"/>
                    </a:lnTo>
                    <a:lnTo>
                      <a:pt x="141" y="17"/>
                    </a:lnTo>
                    <a:lnTo>
                      <a:pt x="141" y="1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05" name="Freeform 6">
                <a:extLst>
                  <a:ext uri="{FF2B5EF4-FFF2-40B4-BE49-F238E27FC236}">
                    <a16:creationId xmlns:a16="http://schemas.microsoft.com/office/drawing/2014/main" id="{B522CF87-B1B9-4AE5-8EC8-2CB8BBAB1FAB}"/>
                  </a:ext>
                </a:extLst>
              </p:cNvPr>
              <p:cNvSpPr>
                <a:spLocks/>
              </p:cNvSpPr>
              <p:nvPr/>
            </p:nvSpPr>
            <p:spPr bwMode="auto">
              <a:xfrm>
                <a:off x="6391000" y="5261751"/>
                <a:ext cx="73304" cy="56056"/>
              </a:xfrm>
              <a:custGeom>
                <a:avLst/>
                <a:gdLst>
                  <a:gd name="T0" fmla="*/ 75 w 85"/>
                  <a:gd name="T1" fmla="*/ 9 h 65"/>
                  <a:gd name="T2" fmla="*/ 79 w 85"/>
                  <a:gd name="T3" fmla="*/ 18 h 65"/>
                  <a:gd name="T4" fmla="*/ 83 w 85"/>
                  <a:gd name="T5" fmla="*/ 28 h 65"/>
                  <a:gd name="T6" fmla="*/ 85 w 85"/>
                  <a:gd name="T7" fmla="*/ 50 h 65"/>
                  <a:gd name="T8" fmla="*/ 81 w 85"/>
                  <a:gd name="T9" fmla="*/ 56 h 65"/>
                  <a:gd name="T10" fmla="*/ 70 w 85"/>
                  <a:gd name="T11" fmla="*/ 62 h 65"/>
                  <a:gd name="T12" fmla="*/ 66 w 85"/>
                  <a:gd name="T13" fmla="*/ 56 h 65"/>
                  <a:gd name="T14" fmla="*/ 62 w 85"/>
                  <a:gd name="T15" fmla="*/ 52 h 65"/>
                  <a:gd name="T16" fmla="*/ 58 w 85"/>
                  <a:gd name="T17" fmla="*/ 58 h 65"/>
                  <a:gd name="T18" fmla="*/ 55 w 85"/>
                  <a:gd name="T19" fmla="*/ 63 h 65"/>
                  <a:gd name="T20" fmla="*/ 49 w 85"/>
                  <a:gd name="T21" fmla="*/ 62 h 65"/>
                  <a:gd name="T22" fmla="*/ 49 w 85"/>
                  <a:gd name="T23" fmla="*/ 50 h 65"/>
                  <a:gd name="T24" fmla="*/ 42 w 85"/>
                  <a:gd name="T25" fmla="*/ 41 h 65"/>
                  <a:gd name="T26" fmla="*/ 42 w 85"/>
                  <a:gd name="T27" fmla="*/ 32 h 65"/>
                  <a:gd name="T28" fmla="*/ 40 w 85"/>
                  <a:gd name="T29" fmla="*/ 26 h 65"/>
                  <a:gd name="T30" fmla="*/ 32 w 85"/>
                  <a:gd name="T31" fmla="*/ 24 h 65"/>
                  <a:gd name="T32" fmla="*/ 27 w 85"/>
                  <a:gd name="T33" fmla="*/ 28 h 65"/>
                  <a:gd name="T34" fmla="*/ 23 w 85"/>
                  <a:gd name="T35" fmla="*/ 37 h 65"/>
                  <a:gd name="T36" fmla="*/ 17 w 85"/>
                  <a:gd name="T37" fmla="*/ 47 h 65"/>
                  <a:gd name="T38" fmla="*/ 11 w 85"/>
                  <a:gd name="T39" fmla="*/ 54 h 65"/>
                  <a:gd name="T40" fmla="*/ 0 w 85"/>
                  <a:gd name="T41" fmla="*/ 60 h 65"/>
                  <a:gd name="T42" fmla="*/ 2 w 85"/>
                  <a:gd name="T43" fmla="*/ 52 h 65"/>
                  <a:gd name="T44" fmla="*/ 8 w 85"/>
                  <a:gd name="T45" fmla="*/ 37 h 65"/>
                  <a:gd name="T46" fmla="*/ 15 w 85"/>
                  <a:gd name="T47" fmla="*/ 26 h 65"/>
                  <a:gd name="T48" fmla="*/ 17 w 85"/>
                  <a:gd name="T49" fmla="*/ 18 h 65"/>
                  <a:gd name="T50" fmla="*/ 21 w 85"/>
                  <a:gd name="T51" fmla="*/ 15 h 65"/>
                  <a:gd name="T52" fmla="*/ 28 w 85"/>
                  <a:gd name="T53" fmla="*/ 15 h 65"/>
                  <a:gd name="T54" fmla="*/ 32 w 85"/>
                  <a:gd name="T55" fmla="*/ 9 h 65"/>
                  <a:gd name="T56" fmla="*/ 42 w 85"/>
                  <a:gd name="T57" fmla="*/ 7 h 65"/>
                  <a:gd name="T58" fmla="*/ 49 w 85"/>
                  <a:gd name="T59" fmla="*/ 5 h 65"/>
                  <a:gd name="T60" fmla="*/ 57 w 85"/>
                  <a:gd name="T61" fmla="*/ 3 h 65"/>
                  <a:gd name="T62" fmla="*/ 62 w 85"/>
                  <a:gd name="T63" fmla="*/ 0 h 65"/>
                  <a:gd name="T64" fmla="*/ 70 w 85"/>
                  <a:gd name="T65" fmla="*/ 0 h 65"/>
                  <a:gd name="T66" fmla="*/ 74 w 85"/>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65">
                    <a:moveTo>
                      <a:pt x="74" y="7"/>
                    </a:moveTo>
                    <a:lnTo>
                      <a:pt x="75" y="9"/>
                    </a:lnTo>
                    <a:lnTo>
                      <a:pt x="77" y="15"/>
                    </a:lnTo>
                    <a:lnTo>
                      <a:pt x="79" y="18"/>
                    </a:lnTo>
                    <a:lnTo>
                      <a:pt x="81" y="22"/>
                    </a:lnTo>
                    <a:lnTo>
                      <a:pt x="83" y="28"/>
                    </a:lnTo>
                    <a:lnTo>
                      <a:pt x="85" y="41"/>
                    </a:lnTo>
                    <a:lnTo>
                      <a:pt x="85" y="50"/>
                    </a:lnTo>
                    <a:lnTo>
                      <a:pt x="83" y="52"/>
                    </a:lnTo>
                    <a:lnTo>
                      <a:pt x="81" y="56"/>
                    </a:lnTo>
                    <a:lnTo>
                      <a:pt x="74" y="62"/>
                    </a:lnTo>
                    <a:lnTo>
                      <a:pt x="70" y="62"/>
                    </a:lnTo>
                    <a:lnTo>
                      <a:pt x="68" y="60"/>
                    </a:lnTo>
                    <a:lnTo>
                      <a:pt x="66" y="56"/>
                    </a:lnTo>
                    <a:lnTo>
                      <a:pt x="64" y="54"/>
                    </a:lnTo>
                    <a:lnTo>
                      <a:pt x="62" y="52"/>
                    </a:lnTo>
                    <a:lnTo>
                      <a:pt x="60" y="54"/>
                    </a:lnTo>
                    <a:lnTo>
                      <a:pt x="58" y="58"/>
                    </a:lnTo>
                    <a:lnTo>
                      <a:pt x="58" y="62"/>
                    </a:lnTo>
                    <a:lnTo>
                      <a:pt x="55" y="63"/>
                    </a:lnTo>
                    <a:lnTo>
                      <a:pt x="53" y="65"/>
                    </a:lnTo>
                    <a:lnTo>
                      <a:pt x="49" y="62"/>
                    </a:lnTo>
                    <a:lnTo>
                      <a:pt x="51" y="54"/>
                    </a:lnTo>
                    <a:lnTo>
                      <a:pt x="49" y="50"/>
                    </a:lnTo>
                    <a:lnTo>
                      <a:pt x="43" y="45"/>
                    </a:lnTo>
                    <a:lnTo>
                      <a:pt x="42" y="41"/>
                    </a:lnTo>
                    <a:lnTo>
                      <a:pt x="42" y="35"/>
                    </a:lnTo>
                    <a:lnTo>
                      <a:pt x="42" y="32"/>
                    </a:lnTo>
                    <a:lnTo>
                      <a:pt x="42" y="28"/>
                    </a:lnTo>
                    <a:lnTo>
                      <a:pt x="40" y="26"/>
                    </a:lnTo>
                    <a:lnTo>
                      <a:pt x="36" y="24"/>
                    </a:lnTo>
                    <a:lnTo>
                      <a:pt x="32" y="24"/>
                    </a:lnTo>
                    <a:lnTo>
                      <a:pt x="28" y="26"/>
                    </a:lnTo>
                    <a:lnTo>
                      <a:pt x="27" y="28"/>
                    </a:lnTo>
                    <a:lnTo>
                      <a:pt x="25" y="32"/>
                    </a:lnTo>
                    <a:lnTo>
                      <a:pt x="23" y="37"/>
                    </a:lnTo>
                    <a:lnTo>
                      <a:pt x="19" y="43"/>
                    </a:lnTo>
                    <a:lnTo>
                      <a:pt x="17" y="47"/>
                    </a:lnTo>
                    <a:lnTo>
                      <a:pt x="13" y="52"/>
                    </a:lnTo>
                    <a:lnTo>
                      <a:pt x="11" y="54"/>
                    </a:lnTo>
                    <a:lnTo>
                      <a:pt x="4" y="60"/>
                    </a:lnTo>
                    <a:lnTo>
                      <a:pt x="0" y="60"/>
                    </a:lnTo>
                    <a:lnTo>
                      <a:pt x="0" y="56"/>
                    </a:lnTo>
                    <a:lnTo>
                      <a:pt x="2" y="52"/>
                    </a:lnTo>
                    <a:lnTo>
                      <a:pt x="6" y="39"/>
                    </a:lnTo>
                    <a:lnTo>
                      <a:pt x="8" y="37"/>
                    </a:lnTo>
                    <a:lnTo>
                      <a:pt x="10" y="33"/>
                    </a:lnTo>
                    <a:lnTo>
                      <a:pt x="15" y="26"/>
                    </a:lnTo>
                    <a:lnTo>
                      <a:pt x="15" y="22"/>
                    </a:lnTo>
                    <a:lnTo>
                      <a:pt x="17" y="18"/>
                    </a:lnTo>
                    <a:lnTo>
                      <a:pt x="19" y="17"/>
                    </a:lnTo>
                    <a:lnTo>
                      <a:pt x="21" y="15"/>
                    </a:lnTo>
                    <a:lnTo>
                      <a:pt x="25" y="15"/>
                    </a:lnTo>
                    <a:lnTo>
                      <a:pt x="28" y="15"/>
                    </a:lnTo>
                    <a:lnTo>
                      <a:pt x="32" y="11"/>
                    </a:lnTo>
                    <a:lnTo>
                      <a:pt x="32" y="9"/>
                    </a:lnTo>
                    <a:lnTo>
                      <a:pt x="36" y="7"/>
                    </a:lnTo>
                    <a:lnTo>
                      <a:pt x="42" y="7"/>
                    </a:lnTo>
                    <a:lnTo>
                      <a:pt x="45" y="7"/>
                    </a:lnTo>
                    <a:lnTo>
                      <a:pt x="49" y="5"/>
                    </a:lnTo>
                    <a:lnTo>
                      <a:pt x="53" y="5"/>
                    </a:lnTo>
                    <a:lnTo>
                      <a:pt x="57" y="3"/>
                    </a:lnTo>
                    <a:lnTo>
                      <a:pt x="60" y="1"/>
                    </a:lnTo>
                    <a:lnTo>
                      <a:pt x="62" y="0"/>
                    </a:lnTo>
                    <a:lnTo>
                      <a:pt x="66" y="0"/>
                    </a:lnTo>
                    <a:lnTo>
                      <a:pt x="70" y="0"/>
                    </a:lnTo>
                    <a:lnTo>
                      <a:pt x="72" y="1"/>
                    </a:lnTo>
                    <a:lnTo>
                      <a:pt x="74" y="5"/>
                    </a:lnTo>
                    <a:lnTo>
                      <a:pt x="74"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06" name="Freeform 7">
                <a:extLst>
                  <a:ext uri="{FF2B5EF4-FFF2-40B4-BE49-F238E27FC236}">
                    <a16:creationId xmlns:a16="http://schemas.microsoft.com/office/drawing/2014/main" id="{74967071-B410-4F71-AC8A-DFF73FAFCDB8}"/>
                  </a:ext>
                </a:extLst>
              </p:cNvPr>
              <p:cNvSpPr>
                <a:spLocks/>
              </p:cNvSpPr>
              <p:nvPr/>
            </p:nvSpPr>
            <p:spPr bwMode="auto">
              <a:xfrm>
                <a:off x="9004921" y="1153296"/>
                <a:ext cx="81065" cy="121598"/>
              </a:xfrm>
              <a:custGeom>
                <a:avLst/>
                <a:gdLst>
                  <a:gd name="T0" fmla="*/ 73 w 94"/>
                  <a:gd name="T1" fmla="*/ 137 h 141"/>
                  <a:gd name="T2" fmla="*/ 73 w 94"/>
                  <a:gd name="T3" fmla="*/ 132 h 141"/>
                  <a:gd name="T4" fmla="*/ 75 w 94"/>
                  <a:gd name="T5" fmla="*/ 124 h 141"/>
                  <a:gd name="T6" fmla="*/ 70 w 94"/>
                  <a:gd name="T7" fmla="*/ 120 h 141"/>
                  <a:gd name="T8" fmla="*/ 64 w 94"/>
                  <a:gd name="T9" fmla="*/ 124 h 141"/>
                  <a:gd name="T10" fmla="*/ 58 w 94"/>
                  <a:gd name="T11" fmla="*/ 126 h 141"/>
                  <a:gd name="T12" fmla="*/ 55 w 94"/>
                  <a:gd name="T13" fmla="*/ 120 h 141"/>
                  <a:gd name="T14" fmla="*/ 55 w 94"/>
                  <a:gd name="T15" fmla="*/ 100 h 141"/>
                  <a:gd name="T16" fmla="*/ 43 w 94"/>
                  <a:gd name="T17" fmla="*/ 102 h 141"/>
                  <a:gd name="T18" fmla="*/ 38 w 94"/>
                  <a:gd name="T19" fmla="*/ 102 h 141"/>
                  <a:gd name="T20" fmla="*/ 38 w 94"/>
                  <a:gd name="T21" fmla="*/ 96 h 141"/>
                  <a:gd name="T22" fmla="*/ 34 w 94"/>
                  <a:gd name="T23" fmla="*/ 90 h 141"/>
                  <a:gd name="T24" fmla="*/ 30 w 94"/>
                  <a:gd name="T25" fmla="*/ 96 h 141"/>
                  <a:gd name="T26" fmla="*/ 23 w 94"/>
                  <a:gd name="T27" fmla="*/ 94 h 141"/>
                  <a:gd name="T28" fmla="*/ 13 w 94"/>
                  <a:gd name="T29" fmla="*/ 85 h 141"/>
                  <a:gd name="T30" fmla="*/ 8 w 94"/>
                  <a:gd name="T31" fmla="*/ 81 h 141"/>
                  <a:gd name="T32" fmla="*/ 2 w 94"/>
                  <a:gd name="T33" fmla="*/ 77 h 141"/>
                  <a:gd name="T34" fmla="*/ 0 w 94"/>
                  <a:gd name="T35" fmla="*/ 70 h 141"/>
                  <a:gd name="T36" fmla="*/ 6 w 94"/>
                  <a:gd name="T37" fmla="*/ 70 h 141"/>
                  <a:gd name="T38" fmla="*/ 9 w 94"/>
                  <a:gd name="T39" fmla="*/ 73 h 141"/>
                  <a:gd name="T40" fmla="*/ 13 w 94"/>
                  <a:gd name="T41" fmla="*/ 79 h 141"/>
                  <a:gd name="T42" fmla="*/ 17 w 94"/>
                  <a:gd name="T43" fmla="*/ 73 h 141"/>
                  <a:gd name="T44" fmla="*/ 19 w 94"/>
                  <a:gd name="T45" fmla="*/ 64 h 141"/>
                  <a:gd name="T46" fmla="*/ 21 w 94"/>
                  <a:gd name="T47" fmla="*/ 58 h 141"/>
                  <a:gd name="T48" fmla="*/ 25 w 94"/>
                  <a:gd name="T49" fmla="*/ 53 h 141"/>
                  <a:gd name="T50" fmla="*/ 23 w 94"/>
                  <a:gd name="T51" fmla="*/ 47 h 141"/>
                  <a:gd name="T52" fmla="*/ 15 w 94"/>
                  <a:gd name="T53" fmla="*/ 43 h 141"/>
                  <a:gd name="T54" fmla="*/ 8 w 94"/>
                  <a:gd name="T55" fmla="*/ 43 h 141"/>
                  <a:gd name="T56" fmla="*/ 4 w 94"/>
                  <a:gd name="T57" fmla="*/ 38 h 141"/>
                  <a:gd name="T58" fmla="*/ 8 w 94"/>
                  <a:gd name="T59" fmla="*/ 34 h 141"/>
                  <a:gd name="T60" fmla="*/ 21 w 94"/>
                  <a:gd name="T61" fmla="*/ 32 h 141"/>
                  <a:gd name="T62" fmla="*/ 25 w 94"/>
                  <a:gd name="T63" fmla="*/ 28 h 141"/>
                  <a:gd name="T64" fmla="*/ 21 w 94"/>
                  <a:gd name="T65" fmla="*/ 23 h 141"/>
                  <a:gd name="T66" fmla="*/ 15 w 94"/>
                  <a:gd name="T67" fmla="*/ 15 h 141"/>
                  <a:gd name="T68" fmla="*/ 19 w 94"/>
                  <a:gd name="T69" fmla="*/ 6 h 141"/>
                  <a:gd name="T70" fmla="*/ 25 w 94"/>
                  <a:gd name="T71" fmla="*/ 2 h 141"/>
                  <a:gd name="T72" fmla="*/ 36 w 94"/>
                  <a:gd name="T73" fmla="*/ 0 h 141"/>
                  <a:gd name="T74" fmla="*/ 40 w 94"/>
                  <a:gd name="T75" fmla="*/ 6 h 141"/>
                  <a:gd name="T76" fmla="*/ 41 w 94"/>
                  <a:gd name="T77" fmla="*/ 12 h 141"/>
                  <a:gd name="T78" fmla="*/ 45 w 94"/>
                  <a:gd name="T79" fmla="*/ 19 h 141"/>
                  <a:gd name="T80" fmla="*/ 51 w 94"/>
                  <a:gd name="T81" fmla="*/ 21 h 141"/>
                  <a:gd name="T82" fmla="*/ 55 w 94"/>
                  <a:gd name="T83" fmla="*/ 27 h 141"/>
                  <a:gd name="T84" fmla="*/ 47 w 94"/>
                  <a:gd name="T85" fmla="*/ 30 h 141"/>
                  <a:gd name="T86" fmla="*/ 49 w 94"/>
                  <a:gd name="T87" fmla="*/ 36 h 141"/>
                  <a:gd name="T88" fmla="*/ 55 w 94"/>
                  <a:gd name="T89" fmla="*/ 43 h 141"/>
                  <a:gd name="T90" fmla="*/ 68 w 94"/>
                  <a:gd name="T91" fmla="*/ 49 h 141"/>
                  <a:gd name="T92" fmla="*/ 73 w 94"/>
                  <a:gd name="T93" fmla="*/ 51 h 141"/>
                  <a:gd name="T94" fmla="*/ 83 w 94"/>
                  <a:gd name="T95" fmla="*/ 57 h 141"/>
                  <a:gd name="T96" fmla="*/ 79 w 94"/>
                  <a:gd name="T97" fmla="*/ 60 h 141"/>
                  <a:gd name="T98" fmla="*/ 75 w 94"/>
                  <a:gd name="T99" fmla="*/ 70 h 141"/>
                  <a:gd name="T100" fmla="*/ 73 w 94"/>
                  <a:gd name="T101" fmla="*/ 75 h 141"/>
                  <a:gd name="T102" fmla="*/ 68 w 94"/>
                  <a:gd name="T103" fmla="*/ 81 h 141"/>
                  <a:gd name="T104" fmla="*/ 73 w 94"/>
                  <a:gd name="T105" fmla="*/ 94 h 141"/>
                  <a:gd name="T106" fmla="*/ 81 w 94"/>
                  <a:gd name="T107" fmla="*/ 100 h 141"/>
                  <a:gd name="T108" fmla="*/ 87 w 94"/>
                  <a:gd name="T109" fmla="*/ 107 h 141"/>
                  <a:gd name="T110" fmla="*/ 94 w 94"/>
                  <a:gd name="T111" fmla="*/ 122 h 141"/>
                  <a:gd name="T112" fmla="*/ 90 w 94"/>
                  <a:gd name="T113" fmla="*/ 126 h 141"/>
                  <a:gd name="T114" fmla="*/ 88 w 94"/>
                  <a:gd name="T115" fmla="*/ 134 h 141"/>
                  <a:gd name="T116" fmla="*/ 87 w 94"/>
                  <a:gd name="T117" fmla="*/ 141 h 141"/>
                  <a:gd name="T118" fmla="*/ 81 w 94"/>
                  <a:gd name="T119" fmla="*/ 13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141">
                    <a:moveTo>
                      <a:pt x="81" y="139"/>
                    </a:moveTo>
                    <a:lnTo>
                      <a:pt x="73" y="137"/>
                    </a:lnTo>
                    <a:lnTo>
                      <a:pt x="72" y="134"/>
                    </a:lnTo>
                    <a:lnTo>
                      <a:pt x="73" y="132"/>
                    </a:lnTo>
                    <a:lnTo>
                      <a:pt x="75" y="128"/>
                    </a:lnTo>
                    <a:lnTo>
                      <a:pt x="75" y="124"/>
                    </a:lnTo>
                    <a:lnTo>
                      <a:pt x="73" y="122"/>
                    </a:lnTo>
                    <a:lnTo>
                      <a:pt x="70" y="120"/>
                    </a:lnTo>
                    <a:lnTo>
                      <a:pt x="68" y="120"/>
                    </a:lnTo>
                    <a:lnTo>
                      <a:pt x="64" y="124"/>
                    </a:lnTo>
                    <a:lnTo>
                      <a:pt x="60" y="126"/>
                    </a:lnTo>
                    <a:lnTo>
                      <a:pt x="58" y="126"/>
                    </a:lnTo>
                    <a:lnTo>
                      <a:pt x="55" y="124"/>
                    </a:lnTo>
                    <a:lnTo>
                      <a:pt x="55" y="120"/>
                    </a:lnTo>
                    <a:lnTo>
                      <a:pt x="53" y="113"/>
                    </a:lnTo>
                    <a:lnTo>
                      <a:pt x="55" y="100"/>
                    </a:lnTo>
                    <a:lnTo>
                      <a:pt x="51" y="100"/>
                    </a:lnTo>
                    <a:lnTo>
                      <a:pt x="43" y="102"/>
                    </a:lnTo>
                    <a:lnTo>
                      <a:pt x="40" y="104"/>
                    </a:lnTo>
                    <a:lnTo>
                      <a:pt x="38" y="102"/>
                    </a:lnTo>
                    <a:lnTo>
                      <a:pt x="38" y="98"/>
                    </a:lnTo>
                    <a:lnTo>
                      <a:pt x="38" y="96"/>
                    </a:lnTo>
                    <a:lnTo>
                      <a:pt x="38" y="92"/>
                    </a:lnTo>
                    <a:lnTo>
                      <a:pt x="34" y="90"/>
                    </a:lnTo>
                    <a:lnTo>
                      <a:pt x="30" y="92"/>
                    </a:lnTo>
                    <a:lnTo>
                      <a:pt x="30" y="96"/>
                    </a:lnTo>
                    <a:lnTo>
                      <a:pt x="26" y="96"/>
                    </a:lnTo>
                    <a:lnTo>
                      <a:pt x="23" y="94"/>
                    </a:lnTo>
                    <a:lnTo>
                      <a:pt x="15" y="87"/>
                    </a:lnTo>
                    <a:lnTo>
                      <a:pt x="13" y="85"/>
                    </a:lnTo>
                    <a:lnTo>
                      <a:pt x="9" y="85"/>
                    </a:lnTo>
                    <a:lnTo>
                      <a:pt x="8" y="81"/>
                    </a:lnTo>
                    <a:lnTo>
                      <a:pt x="4" y="81"/>
                    </a:lnTo>
                    <a:lnTo>
                      <a:pt x="2" y="77"/>
                    </a:lnTo>
                    <a:lnTo>
                      <a:pt x="2" y="75"/>
                    </a:lnTo>
                    <a:lnTo>
                      <a:pt x="0" y="70"/>
                    </a:lnTo>
                    <a:lnTo>
                      <a:pt x="2" y="68"/>
                    </a:lnTo>
                    <a:lnTo>
                      <a:pt x="6" y="70"/>
                    </a:lnTo>
                    <a:lnTo>
                      <a:pt x="8" y="70"/>
                    </a:lnTo>
                    <a:lnTo>
                      <a:pt x="9" y="73"/>
                    </a:lnTo>
                    <a:lnTo>
                      <a:pt x="11" y="77"/>
                    </a:lnTo>
                    <a:lnTo>
                      <a:pt x="13" y="79"/>
                    </a:lnTo>
                    <a:lnTo>
                      <a:pt x="15" y="79"/>
                    </a:lnTo>
                    <a:lnTo>
                      <a:pt x="17" y="73"/>
                    </a:lnTo>
                    <a:lnTo>
                      <a:pt x="19" y="72"/>
                    </a:lnTo>
                    <a:lnTo>
                      <a:pt x="19" y="64"/>
                    </a:lnTo>
                    <a:lnTo>
                      <a:pt x="19" y="60"/>
                    </a:lnTo>
                    <a:lnTo>
                      <a:pt x="21" y="58"/>
                    </a:lnTo>
                    <a:lnTo>
                      <a:pt x="23" y="57"/>
                    </a:lnTo>
                    <a:lnTo>
                      <a:pt x="25" y="53"/>
                    </a:lnTo>
                    <a:lnTo>
                      <a:pt x="25" y="49"/>
                    </a:lnTo>
                    <a:lnTo>
                      <a:pt x="23" y="47"/>
                    </a:lnTo>
                    <a:lnTo>
                      <a:pt x="19" y="45"/>
                    </a:lnTo>
                    <a:lnTo>
                      <a:pt x="15" y="43"/>
                    </a:lnTo>
                    <a:lnTo>
                      <a:pt x="9" y="47"/>
                    </a:lnTo>
                    <a:lnTo>
                      <a:pt x="8" y="43"/>
                    </a:lnTo>
                    <a:lnTo>
                      <a:pt x="6" y="42"/>
                    </a:lnTo>
                    <a:lnTo>
                      <a:pt x="4" y="38"/>
                    </a:lnTo>
                    <a:lnTo>
                      <a:pt x="4" y="36"/>
                    </a:lnTo>
                    <a:lnTo>
                      <a:pt x="8" y="34"/>
                    </a:lnTo>
                    <a:lnTo>
                      <a:pt x="17" y="34"/>
                    </a:lnTo>
                    <a:lnTo>
                      <a:pt x="21" y="32"/>
                    </a:lnTo>
                    <a:lnTo>
                      <a:pt x="23" y="30"/>
                    </a:lnTo>
                    <a:lnTo>
                      <a:pt x="25" y="28"/>
                    </a:lnTo>
                    <a:lnTo>
                      <a:pt x="25" y="25"/>
                    </a:lnTo>
                    <a:lnTo>
                      <a:pt x="21" y="23"/>
                    </a:lnTo>
                    <a:lnTo>
                      <a:pt x="17" y="19"/>
                    </a:lnTo>
                    <a:lnTo>
                      <a:pt x="15" y="15"/>
                    </a:lnTo>
                    <a:lnTo>
                      <a:pt x="15" y="12"/>
                    </a:lnTo>
                    <a:lnTo>
                      <a:pt x="19" y="6"/>
                    </a:lnTo>
                    <a:lnTo>
                      <a:pt x="21" y="4"/>
                    </a:lnTo>
                    <a:lnTo>
                      <a:pt x="25" y="2"/>
                    </a:lnTo>
                    <a:lnTo>
                      <a:pt x="26" y="0"/>
                    </a:lnTo>
                    <a:lnTo>
                      <a:pt x="36" y="0"/>
                    </a:lnTo>
                    <a:lnTo>
                      <a:pt x="38" y="4"/>
                    </a:lnTo>
                    <a:lnTo>
                      <a:pt x="40" y="6"/>
                    </a:lnTo>
                    <a:lnTo>
                      <a:pt x="41" y="10"/>
                    </a:lnTo>
                    <a:lnTo>
                      <a:pt x="41" y="12"/>
                    </a:lnTo>
                    <a:lnTo>
                      <a:pt x="43" y="17"/>
                    </a:lnTo>
                    <a:lnTo>
                      <a:pt x="45" y="19"/>
                    </a:lnTo>
                    <a:lnTo>
                      <a:pt x="47" y="21"/>
                    </a:lnTo>
                    <a:lnTo>
                      <a:pt x="51" y="21"/>
                    </a:lnTo>
                    <a:lnTo>
                      <a:pt x="55" y="23"/>
                    </a:lnTo>
                    <a:lnTo>
                      <a:pt x="55" y="27"/>
                    </a:lnTo>
                    <a:lnTo>
                      <a:pt x="53" y="30"/>
                    </a:lnTo>
                    <a:lnTo>
                      <a:pt x="47" y="30"/>
                    </a:lnTo>
                    <a:lnTo>
                      <a:pt x="47" y="32"/>
                    </a:lnTo>
                    <a:lnTo>
                      <a:pt x="49" y="36"/>
                    </a:lnTo>
                    <a:lnTo>
                      <a:pt x="53" y="42"/>
                    </a:lnTo>
                    <a:lnTo>
                      <a:pt x="55" y="43"/>
                    </a:lnTo>
                    <a:lnTo>
                      <a:pt x="60" y="47"/>
                    </a:lnTo>
                    <a:lnTo>
                      <a:pt x="68" y="49"/>
                    </a:lnTo>
                    <a:lnTo>
                      <a:pt x="72" y="51"/>
                    </a:lnTo>
                    <a:lnTo>
                      <a:pt x="73" y="51"/>
                    </a:lnTo>
                    <a:lnTo>
                      <a:pt x="81" y="55"/>
                    </a:lnTo>
                    <a:lnTo>
                      <a:pt x="83" y="57"/>
                    </a:lnTo>
                    <a:lnTo>
                      <a:pt x="81" y="58"/>
                    </a:lnTo>
                    <a:lnTo>
                      <a:pt x="79" y="60"/>
                    </a:lnTo>
                    <a:lnTo>
                      <a:pt x="75" y="66"/>
                    </a:lnTo>
                    <a:lnTo>
                      <a:pt x="75" y="70"/>
                    </a:lnTo>
                    <a:lnTo>
                      <a:pt x="75" y="73"/>
                    </a:lnTo>
                    <a:lnTo>
                      <a:pt x="73" y="75"/>
                    </a:lnTo>
                    <a:lnTo>
                      <a:pt x="70" y="77"/>
                    </a:lnTo>
                    <a:lnTo>
                      <a:pt x="68" y="81"/>
                    </a:lnTo>
                    <a:lnTo>
                      <a:pt x="70" y="85"/>
                    </a:lnTo>
                    <a:lnTo>
                      <a:pt x="73" y="94"/>
                    </a:lnTo>
                    <a:lnTo>
                      <a:pt x="77" y="98"/>
                    </a:lnTo>
                    <a:lnTo>
                      <a:pt x="81" y="100"/>
                    </a:lnTo>
                    <a:lnTo>
                      <a:pt x="85" y="102"/>
                    </a:lnTo>
                    <a:lnTo>
                      <a:pt x="87" y="107"/>
                    </a:lnTo>
                    <a:lnTo>
                      <a:pt x="90" y="113"/>
                    </a:lnTo>
                    <a:lnTo>
                      <a:pt x="94" y="122"/>
                    </a:lnTo>
                    <a:lnTo>
                      <a:pt x="94" y="126"/>
                    </a:lnTo>
                    <a:lnTo>
                      <a:pt x="90" y="126"/>
                    </a:lnTo>
                    <a:lnTo>
                      <a:pt x="88" y="130"/>
                    </a:lnTo>
                    <a:lnTo>
                      <a:pt x="88" y="134"/>
                    </a:lnTo>
                    <a:lnTo>
                      <a:pt x="88" y="137"/>
                    </a:lnTo>
                    <a:lnTo>
                      <a:pt x="87" y="141"/>
                    </a:lnTo>
                    <a:lnTo>
                      <a:pt x="81" y="137"/>
                    </a:lnTo>
                    <a:lnTo>
                      <a:pt x="81" y="13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07" name="Freeform 8">
                <a:extLst>
                  <a:ext uri="{FF2B5EF4-FFF2-40B4-BE49-F238E27FC236}">
                    <a16:creationId xmlns:a16="http://schemas.microsoft.com/office/drawing/2014/main" id="{255EE23B-4A74-4606-969C-90BE2472BE77}"/>
                  </a:ext>
                </a:extLst>
              </p:cNvPr>
              <p:cNvSpPr>
                <a:spLocks/>
              </p:cNvSpPr>
              <p:nvPr/>
            </p:nvSpPr>
            <p:spPr bwMode="auto">
              <a:xfrm>
                <a:off x="7897605" y="366791"/>
                <a:ext cx="18110" cy="12936"/>
              </a:xfrm>
              <a:custGeom>
                <a:avLst/>
                <a:gdLst>
                  <a:gd name="T0" fmla="*/ 4 w 21"/>
                  <a:gd name="T1" fmla="*/ 15 h 15"/>
                  <a:gd name="T2" fmla="*/ 4 w 21"/>
                  <a:gd name="T3" fmla="*/ 11 h 15"/>
                  <a:gd name="T4" fmla="*/ 2 w 21"/>
                  <a:gd name="T5" fmla="*/ 9 h 15"/>
                  <a:gd name="T6" fmla="*/ 0 w 21"/>
                  <a:gd name="T7" fmla="*/ 5 h 15"/>
                  <a:gd name="T8" fmla="*/ 0 w 21"/>
                  <a:gd name="T9" fmla="*/ 4 h 15"/>
                  <a:gd name="T10" fmla="*/ 2 w 21"/>
                  <a:gd name="T11" fmla="*/ 4 h 15"/>
                  <a:gd name="T12" fmla="*/ 6 w 21"/>
                  <a:gd name="T13" fmla="*/ 2 h 15"/>
                  <a:gd name="T14" fmla="*/ 9 w 21"/>
                  <a:gd name="T15" fmla="*/ 2 h 15"/>
                  <a:gd name="T16" fmla="*/ 15 w 21"/>
                  <a:gd name="T17" fmla="*/ 0 h 15"/>
                  <a:gd name="T18" fmla="*/ 19 w 21"/>
                  <a:gd name="T19" fmla="*/ 0 h 15"/>
                  <a:gd name="T20" fmla="*/ 21 w 21"/>
                  <a:gd name="T21" fmla="*/ 2 h 15"/>
                  <a:gd name="T22" fmla="*/ 19 w 21"/>
                  <a:gd name="T23" fmla="*/ 4 h 15"/>
                  <a:gd name="T24" fmla="*/ 15 w 21"/>
                  <a:gd name="T25" fmla="*/ 5 h 15"/>
                  <a:gd name="T26" fmla="*/ 13 w 21"/>
                  <a:gd name="T27" fmla="*/ 7 h 15"/>
                  <a:gd name="T28" fmla="*/ 9 w 21"/>
                  <a:gd name="T29" fmla="*/ 13 h 15"/>
                  <a:gd name="T30" fmla="*/ 6 w 21"/>
                  <a:gd name="T31" fmla="*/ 15 h 15"/>
                  <a:gd name="T32" fmla="*/ 4 w 21"/>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4" y="15"/>
                    </a:moveTo>
                    <a:lnTo>
                      <a:pt x="4" y="11"/>
                    </a:lnTo>
                    <a:lnTo>
                      <a:pt x="2" y="9"/>
                    </a:lnTo>
                    <a:lnTo>
                      <a:pt x="0" y="5"/>
                    </a:lnTo>
                    <a:lnTo>
                      <a:pt x="0" y="4"/>
                    </a:lnTo>
                    <a:lnTo>
                      <a:pt x="2" y="4"/>
                    </a:lnTo>
                    <a:lnTo>
                      <a:pt x="6" y="2"/>
                    </a:lnTo>
                    <a:lnTo>
                      <a:pt x="9" y="2"/>
                    </a:lnTo>
                    <a:lnTo>
                      <a:pt x="15" y="0"/>
                    </a:lnTo>
                    <a:lnTo>
                      <a:pt x="19" y="0"/>
                    </a:lnTo>
                    <a:lnTo>
                      <a:pt x="21" y="2"/>
                    </a:lnTo>
                    <a:lnTo>
                      <a:pt x="19" y="4"/>
                    </a:lnTo>
                    <a:lnTo>
                      <a:pt x="15" y="5"/>
                    </a:lnTo>
                    <a:lnTo>
                      <a:pt x="13" y="7"/>
                    </a:lnTo>
                    <a:lnTo>
                      <a:pt x="9" y="13"/>
                    </a:lnTo>
                    <a:lnTo>
                      <a:pt x="6" y="15"/>
                    </a:lnTo>
                    <a:lnTo>
                      <a:pt x="4" y="1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08" name="Freeform 9">
                <a:extLst>
                  <a:ext uri="{FF2B5EF4-FFF2-40B4-BE49-F238E27FC236}">
                    <a16:creationId xmlns:a16="http://schemas.microsoft.com/office/drawing/2014/main" id="{60C9802A-5333-425C-ADCD-274CB85CDD0C}"/>
                  </a:ext>
                </a:extLst>
              </p:cNvPr>
              <p:cNvSpPr>
                <a:spLocks/>
              </p:cNvSpPr>
              <p:nvPr/>
            </p:nvSpPr>
            <p:spPr bwMode="auto">
              <a:xfrm>
                <a:off x="7022274" y="5686912"/>
                <a:ext cx="17248" cy="31046"/>
              </a:xfrm>
              <a:custGeom>
                <a:avLst/>
                <a:gdLst>
                  <a:gd name="T0" fmla="*/ 7 w 20"/>
                  <a:gd name="T1" fmla="*/ 34 h 36"/>
                  <a:gd name="T2" fmla="*/ 9 w 20"/>
                  <a:gd name="T3" fmla="*/ 32 h 36"/>
                  <a:gd name="T4" fmla="*/ 11 w 20"/>
                  <a:gd name="T5" fmla="*/ 29 h 36"/>
                  <a:gd name="T6" fmla="*/ 9 w 20"/>
                  <a:gd name="T7" fmla="*/ 25 h 36"/>
                  <a:gd name="T8" fmla="*/ 5 w 20"/>
                  <a:gd name="T9" fmla="*/ 25 h 36"/>
                  <a:gd name="T10" fmla="*/ 1 w 20"/>
                  <a:gd name="T11" fmla="*/ 25 h 36"/>
                  <a:gd name="T12" fmla="*/ 3 w 20"/>
                  <a:gd name="T13" fmla="*/ 21 h 36"/>
                  <a:gd name="T14" fmla="*/ 1 w 20"/>
                  <a:gd name="T15" fmla="*/ 17 h 36"/>
                  <a:gd name="T16" fmla="*/ 0 w 20"/>
                  <a:gd name="T17" fmla="*/ 15 h 36"/>
                  <a:gd name="T18" fmla="*/ 0 w 20"/>
                  <a:gd name="T19" fmla="*/ 14 h 36"/>
                  <a:gd name="T20" fmla="*/ 5 w 20"/>
                  <a:gd name="T21" fmla="*/ 14 h 36"/>
                  <a:gd name="T22" fmla="*/ 9 w 20"/>
                  <a:gd name="T23" fmla="*/ 12 h 36"/>
                  <a:gd name="T24" fmla="*/ 11 w 20"/>
                  <a:gd name="T25" fmla="*/ 10 h 36"/>
                  <a:gd name="T26" fmla="*/ 13 w 20"/>
                  <a:gd name="T27" fmla="*/ 8 h 36"/>
                  <a:gd name="T28" fmla="*/ 15 w 20"/>
                  <a:gd name="T29" fmla="*/ 4 h 36"/>
                  <a:gd name="T30" fmla="*/ 15 w 20"/>
                  <a:gd name="T31" fmla="*/ 0 h 36"/>
                  <a:gd name="T32" fmla="*/ 18 w 20"/>
                  <a:gd name="T33" fmla="*/ 6 h 36"/>
                  <a:gd name="T34" fmla="*/ 20 w 20"/>
                  <a:gd name="T35" fmla="*/ 8 h 36"/>
                  <a:gd name="T36" fmla="*/ 20 w 20"/>
                  <a:gd name="T37" fmla="*/ 10 h 36"/>
                  <a:gd name="T38" fmla="*/ 18 w 20"/>
                  <a:gd name="T39" fmla="*/ 15 h 36"/>
                  <a:gd name="T40" fmla="*/ 18 w 20"/>
                  <a:gd name="T41" fmla="*/ 19 h 36"/>
                  <a:gd name="T42" fmla="*/ 17 w 20"/>
                  <a:gd name="T43" fmla="*/ 23 h 36"/>
                  <a:gd name="T44" fmla="*/ 15 w 20"/>
                  <a:gd name="T45" fmla="*/ 25 h 36"/>
                  <a:gd name="T46" fmla="*/ 13 w 20"/>
                  <a:gd name="T47" fmla="*/ 29 h 36"/>
                  <a:gd name="T48" fmla="*/ 11 w 20"/>
                  <a:gd name="T49" fmla="*/ 30 h 36"/>
                  <a:gd name="T50" fmla="*/ 9 w 20"/>
                  <a:gd name="T51" fmla="*/ 32 h 36"/>
                  <a:gd name="T52" fmla="*/ 7 w 20"/>
                  <a:gd name="T53" fmla="*/ 36 h 36"/>
                  <a:gd name="T54" fmla="*/ 7 w 20"/>
                  <a:gd name="T5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6">
                    <a:moveTo>
                      <a:pt x="7" y="34"/>
                    </a:moveTo>
                    <a:lnTo>
                      <a:pt x="9" y="32"/>
                    </a:lnTo>
                    <a:lnTo>
                      <a:pt x="11" y="29"/>
                    </a:lnTo>
                    <a:lnTo>
                      <a:pt x="9" y="25"/>
                    </a:lnTo>
                    <a:lnTo>
                      <a:pt x="5" y="25"/>
                    </a:lnTo>
                    <a:lnTo>
                      <a:pt x="1" y="25"/>
                    </a:lnTo>
                    <a:lnTo>
                      <a:pt x="3" y="21"/>
                    </a:lnTo>
                    <a:lnTo>
                      <a:pt x="1" y="17"/>
                    </a:lnTo>
                    <a:lnTo>
                      <a:pt x="0" y="15"/>
                    </a:lnTo>
                    <a:lnTo>
                      <a:pt x="0" y="14"/>
                    </a:lnTo>
                    <a:lnTo>
                      <a:pt x="5" y="14"/>
                    </a:lnTo>
                    <a:lnTo>
                      <a:pt x="9" y="12"/>
                    </a:lnTo>
                    <a:lnTo>
                      <a:pt x="11" y="10"/>
                    </a:lnTo>
                    <a:lnTo>
                      <a:pt x="13" y="8"/>
                    </a:lnTo>
                    <a:lnTo>
                      <a:pt x="15" y="4"/>
                    </a:lnTo>
                    <a:lnTo>
                      <a:pt x="15" y="0"/>
                    </a:lnTo>
                    <a:lnTo>
                      <a:pt x="18" y="6"/>
                    </a:lnTo>
                    <a:lnTo>
                      <a:pt x="20" y="8"/>
                    </a:lnTo>
                    <a:lnTo>
                      <a:pt x="20" y="10"/>
                    </a:lnTo>
                    <a:lnTo>
                      <a:pt x="18" y="15"/>
                    </a:lnTo>
                    <a:lnTo>
                      <a:pt x="18" y="19"/>
                    </a:lnTo>
                    <a:lnTo>
                      <a:pt x="17" y="23"/>
                    </a:lnTo>
                    <a:lnTo>
                      <a:pt x="15" y="25"/>
                    </a:lnTo>
                    <a:lnTo>
                      <a:pt x="13" y="29"/>
                    </a:lnTo>
                    <a:lnTo>
                      <a:pt x="11" y="30"/>
                    </a:lnTo>
                    <a:lnTo>
                      <a:pt x="9" y="32"/>
                    </a:lnTo>
                    <a:lnTo>
                      <a:pt x="7" y="36"/>
                    </a:lnTo>
                    <a:lnTo>
                      <a:pt x="7" y="3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09" name="Freeform 10">
                <a:extLst>
                  <a:ext uri="{FF2B5EF4-FFF2-40B4-BE49-F238E27FC236}">
                    <a16:creationId xmlns:a16="http://schemas.microsoft.com/office/drawing/2014/main" id="{0A89A9F8-3E95-4E82-A2C9-E155F9F03822}"/>
                  </a:ext>
                </a:extLst>
              </p:cNvPr>
              <p:cNvSpPr>
                <a:spLocks/>
              </p:cNvSpPr>
              <p:nvPr/>
            </p:nvSpPr>
            <p:spPr bwMode="auto">
              <a:xfrm>
                <a:off x="7792393" y="4145810"/>
                <a:ext cx="7762" cy="7762"/>
              </a:xfrm>
              <a:custGeom>
                <a:avLst/>
                <a:gdLst>
                  <a:gd name="T0" fmla="*/ 0 w 9"/>
                  <a:gd name="T1" fmla="*/ 4 h 9"/>
                  <a:gd name="T2" fmla="*/ 0 w 9"/>
                  <a:gd name="T3" fmla="*/ 0 h 9"/>
                  <a:gd name="T4" fmla="*/ 3 w 9"/>
                  <a:gd name="T5" fmla="*/ 0 h 9"/>
                  <a:gd name="T6" fmla="*/ 5 w 9"/>
                  <a:gd name="T7" fmla="*/ 2 h 9"/>
                  <a:gd name="T8" fmla="*/ 7 w 9"/>
                  <a:gd name="T9" fmla="*/ 4 h 9"/>
                  <a:gd name="T10" fmla="*/ 9 w 9"/>
                  <a:gd name="T11" fmla="*/ 7 h 9"/>
                  <a:gd name="T12" fmla="*/ 7 w 9"/>
                  <a:gd name="T13" fmla="*/ 9 h 9"/>
                  <a:gd name="T14" fmla="*/ 3 w 9"/>
                  <a:gd name="T15" fmla="*/ 7 h 9"/>
                  <a:gd name="T16" fmla="*/ 2 w 9"/>
                  <a:gd name="T17" fmla="*/ 6 h 9"/>
                  <a:gd name="T18" fmla="*/ 0 w 9"/>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4"/>
                    </a:moveTo>
                    <a:lnTo>
                      <a:pt x="0" y="0"/>
                    </a:lnTo>
                    <a:lnTo>
                      <a:pt x="3" y="0"/>
                    </a:lnTo>
                    <a:lnTo>
                      <a:pt x="5" y="2"/>
                    </a:lnTo>
                    <a:lnTo>
                      <a:pt x="7" y="4"/>
                    </a:lnTo>
                    <a:lnTo>
                      <a:pt x="9" y="7"/>
                    </a:lnTo>
                    <a:lnTo>
                      <a:pt x="7" y="9"/>
                    </a:lnTo>
                    <a:lnTo>
                      <a:pt x="3" y="7"/>
                    </a:lnTo>
                    <a:lnTo>
                      <a:pt x="2" y="6"/>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0" name="Freeform 11">
                <a:extLst>
                  <a:ext uri="{FF2B5EF4-FFF2-40B4-BE49-F238E27FC236}">
                    <a16:creationId xmlns:a16="http://schemas.microsoft.com/office/drawing/2014/main" id="{98F83708-F961-42C3-8757-83794E99E216}"/>
                  </a:ext>
                </a:extLst>
              </p:cNvPr>
              <p:cNvSpPr>
                <a:spLocks/>
              </p:cNvSpPr>
              <p:nvPr/>
            </p:nvSpPr>
            <p:spPr bwMode="auto">
              <a:xfrm>
                <a:off x="7811366" y="4520090"/>
                <a:ext cx="31046" cy="42257"/>
              </a:xfrm>
              <a:custGeom>
                <a:avLst/>
                <a:gdLst>
                  <a:gd name="T0" fmla="*/ 23 w 36"/>
                  <a:gd name="T1" fmla="*/ 41 h 49"/>
                  <a:gd name="T2" fmla="*/ 15 w 36"/>
                  <a:gd name="T3" fmla="*/ 26 h 49"/>
                  <a:gd name="T4" fmla="*/ 15 w 36"/>
                  <a:gd name="T5" fmla="*/ 22 h 49"/>
                  <a:gd name="T6" fmla="*/ 13 w 36"/>
                  <a:gd name="T7" fmla="*/ 18 h 49"/>
                  <a:gd name="T8" fmla="*/ 13 w 36"/>
                  <a:gd name="T9" fmla="*/ 17 h 49"/>
                  <a:gd name="T10" fmla="*/ 10 w 36"/>
                  <a:gd name="T11" fmla="*/ 11 h 49"/>
                  <a:gd name="T12" fmla="*/ 0 w 36"/>
                  <a:gd name="T13" fmla="*/ 2 h 49"/>
                  <a:gd name="T14" fmla="*/ 2 w 36"/>
                  <a:gd name="T15" fmla="*/ 0 h 49"/>
                  <a:gd name="T16" fmla="*/ 6 w 36"/>
                  <a:gd name="T17" fmla="*/ 2 h 49"/>
                  <a:gd name="T18" fmla="*/ 13 w 36"/>
                  <a:gd name="T19" fmla="*/ 7 h 49"/>
                  <a:gd name="T20" fmla="*/ 23 w 36"/>
                  <a:gd name="T21" fmla="*/ 15 h 49"/>
                  <a:gd name="T22" fmla="*/ 27 w 36"/>
                  <a:gd name="T23" fmla="*/ 17 h 49"/>
                  <a:gd name="T24" fmla="*/ 30 w 36"/>
                  <a:gd name="T25" fmla="*/ 22 h 49"/>
                  <a:gd name="T26" fmla="*/ 30 w 36"/>
                  <a:gd name="T27" fmla="*/ 26 h 49"/>
                  <a:gd name="T28" fmla="*/ 34 w 36"/>
                  <a:gd name="T29" fmla="*/ 32 h 49"/>
                  <a:gd name="T30" fmla="*/ 34 w 36"/>
                  <a:gd name="T31" fmla="*/ 35 h 49"/>
                  <a:gd name="T32" fmla="*/ 36 w 36"/>
                  <a:gd name="T33" fmla="*/ 47 h 49"/>
                  <a:gd name="T34" fmla="*/ 34 w 36"/>
                  <a:gd name="T35" fmla="*/ 49 h 49"/>
                  <a:gd name="T36" fmla="*/ 30 w 36"/>
                  <a:gd name="T37" fmla="*/ 49 h 49"/>
                  <a:gd name="T38" fmla="*/ 28 w 36"/>
                  <a:gd name="T39" fmla="*/ 45 h 49"/>
                  <a:gd name="T40" fmla="*/ 25 w 36"/>
                  <a:gd name="T41" fmla="*/ 41 h 49"/>
                  <a:gd name="T42" fmla="*/ 21 w 36"/>
                  <a:gd name="T43" fmla="*/ 39 h 49"/>
                  <a:gd name="T44" fmla="*/ 21 w 36"/>
                  <a:gd name="T45" fmla="*/ 35 h 49"/>
                  <a:gd name="T46" fmla="*/ 23 w 36"/>
                  <a:gd name="T47"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49">
                    <a:moveTo>
                      <a:pt x="23" y="41"/>
                    </a:moveTo>
                    <a:lnTo>
                      <a:pt x="15" y="26"/>
                    </a:lnTo>
                    <a:lnTo>
                      <a:pt x="15" y="22"/>
                    </a:lnTo>
                    <a:lnTo>
                      <a:pt x="13" y="18"/>
                    </a:lnTo>
                    <a:lnTo>
                      <a:pt x="13" y="17"/>
                    </a:lnTo>
                    <a:lnTo>
                      <a:pt x="10" y="11"/>
                    </a:lnTo>
                    <a:lnTo>
                      <a:pt x="0" y="2"/>
                    </a:lnTo>
                    <a:lnTo>
                      <a:pt x="2" y="0"/>
                    </a:lnTo>
                    <a:lnTo>
                      <a:pt x="6" y="2"/>
                    </a:lnTo>
                    <a:lnTo>
                      <a:pt x="13" y="7"/>
                    </a:lnTo>
                    <a:lnTo>
                      <a:pt x="23" y="15"/>
                    </a:lnTo>
                    <a:lnTo>
                      <a:pt x="27" y="17"/>
                    </a:lnTo>
                    <a:lnTo>
                      <a:pt x="30" y="22"/>
                    </a:lnTo>
                    <a:lnTo>
                      <a:pt x="30" y="26"/>
                    </a:lnTo>
                    <a:lnTo>
                      <a:pt x="34" y="32"/>
                    </a:lnTo>
                    <a:lnTo>
                      <a:pt x="34" y="35"/>
                    </a:lnTo>
                    <a:lnTo>
                      <a:pt x="36" y="47"/>
                    </a:lnTo>
                    <a:lnTo>
                      <a:pt x="34" y="49"/>
                    </a:lnTo>
                    <a:lnTo>
                      <a:pt x="30" y="49"/>
                    </a:lnTo>
                    <a:lnTo>
                      <a:pt x="28" y="45"/>
                    </a:lnTo>
                    <a:lnTo>
                      <a:pt x="25" y="41"/>
                    </a:lnTo>
                    <a:lnTo>
                      <a:pt x="21" y="39"/>
                    </a:lnTo>
                    <a:lnTo>
                      <a:pt x="21" y="35"/>
                    </a:lnTo>
                    <a:lnTo>
                      <a:pt x="23" y="4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1" name="Freeform 12">
                <a:extLst>
                  <a:ext uri="{FF2B5EF4-FFF2-40B4-BE49-F238E27FC236}">
                    <a16:creationId xmlns:a16="http://schemas.microsoft.com/office/drawing/2014/main" id="{835E8C7B-EA7A-4F54-8053-A3791F770A3A}"/>
                  </a:ext>
                </a:extLst>
              </p:cNvPr>
              <p:cNvSpPr>
                <a:spLocks/>
              </p:cNvSpPr>
              <p:nvPr/>
            </p:nvSpPr>
            <p:spPr bwMode="auto">
              <a:xfrm>
                <a:off x="7010200" y="5686912"/>
                <a:ext cx="23285" cy="31046"/>
              </a:xfrm>
              <a:custGeom>
                <a:avLst/>
                <a:gdLst>
                  <a:gd name="T0" fmla="*/ 27 w 27"/>
                  <a:gd name="T1" fmla="*/ 14 h 36"/>
                  <a:gd name="T2" fmla="*/ 27 w 27"/>
                  <a:gd name="T3" fmla="*/ 17 h 36"/>
                  <a:gd name="T4" fmla="*/ 25 w 27"/>
                  <a:gd name="T5" fmla="*/ 21 h 36"/>
                  <a:gd name="T6" fmla="*/ 25 w 27"/>
                  <a:gd name="T7" fmla="*/ 23 h 36"/>
                  <a:gd name="T8" fmla="*/ 19 w 27"/>
                  <a:gd name="T9" fmla="*/ 29 h 36"/>
                  <a:gd name="T10" fmla="*/ 19 w 27"/>
                  <a:gd name="T11" fmla="*/ 30 h 36"/>
                  <a:gd name="T12" fmla="*/ 17 w 27"/>
                  <a:gd name="T13" fmla="*/ 34 h 36"/>
                  <a:gd name="T14" fmla="*/ 15 w 27"/>
                  <a:gd name="T15" fmla="*/ 36 h 36"/>
                  <a:gd name="T16" fmla="*/ 14 w 27"/>
                  <a:gd name="T17" fmla="*/ 36 h 36"/>
                  <a:gd name="T18" fmla="*/ 12 w 27"/>
                  <a:gd name="T19" fmla="*/ 32 h 36"/>
                  <a:gd name="T20" fmla="*/ 12 w 27"/>
                  <a:gd name="T21" fmla="*/ 29 h 36"/>
                  <a:gd name="T22" fmla="*/ 0 w 27"/>
                  <a:gd name="T23" fmla="*/ 27 h 36"/>
                  <a:gd name="T24" fmla="*/ 0 w 27"/>
                  <a:gd name="T25" fmla="*/ 25 h 36"/>
                  <a:gd name="T26" fmla="*/ 2 w 27"/>
                  <a:gd name="T27" fmla="*/ 23 h 36"/>
                  <a:gd name="T28" fmla="*/ 4 w 27"/>
                  <a:gd name="T29" fmla="*/ 19 h 36"/>
                  <a:gd name="T30" fmla="*/ 2 w 27"/>
                  <a:gd name="T31" fmla="*/ 15 h 36"/>
                  <a:gd name="T32" fmla="*/ 6 w 27"/>
                  <a:gd name="T33" fmla="*/ 15 h 36"/>
                  <a:gd name="T34" fmla="*/ 14 w 27"/>
                  <a:gd name="T35" fmla="*/ 15 h 36"/>
                  <a:gd name="T36" fmla="*/ 15 w 27"/>
                  <a:gd name="T37" fmla="*/ 14 h 36"/>
                  <a:gd name="T38" fmla="*/ 19 w 27"/>
                  <a:gd name="T39" fmla="*/ 4 h 36"/>
                  <a:gd name="T40" fmla="*/ 21 w 27"/>
                  <a:gd name="T41" fmla="*/ 2 h 36"/>
                  <a:gd name="T42" fmla="*/ 25 w 27"/>
                  <a:gd name="T43" fmla="*/ 0 h 36"/>
                  <a:gd name="T44" fmla="*/ 27 w 27"/>
                  <a:gd name="T45" fmla="*/ 4 h 36"/>
                  <a:gd name="T46" fmla="*/ 27 w 27"/>
                  <a:gd name="T47"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6">
                    <a:moveTo>
                      <a:pt x="27" y="14"/>
                    </a:moveTo>
                    <a:lnTo>
                      <a:pt x="27" y="17"/>
                    </a:lnTo>
                    <a:lnTo>
                      <a:pt x="25" y="21"/>
                    </a:lnTo>
                    <a:lnTo>
                      <a:pt x="25" y="23"/>
                    </a:lnTo>
                    <a:lnTo>
                      <a:pt x="19" y="29"/>
                    </a:lnTo>
                    <a:lnTo>
                      <a:pt x="19" y="30"/>
                    </a:lnTo>
                    <a:lnTo>
                      <a:pt x="17" y="34"/>
                    </a:lnTo>
                    <a:lnTo>
                      <a:pt x="15" y="36"/>
                    </a:lnTo>
                    <a:lnTo>
                      <a:pt x="14" y="36"/>
                    </a:lnTo>
                    <a:lnTo>
                      <a:pt x="12" y="32"/>
                    </a:lnTo>
                    <a:lnTo>
                      <a:pt x="12" y="29"/>
                    </a:lnTo>
                    <a:lnTo>
                      <a:pt x="0" y="27"/>
                    </a:lnTo>
                    <a:lnTo>
                      <a:pt x="0" y="25"/>
                    </a:lnTo>
                    <a:lnTo>
                      <a:pt x="2" y="23"/>
                    </a:lnTo>
                    <a:lnTo>
                      <a:pt x="4" y="19"/>
                    </a:lnTo>
                    <a:lnTo>
                      <a:pt x="2" y="15"/>
                    </a:lnTo>
                    <a:lnTo>
                      <a:pt x="6" y="15"/>
                    </a:lnTo>
                    <a:lnTo>
                      <a:pt x="14" y="15"/>
                    </a:lnTo>
                    <a:lnTo>
                      <a:pt x="15" y="14"/>
                    </a:lnTo>
                    <a:lnTo>
                      <a:pt x="19" y="4"/>
                    </a:lnTo>
                    <a:lnTo>
                      <a:pt x="21" y="2"/>
                    </a:lnTo>
                    <a:lnTo>
                      <a:pt x="25" y="0"/>
                    </a:lnTo>
                    <a:lnTo>
                      <a:pt x="27" y="4"/>
                    </a:lnTo>
                    <a:lnTo>
                      <a:pt x="27" y="1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2" name="Freeform 13">
                <a:extLst>
                  <a:ext uri="{FF2B5EF4-FFF2-40B4-BE49-F238E27FC236}">
                    <a16:creationId xmlns:a16="http://schemas.microsoft.com/office/drawing/2014/main" id="{0596D599-9B4E-4DA7-8D9F-1779F8C5A1AE}"/>
                  </a:ext>
                </a:extLst>
              </p:cNvPr>
              <p:cNvSpPr>
                <a:spLocks/>
              </p:cNvSpPr>
              <p:nvPr/>
            </p:nvSpPr>
            <p:spPr bwMode="auto">
              <a:xfrm>
                <a:off x="6950695" y="5765390"/>
                <a:ext cx="6037" cy="6037"/>
              </a:xfrm>
              <a:custGeom>
                <a:avLst/>
                <a:gdLst>
                  <a:gd name="T0" fmla="*/ 7 w 7"/>
                  <a:gd name="T1" fmla="*/ 5 h 7"/>
                  <a:gd name="T2" fmla="*/ 4 w 7"/>
                  <a:gd name="T3" fmla="*/ 7 h 7"/>
                  <a:gd name="T4" fmla="*/ 2 w 7"/>
                  <a:gd name="T5" fmla="*/ 5 h 7"/>
                  <a:gd name="T6" fmla="*/ 0 w 7"/>
                  <a:gd name="T7" fmla="*/ 1 h 7"/>
                  <a:gd name="T8" fmla="*/ 4 w 7"/>
                  <a:gd name="T9" fmla="*/ 0 h 7"/>
                  <a:gd name="T10" fmla="*/ 5 w 7"/>
                  <a:gd name="T11" fmla="*/ 0 h 7"/>
                  <a:gd name="T12" fmla="*/ 7 w 7"/>
                  <a:gd name="T13" fmla="*/ 3 h 7"/>
                  <a:gd name="T14" fmla="*/ 7 w 7"/>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5"/>
                    </a:moveTo>
                    <a:lnTo>
                      <a:pt x="4" y="7"/>
                    </a:lnTo>
                    <a:lnTo>
                      <a:pt x="2" y="5"/>
                    </a:lnTo>
                    <a:lnTo>
                      <a:pt x="0" y="1"/>
                    </a:lnTo>
                    <a:lnTo>
                      <a:pt x="4" y="0"/>
                    </a:lnTo>
                    <a:lnTo>
                      <a:pt x="5" y="0"/>
                    </a:lnTo>
                    <a:lnTo>
                      <a:pt x="7" y="3"/>
                    </a:lnTo>
                    <a:lnTo>
                      <a:pt x="7"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3" name="Freeform 14">
                <a:extLst>
                  <a:ext uri="{FF2B5EF4-FFF2-40B4-BE49-F238E27FC236}">
                    <a16:creationId xmlns:a16="http://schemas.microsoft.com/office/drawing/2014/main" id="{326BDA1A-9684-4EAB-9840-A1D083A6FE26}"/>
                  </a:ext>
                </a:extLst>
              </p:cNvPr>
              <p:cNvSpPr>
                <a:spLocks/>
              </p:cNvSpPr>
              <p:nvPr/>
            </p:nvSpPr>
            <p:spPr bwMode="auto">
              <a:xfrm>
                <a:off x="6932584" y="5778326"/>
                <a:ext cx="6899" cy="7762"/>
              </a:xfrm>
              <a:custGeom>
                <a:avLst/>
                <a:gdLst>
                  <a:gd name="T0" fmla="*/ 6 w 8"/>
                  <a:gd name="T1" fmla="*/ 7 h 9"/>
                  <a:gd name="T2" fmla="*/ 4 w 8"/>
                  <a:gd name="T3" fmla="*/ 9 h 9"/>
                  <a:gd name="T4" fmla="*/ 0 w 8"/>
                  <a:gd name="T5" fmla="*/ 9 h 9"/>
                  <a:gd name="T6" fmla="*/ 0 w 8"/>
                  <a:gd name="T7" fmla="*/ 5 h 9"/>
                  <a:gd name="T8" fmla="*/ 2 w 8"/>
                  <a:gd name="T9" fmla="*/ 1 h 9"/>
                  <a:gd name="T10" fmla="*/ 4 w 8"/>
                  <a:gd name="T11" fmla="*/ 0 h 9"/>
                  <a:gd name="T12" fmla="*/ 8 w 8"/>
                  <a:gd name="T13" fmla="*/ 0 h 9"/>
                  <a:gd name="T14" fmla="*/ 8 w 8"/>
                  <a:gd name="T15" fmla="*/ 3 h 9"/>
                  <a:gd name="T16" fmla="*/ 8 w 8"/>
                  <a:gd name="T17" fmla="*/ 5 h 9"/>
                  <a:gd name="T18" fmla="*/ 6 w 8"/>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6" y="7"/>
                    </a:moveTo>
                    <a:lnTo>
                      <a:pt x="4" y="9"/>
                    </a:lnTo>
                    <a:lnTo>
                      <a:pt x="0" y="9"/>
                    </a:lnTo>
                    <a:lnTo>
                      <a:pt x="0" y="5"/>
                    </a:lnTo>
                    <a:lnTo>
                      <a:pt x="2" y="1"/>
                    </a:lnTo>
                    <a:lnTo>
                      <a:pt x="4" y="0"/>
                    </a:lnTo>
                    <a:lnTo>
                      <a:pt x="8" y="0"/>
                    </a:lnTo>
                    <a:lnTo>
                      <a:pt x="8" y="3"/>
                    </a:lnTo>
                    <a:lnTo>
                      <a:pt x="8" y="5"/>
                    </a:lnTo>
                    <a:lnTo>
                      <a:pt x="6"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4" name="Freeform 15">
                <a:extLst>
                  <a:ext uri="{FF2B5EF4-FFF2-40B4-BE49-F238E27FC236}">
                    <a16:creationId xmlns:a16="http://schemas.microsoft.com/office/drawing/2014/main" id="{0920A6C1-8689-456E-B522-26F364C006E5}"/>
                  </a:ext>
                </a:extLst>
              </p:cNvPr>
              <p:cNvSpPr>
                <a:spLocks/>
              </p:cNvSpPr>
              <p:nvPr/>
            </p:nvSpPr>
            <p:spPr bwMode="auto">
              <a:xfrm>
                <a:off x="6806675" y="5889575"/>
                <a:ext cx="7762" cy="12936"/>
              </a:xfrm>
              <a:custGeom>
                <a:avLst/>
                <a:gdLst>
                  <a:gd name="T0" fmla="*/ 9 w 9"/>
                  <a:gd name="T1" fmla="*/ 8 h 15"/>
                  <a:gd name="T2" fmla="*/ 7 w 9"/>
                  <a:gd name="T3" fmla="*/ 11 h 15"/>
                  <a:gd name="T4" fmla="*/ 7 w 9"/>
                  <a:gd name="T5" fmla="*/ 11 h 15"/>
                  <a:gd name="T6" fmla="*/ 5 w 9"/>
                  <a:gd name="T7" fmla="*/ 13 h 15"/>
                  <a:gd name="T8" fmla="*/ 1 w 9"/>
                  <a:gd name="T9" fmla="*/ 15 h 15"/>
                  <a:gd name="T10" fmla="*/ 0 w 9"/>
                  <a:gd name="T11" fmla="*/ 11 h 15"/>
                  <a:gd name="T12" fmla="*/ 0 w 9"/>
                  <a:gd name="T13" fmla="*/ 9 h 15"/>
                  <a:gd name="T14" fmla="*/ 0 w 9"/>
                  <a:gd name="T15" fmla="*/ 6 h 15"/>
                  <a:gd name="T16" fmla="*/ 0 w 9"/>
                  <a:gd name="T17" fmla="*/ 0 h 15"/>
                  <a:gd name="T18" fmla="*/ 1 w 9"/>
                  <a:gd name="T19" fmla="*/ 2 h 15"/>
                  <a:gd name="T20" fmla="*/ 5 w 9"/>
                  <a:gd name="T21" fmla="*/ 4 h 15"/>
                  <a:gd name="T22" fmla="*/ 9 w 9"/>
                  <a:gd name="T2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5">
                    <a:moveTo>
                      <a:pt x="9" y="8"/>
                    </a:moveTo>
                    <a:lnTo>
                      <a:pt x="7" y="11"/>
                    </a:lnTo>
                    <a:lnTo>
                      <a:pt x="7" y="11"/>
                    </a:lnTo>
                    <a:lnTo>
                      <a:pt x="5" y="13"/>
                    </a:lnTo>
                    <a:lnTo>
                      <a:pt x="1" y="15"/>
                    </a:lnTo>
                    <a:lnTo>
                      <a:pt x="0" y="11"/>
                    </a:lnTo>
                    <a:lnTo>
                      <a:pt x="0" y="9"/>
                    </a:lnTo>
                    <a:lnTo>
                      <a:pt x="0" y="6"/>
                    </a:lnTo>
                    <a:lnTo>
                      <a:pt x="0" y="0"/>
                    </a:lnTo>
                    <a:lnTo>
                      <a:pt x="1" y="2"/>
                    </a:lnTo>
                    <a:lnTo>
                      <a:pt x="5" y="4"/>
                    </a:lnTo>
                    <a:lnTo>
                      <a:pt x="9"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5" name="Freeform 16">
                <a:extLst>
                  <a:ext uri="{FF2B5EF4-FFF2-40B4-BE49-F238E27FC236}">
                    <a16:creationId xmlns:a16="http://schemas.microsoft.com/office/drawing/2014/main" id="{5DABBA47-2A3D-4DDD-B962-8EED8C63235E}"/>
                  </a:ext>
                </a:extLst>
              </p:cNvPr>
              <p:cNvSpPr>
                <a:spLocks/>
              </p:cNvSpPr>
              <p:nvPr/>
            </p:nvSpPr>
            <p:spPr bwMode="auto">
              <a:xfrm>
                <a:off x="6713536" y="5911135"/>
                <a:ext cx="18110" cy="18973"/>
              </a:xfrm>
              <a:custGeom>
                <a:avLst/>
                <a:gdLst>
                  <a:gd name="T0" fmla="*/ 21 w 21"/>
                  <a:gd name="T1" fmla="*/ 7 h 22"/>
                  <a:gd name="T2" fmla="*/ 21 w 21"/>
                  <a:gd name="T3" fmla="*/ 7 h 22"/>
                  <a:gd name="T4" fmla="*/ 19 w 21"/>
                  <a:gd name="T5" fmla="*/ 7 h 22"/>
                  <a:gd name="T6" fmla="*/ 19 w 21"/>
                  <a:gd name="T7" fmla="*/ 11 h 22"/>
                  <a:gd name="T8" fmla="*/ 17 w 21"/>
                  <a:gd name="T9" fmla="*/ 13 h 22"/>
                  <a:gd name="T10" fmla="*/ 14 w 21"/>
                  <a:gd name="T11" fmla="*/ 15 h 22"/>
                  <a:gd name="T12" fmla="*/ 10 w 21"/>
                  <a:gd name="T13" fmla="*/ 16 h 22"/>
                  <a:gd name="T14" fmla="*/ 8 w 21"/>
                  <a:gd name="T15" fmla="*/ 18 h 22"/>
                  <a:gd name="T16" fmla="*/ 6 w 21"/>
                  <a:gd name="T17" fmla="*/ 20 h 22"/>
                  <a:gd name="T18" fmla="*/ 2 w 21"/>
                  <a:gd name="T19" fmla="*/ 22 h 22"/>
                  <a:gd name="T20" fmla="*/ 0 w 21"/>
                  <a:gd name="T21" fmla="*/ 20 h 22"/>
                  <a:gd name="T22" fmla="*/ 0 w 21"/>
                  <a:gd name="T23" fmla="*/ 15 h 22"/>
                  <a:gd name="T24" fmla="*/ 0 w 21"/>
                  <a:gd name="T25" fmla="*/ 11 h 22"/>
                  <a:gd name="T26" fmla="*/ 2 w 21"/>
                  <a:gd name="T27" fmla="*/ 7 h 22"/>
                  <a:gd name="T28" fmla="*/ 4 w 21"/>
                  <a:gd name="T29" fmla="*/ 5 h 22"/>
                  <a:gd name="T30" fmla="*/ 10 w 21"/>
                  <a:gd name="T31" fmla="*/ 3 h 22"/>
                  <a:gd name="T32" fmla="*/ 14 w 21"/>
                  <a:gd name="T33" fmla="*/ 1 h 22"/>
                  <a:gd name="T34" fmla="*/ 17 w 21"/>
                  <a:gd name="T35" fmla="*/ 0 h 22"/>
                  <a:gd name="T36" fmla="*/ 21 w 21"/>
                  <a:gd name="T37" fmla="*/ 0 h 22"/>
                  <a:gd name="T38" fmla="*/ 21 w 21"/>
                  <a:gd name="T39" fmla="*/ 1 h 22"/>
                  <a:gd name="T40" fmla="*/ 21 w 21"/>
                  <a:gd name="T41"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1" y="7"/>
                    </a:moveTo>
                    <a:lnTo>
                      <a:pt x="21" y="7"/>
                    </a:lnTo>
                    <a:lnTo>
                      <a:pt x="19" y="7"/>
                    </a:lnTo>
                    <a:lnTo>
                      <a:pt x="19" y="11"/>
                    </a:lnTo>
                    <a:lnTo>
                      <a:pt x="17" y="13"/>
                    </a:lnTo>
                    <a:lnTo>
                      <a:pt x="14" y="15"/>
                    </a:lnTo>
                    <a:lnTo>
                      <a:pt x="10" y="16"/>
                    </a:lnTo>
                    <a:lnTo>
                      <a:pt x="8" y="18"/>
                    </a:lnTo>
                    <a:lnTo>
                      <a:pt x="6" y="20"/>
                    </a:lnTo>
                    <a:lnTo>
                      <a:pt x="2" y="22"/>
                    </a:lnTo>
                    <a:lnTo>
                      <a:pt x="0" y="20"/>
                    </a:lnTo>
                    <a:lnTo>
                      <a:pt x="0" y="15"/>
                    </a:lnTo>
                    <a:lnTo>
                      <a:pt x="0" y="11"/>
                    </a:lnTo>
                    <a:lnTo>
                      <a:pt x="2" y="7"/>
                    </a:lnTo>
                    <a:lnTo>
                      <a:pt x="4" y="5"/>
                    </a:lnTo>
                    <a:lnTo>
                      <a:pt x="10" y="3"/>
                    </a:lnTo>
                    <a:lnTo>
                      <a:pt x="14" y="1"/>
                    </a:lnTo>
                    <a:lnTo>
                      <a:pt x="17" y="0"/>
                    </a:lnTo>
                    <a:lnTo>
                      <a:pt x="21" y="0"/>
                    </a:lnTo>
                    <a:lnTo>
                      <a:pt x="21" y="1"/>
                    </a:lnTo>
                    <a:lnTo>
                      <a:pt x="21"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6" name="Freeform 17">
                <a:extLst>
                  <a:ext uri="{FF2B5EF4-FFF2-40B4-BE49-F238E27FC236}">
                    <a16:creationId xmlns:a16="http://schemas.microsoft.com/office/drawing/2014/main" id="{50391511-46FE-4C44-8CB5-3FF3B9DB0C72}"/>
                  </a:ext>
                </a:extLst>
              </p:cNvPr>
              <p:cNvSpPr>
                <a:spLocks/>
              </p:cNvSpPr>
              <p:nvPr/>
            </p:nvSpPr>
            <p:spPr bwMode="auto">
              <a:xfrm>
                <a:off x="6767004" y="5716233"/>
                <a:ext cx="16386" cy="18110"/>
              </a:xfrm>
              <a:custGeom>
                <a:avLst/>
                <a:gdLst>
                  <a:gd name="T0" fmla="*/ 14 w 19"/>
                  <a:gd name="T1" fmla="*/ 17 h 21"/>
                  <a:gd name="T2" fmla="*/ 10 w 19"/>
                  <a:gd name="T3" fmla="*/ 19 h 21"/>
                  <a:gd name="T4" fmla="*/ 6 w 19"/>
                  <a:gd name="T5" fmla="*/ 21 h 21"/>
                  <a:gd name="T6" fmla="*/ 4 w 19"/>
                  <a:gd name="T7" fmla="*/ 19 h 21"/>
                  <a:gd name="T8" fmla="*/ 0 w 19"/>
                  <a:gd name="T9" fmla="*/ 13 h 21"/>
                  <a:gd name="T10" fmla="*/ 0 w 19"/>
                  <a:gd name="T11" fmla="*/ 10 h 21"/>
                  <a:gd name="T12" fmla="*/ 0 w 19"/>
                  <a:gd name="T13" fmla="*/ 6 h 21"/>
                  <a:gd name="T14" fmla="*/ 0 w 19"/>
                  <a:gd name="T15" fmla="*/ 2 h 21"/>
                  <a:gd name="T16" fmla="*/ 8 w 19"/>
                  <a:gd name="T17" fmla="*/ 2 h 21"/>
                  <a:gd name="T18" fmla="*/ 12 w 19"/>
                  <a:gd name="T19" fmla="*/ 0 h 21"/>
                  <a:gd name="T20" fmla="*/ 14 w 19"/>
                  <a:gd name="T21" fmla="*/ 0 h 21"/>
                  <a:gd name="T22" fmla="*/ 14 w 19"/>
                  <a:gd name="T23" fmla="*/ 4 h 21"/>
                  <a:gd name="T24" fmla="*/ 19 w 19"/>
                  <a:gd name="T25" fmla="*/ 6 h 21"/>
                  <a:gd name="T26" fmla="*/ 19 w 19"/>
                  <a:gd name="T27" fmla="*/ 13 h 21"/>
                  <a:gd name="T28" fmla="*/ 15 w 19"/>
                  <a:gd name="T29" fmla="*/ 15 h 21"/>
                  <a:gd name="T30" fmla="*/ 14 w 19"/>
                  <a:gd name="T31" fmla="*/ 15 h 21"/>
                  <a:gd name="T32" fmla="*/ 14 w 19"/>
                  <a:gd name="T3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1">
                    <a:moveTo>
                      <a:pt x="14" y="17"/>
                    </a:moveTo>
                    <a:lnTo>
                      <a:pt x="10" y="19"/>
                    </a:lnTo>
                    <a:lnTo>
                      <a:pt x="6" y="21"/>
                    </a:lnTo>
                    <a:lnTo>
                      <a:pt x="4" y="19"/>
                    </a:lnTo>
                    <a:lnTo>
                      <a:pt x="0" y="13"/>
                    </a:lnTo>
                    <a:lnTo>
                      <a:pt x="0" y="10"/>
                    </a:lnTo>
                    <a:lnTo>
                      <a:pt x="0" y="6"/>
                    </a:lnTo>
                    <a:lnTo>
                      <a:pt x="0" y="2"/>
                    </a:lnTo>
                    <a:lnTo>
                      <a:pt x="8" y="2"/>
                    </a:lnTo>
                    <a:lnTo>
                      <a:pt x="12" y="0"/>
                    </a:lnTo>
                    <a:lnTo>
                      <a:pt x="14" y="0"/>
                    </a:lnTo>
                    <a:lnTo>
                      <a:pt x="14" y="4"/>
                    </a:lnTo>
                    <a:lnTo>
                      <a:pt x="19" y="6"/>
                    </a:lnTo>
                    <a:lnTo>
                      <a:pt x="19" y="13"/>
                    </a:lnTo>
                    <a:lnTo>
                      <a:pt x="15" y="15"/>
                    </a:lnTo>
                    <a:lnTo>
                      <a:pt x="14" y="15"/>
                    </a:lnTo>
                    <a:lnTo>
                      <a:pt x="14" y="1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7" name="Freeform 18">
                <a:extLst>
                  <a:ext uri="{FF2B5EF4-FFF2-40B4-BE49-F238E27FC236}">
                    <a16:creationId xmlns:a16="http://schemas.microsoft.com/office/drawing/2014/main" id="{8ACD0CDD-217A-4707-A0A7-C50DC0D83D0B}"/>
                  </a:ext>
                </a:extLst>
              </p:cNvPr>
              <p:cNvSpPr>
                <a:spLocks/>
              </p:cNvSpPr>
              <p:nvPr/>
            </p:nvSpPr>
            <p:spPr bwMode="auto">
              <a:xfrm>
                <a:off x="10089815" y="6059467"/>
                <a:ext cx="7762" cy="11211"/>
              </a:xfrm>
              <a:custGeom>
                <a:avLst/>
                <a:gdLst>
                  <a:gd name="T0" fmla="*/ 7 w 9"/>
                  <a:gd name="T1" fmla="*/ 8 h 13"/>
                  <a:gd name="T2" fmla="*/ 6 w 9"/>
                  <a:gd name="T3" fmla="*/ 10 h 13"/>
                  <a:gd name="T4" fmla="*/ 4 w 9"/>
                  <a:gd name="T5" fmla="*/ 12 h 13"/>
                  <a:gd name="T6" fmla="*/ 0 w 9"/>
                  <a:gd name="T7" fmla="*/ 13 h 13"/>
                  <a:gd name="T8" fmla="*/ 0 w 9"/>
                  <a:gd name="T9" fmla="*/ 10 h 13"/>
                  <a:gd name="T10" fmla="*/ 2 w 9"/>
                  <a:gd name="T11" fmla="*/ 2 h 13"/>
                  <a:gd name="T12" fmla="*/ 4 w 9"/>
                  <a:gd name="T13" fmla="*/ 0 h 13"/>
                  <a:gd name="T14" fmla="*/ 7 w 9"/>
                  <a:gd name="T15" fmla="*/ 0 h 13"/>
                  <a:gd name="T16" fmla="*/ 9 w 9"/>
                  <a:gd name="T17" fmla="*/ 4 h 13"/>
                  <a:gd name="T18" fmla="*/ 9 w 9"/>
                  <a:gd name="T19" fmla="*/ 6 h 13"/>
                  <a:gd name="T20" fmla="*/ 7 w 9"/>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7" y="8"/>
                    </a:moveTo>
                    <a:lnTo>
                      <a:pt x="6" y="10"/>
                    </a:lnTo>
                    <a:lnTo>
                      <a:pt x="4" y="12"/>
                    </a:lnTo>
                    <a:lnTo>
                      <a:pt x="0" y="13"/>
                    </a:lnTo>
                    <a:lnTo>
                      <a:pt x="0" y="10"/>
                    </a:lnTo>
                    <a:lnTo>
                      <a:pt x="2" y="2"/>
                    </a:lnTo>
                    <a:lnTo>
                      <a:pt x="4" y="0"/>
                    </a:lnTo>
                    <a:lnTo>
                      <a:pt x="7" y="0"/>
                    </a:lnTo>
                    <a:lnTo>
                      <a:pt x="9" y="4"/>
                    </a:lnTo>
                    <a:lnTo>
                      <a:pt x="9" y="6"/>
                    </a:lnTo>
                    <a:lnTo>
                      <a:pt x="7"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8" name="Freeform 19">
                <a:extLst>
                  <a:ext uri="{FF2B5EF4-FFF2-40B4-BE49-F238E27FC236}">
                    <a16:creationId xmlns:a16="http://schemas.microsoft.com/office/drawing/2014/main" id="{89D41102-16E6-4DC7-BC61-090CD7FAC728}"/>
                  </a:ext>
                </a:extLst>
              </p:cNvPr>
              <p:cNvSpPr>
                <a:spLocks/>
              </p:cNvSpPr>
              <p:nvPr/>
            </p:nvSpPr>
            <p:spPr bwMode="auto">
              <a:xfrm>
                <a:off x="10075155" y="6061192"/>
                <a:ext cx="5174" cy="5174"/>
              </a:xfrm>
              <a:custGeom>
                <a:avLst/>
                <a:gdLst>
                  <a:gd name="T0" fmla="*/ 6 w 6"/>
                  <a:gd name="T1" fmla="*/ 6 h 6"/>
                  <a:gd name="T2" fmla="*/ 4 w 6"/>
                  <a:gd name="T3" fmla="*/ 6 h 6"/>
                  <a:gd name="T4" fmla="*/ 0 w 6"/>
                  <a:gd name="T5" fmla="*/ 4 h 6"/>
                  <a:gd name="T6" fmla="*/ 0 w 6"/>
                  <a:gd name="T7" fmla="*/ 0 h 6"/>
                  <a:gd name="T8" fmla="*/ 2 w 6"/>
                  <a:gd name="T9" fmla="*/ 0 h 6"/>
                  <a:gd name="T10" fmla="*/ 6 w 6"/>
                  <a:gd name="T11" fmla="*/ 0 h 6"/>
                  <a:gd name="T12" fmla="*/ 6 w 6"/>
                  <a:gd name="T13" fmla="*/ 4 h 6"/>
                  <a:gd name="T14" fmla="*/ 6 w 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6"/>
                    </a:moveTo>
                    <a:lnTo>
                      <a:pt x="4" y="6"/>
                    </a:lnTo>
                    <a:lnTo>
                      <a:pt x="0" y="4"/>
                    </a:lnTo>
                    <a:lnTo>
                      <a:pt x="0" y="0"/>
                    </a:lnTo>
                    <a:lnTo>
                      <a:pt x="2" y="0"/>
                    </a:lnTo>
                    <a:lnTo>
                      <a:pt x="6" y="0"/>
                    </a:lnTo>
                    <a:lnTo>
                      <a:pt x="6" y="4"/>
                    </a:lnTo>
                    <a:lnTo>
                      <a:pt x="6"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19" name="Freeform 20">
                <a:extLst>
                  <a:ext uri="{FF2B5EF4-FFF2-40B4-BE49-F238E27FC236}">
                    <a16:creationId xmlns:a16="http://schemas.microsoft.com/office/drawing/2014/main" id="{C6764F14-DA24-4B26-8321-52EBDCA3FCB2}"/>
                  </a:ext>
                </a:extLst>
              </p:cNvPr>
              <p:cNvSpPr>
                <a:spLocks/>
              </p:cNvSpPr>
              <p:nvPr/>
            </p:nvSpPr>
            <p:spPr bwMode="auto">
              <a:xfrm>
                <a:off x="10058769" y="6056017"/>
                <a:ext cx="6899" cy="5174"/>
              </a:xfrm>
              <a:custGeom>
                <a:avLst/>
                <a:gdLst>
                  <a:gd name="T0" fmla="*/ 6 w 8"/>
                  <a:gd name="T1" fmla="*/ 6 h 6"/>
                  <a:gd name="T2" fmla="*/ 2 w 8"/>
                  <a:gd name="T3" fmla="*/ 6 h 6"/>
                  <a:gd name="T4" fmla="*/ 0 w 8"/>
                  <a:gd name="T5" fmla="*/ 4 h 6"/>
                  <a:gd name="T6" fmla="*/ 0 w 8"/>
                  <a:gd name="T7" fmla="*/ 2 h 6"/>
                  <a:gd name="T8" fmla="*/ 4 w 8"/>
                  <a:gd name="T9" fmla="*/ 0 h 6"/>
                  <a:gd name="T10" fmla="*/ 8 w 8"/>
                  <a:gd name="T11" fmla="*/ 0 h 6"/>
                  <a:gd name="T12" fmla="*/ 8 w 8"/>
                  <a:gd name="T13" fmla="*/ 4 h 6"/>
                  <a:gd name="T14" fmla="*/ 6 w 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6"/>
                    </a:moveTo>
                    <a:lnTo>
                      <a:pt x="2" y="6"/>
                    </a:lnTo>
                    <a:lnTo>
                      <a:pt x="0" y="4"/>
                    </a:lnTo>
                    <a:lnTo>
                      <a:pt x="0" y="2"/>
                    </a:lnTo>
                    <a:lnTo>
                      <a:pt x="4" y="0"/>
                    </a:lnTo>
                    <a:lnTo>
                      <a:pt x="8" y="0"/>
                    </a:lnTo>
                    <a:lnTo>
                      <a:pt x="8" y="4"/>
                    </a:lnTo>
                    <a:lnTo>
                      <a:pt x="6"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0" name="Freeform 21">
                <a:extLst>
                  <a:ext uri="{FF2B5EF4-FFF2-40B4-BE49-F238E27FC236}">
                    <a16:creationId xmlns:a16="http://schemas.microsoft.com/office/drawing/2014/main" id="{D0A4B0D2-77F4-4726-935E-EB057AA5CE6B}"/>
                  </a:ext>
                </a:extLst>
              </p:cNvPr>
              <p:cNvSpPr>
                <a:spLocks/>
              </p:cNvSpPr>
              <p:nvPr/>
            </p:nvSpPr>
            <p:spPr bwMode="auto">
              <a:xfrm>
                <a:off x="10055320" y="6038769"/>
                <a:ext cx="10349" cy="11211"/>
              </a:xfrm>
              <a:custGeom>
                <a:avLst/>
                <a:gdLst>
                  <a:gd name="T0" fmla="*/ 10 w 12"/>
                  <a:gd name="T1" fmla="*/ 9 h 13"/>
                  <a:gd name="T2" fmla="*/ 2 w 12"/>
                  <a:gd name="T3" fmla="*/ 13 h 13"/>
                  <a:gd name="T4" fmla="*/ 0 w 12"/>
                  <a:gd name="T5" fmla="*/ 11 h 13"/>
                  <a:gd name="T6" fmla="*/ 0 w 12"/>
                  <a:gd name="T7" fmla="*/ 7 h 13"/>
                  <a:gd name="T8" fmla="*/ 0 w 12"/>
                  <a:gd name="T9" fmla="*/ 4 h 13"/>
                  <a:gd name="T10" fmla="*/ 4 w 12"/>
                  <a:gd name="T11" fmla="*/ 2 h 13"/>
                  <a:gd name="T12" fmla="*/ 6 w 12"/>
                  <a:gd name="T13" fmla="*/ 0 h 13"/>
                  <a:gd name="T14" fmla="*/ 10 w 12"/>
                  <a:gd name="T15" fmla="*/ 2 h 13"/>
                  <a:gd name="T16" fmla="*/ 12 w 12"/>
                  <a:gd name="T17" fmla="*/ 5 h 13"/>
                  <a:gd name="T18" fmla="*/ 10 w 12"/>
                  <a:gd name="T19" fmla="*/ 9 h 13"/>
                  <a:gd name="T20" fmla="*/ 10 w 12"/>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
                    <a:moveTo>
                      <a:pt x="10" y="9"/>
                    </a:moveTo>
                    <a:lnTo>
                      <a:pt x="2" y="13"/>
                    </a:lnTo>
                    <a:lnTo>
                      <a:pt x="0" y="11"/>
                    </a:lnTo>
                    <a:lnTo>
                      <a:pt x="0" y="7"/>
                    </a:lnTo>
                    <a:lnTo>
                      <a:pt x="0" y="4"/>
                    </a:lnTo>
                    <a:lnTo>
                      <a:pt x="4" y="2"/>
                    </a:lnTo>
                    <a:lnTo>
                      <a:pt x="6" y="0"/>
                    </a:lnTo>
                    <a:lnTo>
                      <a:pt x="10" y="2"/>
                    </a:lnTo>
                    <a:lnTo>
                      <a:pt x="12" y="5"/>
                    </a:lnTo>
                    <a:lnTo>
                      <a:pt x="10" y="9"/>
                    </a:lnTo>
                    <a:lnTo>
                      <a:pt x="10" y="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1" name="Freeform 22">
                <a:extLst>
                  <a:ext uri="{FF2B5EF4-FFF2-40B4-BE49-F238E27FC236}">
                    <a16:creationId xmlns:a16="http://schemas.microsoft.com/office/drawing/2014/main" id="{E03C8288-5594-4464-B747-246E1DD83FC8}"/>
                  </a:ext>
                </a:extLst>
              </p:cNvPr>
              <p:cNvSpPr>
                <a:spLocks/>
              </p:cNvSpPr>
              <p:nvPr/>
            </p:nvSpPr>
            <p:spPr bwMode="auto">
              <a:xfrm>
                <a:off x="6444468" y="5474762"/>
                <a:ext cx="12936" cy="12074"/>
              </a:xfrm>
              <a:custGeom>
                <a:avLst/>
                <a:gdLst>
                  <a:gd name="T0" fmla="*/ 4 w 15"/>
                  <a:gd name="T1" fmla="*/ 4 h 14"/>
                  <a:gd name="T2" fmla="*/ 4 w 15"/>
                  <a:gd name="T3" fmla="*/ 2 h 14"/>
                  <a:gd name="T4" fmla="*/ 8 w 15"/>
                  <a:gd name="T5" fmla="*/ 0 h 14"/>
                  <a:gd name="T6" fmla="*/ 12 w 15"/>
                  <a:gd name="T7" fmla="*/ 0 h 14"/>
                  <a:gd name="T8" fmla="*/ 15 w 15"/>
                  <a:gd name="T9" fmla="*/ 2 h 14"/>
                  <a:gd name="T10" fmla="*/ 13 w 15"/>
                  <a:gd name="T11" fmla="*/ 6 h 14"/>
                  <a:gd name="T12" fmla="*/ 12 w 15"/>
                  <a:gd name="T13" fmla="*/ 8 h 14"/>
                  <a:gd name="T14" fmla="*/ 8 w 15"/>
                  <a:gd name="T15" fmla="*/ 10 h 14"/>
                  <a:gd name="T16" fmla="*/ 4 w 15"/>
                  <a:gd name="T17" fmla="*/ 14 h 14"/>
                  <a:gd name="T18" fmla="*/ 0 w 15"/>
                  <a:gd name="T19" fmla="*/ 14 h 14"/>
                  <a:gd name="T20" fmla="*/ 4 w 15"/>
                  <a:gd name="T2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4" y="4"/>
                    </a:moveTo>
                    <a:lnTo>
                      <a:pt x="4" y="2"/>
                    </a:lnTo>
                    <a:lnTo>
                      <a:pt x="8" y="0"/>
                    </a:lnTo>
                    <a:lnTo>
                      <a:pt x="12" y="0"/>
                    </a:lnTo>
                    <a:lnTo>
                      <a:pt x="15" y="2"/>
                    </a:lnTo>
                    <a:lnTo>
                      <a:pt x="13" y="6"/>
                    </a:lnTo>
                    <a:lnTo>
                      <a:pt x="12" y="8"/>
                    </a:lnTo>
                    <a:lnTo>
                      <a:pt x="8" y="10"/>
                    </a:lnTo>
                    <a:lnTo>
                      <a:pt x="4" y="14"/>
                    </a:lnTo>
                    <a:lnTo>
                      <a:pt x="0" y="14"/>
                    </a:lnTo>
                    <a:lnTo>
                      <a:pt x="4"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2" name="Freeform 23">
                <a:extLst>
                  <a:ext uri="{FF2B5EF4-FFF2-40B4-BE49-F238E27FC236}">
                    <a16:creationId xmlns:a16="http://schemas.microsoft.com/office/drawing/2014/main" id="{6A15F301-8084-474B-90CC-84A9CF3275EF}"/>
                  </a:ext>
                </a:extLst>
              </p:cNvPr>
              <p:cNvSpPr>
                <a:spLocks/>
              </p:cNvSpPr>
              <p:nvPr/>
            </p:nvSpPr>
            <p:spPr bwMode="auto">
              <a:xfrm>
                <a:off x="6416872" y="5448890"/>
                <a:ext cx="6899" cy="8624"/>
              </a:xfrm>
              <a:custGeom>
                <a:avLst/>
                <a:gdLst>
                  <a:gd name="T0" fmla="*/ 0 w 8"/>
                  <a:gd name="T1" fmla="*/ 4 h 10"/>
                  <a:gd name="T2" fmla="*/ 2 w 8"/>
                  <a:gd name="T3" fmla="*/ 2 h 10"/>
                  <a:gd name="T4" fmla="*/ 6 w 8"/>
                  <a:gd name="T5" fmla="*/ 0 h 10"/>
                  <a:gd name="T6" fmla="*/ 8 w 8"/>
                  <a:gd name="T7" fmla="*/ 4 h 10"/>
                  <a:gd name="T8" fmla="*/ 8 w 8"/>
                  <a:gd name="T9" fmla="*/ 8 h 10"/>
                  <a:gd name="T10" fmla="*/ 6 w 8"/>
                  <a:gd name="T11" fmla="*/ 10 h 10"/>
                  <a:gd name="T12" fmla="*/ 2 w 8"/>
                  <a:gd name="T13" fmla="*/ 10 h 10"/>
                  <a:gd name="T14" fmla="*/ 0 w 8"/>
                  <a:gd name="T15" fmla="*/ 8 h 10"/>
                  <a:gd name="T16" fmla="*/ 0 w 8"/>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0" y="4"/>
                    </a:moveTo>
                    <a:lnTo>
                      <a:pt x="2" y="2"/>
                    </a:lnTo>
                    <a:lnTo>
                      <a:pt x="6" y="0"/>
                    </a:lnTo>
                    <a:lnTo>
                      <a:pt x="8" y="4"/>
                    </a:lnTo>
                    <a:lnTo>
                      <a:pt x="8" y="8"/>
                    </a:lnTo>
                    <a:lnTo>
                      <a:pt x="6" y="10"/>
                    </a:lnTo>
                    <a:lnTo>
                      <a:pt x="2" y="10"/>
                    </a:lnTo>
                    <a:lnTo>
                      <a:pt x="0" y="8"/>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3" name="Freeform 24">
                <a:extLst>
                  <a:ext uri="{FF2B5EF4-FFF2-40B4-BE49-F238E27FC236}">
                    <a16:creationId xmlns:a16="http://schemas.microsoft.com/office/drawing/2014/main" id="{88B1DD3A-7FE0-4093-9AB4-3B1C41A1D197}"/>
                  </a:ext>
                </a:extLst>
              </p:cNvPr>
              <p:cNvSpPr>
                <a:spLocks/>
              </p:cNvSpPr>
              <p:nvPr/>
            </p:nvSpPr>
            <p:spPr bwMode="auto">
              <a:xfrm>
                <a:off x="6422046" y="5435955"/>
                <a:ext cx="5174" cy="8624"/>
              </a:xfrm>
              <a:custGeom>
                <a:avLst/>
                <a:gdLst>
                  <a:gd name="T0" fmla="*/ 0 w 6"/>
                  <a:gd name="T1" fmla="*/ 2 h 10"/>
                  <a:gd name="T2" fmla="*/ 2 w 6"/>
                  <a:gd name="T3" fmla="*/ 0 h 10"/>
                  <a:gd name="T4" fmla="*/ 4 w 6"/>
                  <a:gd name="T5" fmla="*/ 2 h 10"/>
                  <a:gd name="T6" fmla="*/ 6 w 6"/>
                  <a:gd name="T7" fmla="*/ 4 h 10"/>
                  <a:gd name="T8" fmla="*/ 6 w 6"/>
                  <a:gd name="T9" fmla="*/ 8 h 10"/>
                  <a:gd name="T10" fmla="*/ 2 w 6"/>
                  <a:gd name="T11" fmla="*/ 10 h 10"/>
                  <a:gd name="T12" fmla="*/ 2 w 6"/>
                  <a:gd name="T13" fmla="*/ 6 h 10"/>
                  <a:gd name="T14" fmla="*/ 0 w 6"/>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0" y="2"/>
                    </a:moveTo>
                    <a:lnTo>
                      <a:pt x="2" y="0"/>
                    </a:lnTo>
                    <a:lnTo>
                      <a:pt x="4" y="2"/>
                    </a:lnTo>
                    <a:lnTo>
                      <a:pt x="6" y="4"/>
                    </a:lnTo>
                    <a:lnTo>
                      <a:pt x="6" y="8"/>
                    </a:lnTo>
                    <a:lnTo>
                      <a:pt x="2" y="10"/>
                    </a:lnTo>
                    <a:lnTo>
                      <a:pt x="2" y="6"/>
                    </a:lnTo>
                    <a:lnTo>
                      <a:pt x="0" y="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4" name="Freeform 25">
                <a:extLst>
                  <a:ext uri="{FF2B5EF4-FFF2-40B4-BE49-F238E27FC236}">
                    <a16:creationId xmlns:a16="http://schemas.microsoft.com/office/drawing/2014/main" id="{DDC25B0D-7309-4EE6-87F5-397495A80D63}"/>
                  </a:ext>
                </a:extLst>
              </p:cNvPr>
              <p:cNvSpPr>
                <a:spLocks/>
              </p:cNvSpPr>
              <p:nvPr/>
            </p:nvSpPr>
            <p:spPr bwMode="auto">
              <a:xfrm>
                <a:off x="6423771" y="5418707"/>
                <a:ext cx="7762" cy="11211"/>
              </a:xfrm>
              <a:custGeom>
                <a:avLst/>
                <a:gdLst>
                  <a:gd name="T0" fmla="*/ 4 w 9"/>
                  <a:gd name="T1" fmla="*/ 3 h 13"/>
                  <a:gd name="T2" fmla="*/ 4 w 9"/>
                  <a:gd name="T3" fmla="*/ 2 h 13"/>
                  <a:gd name="T4" fmla="*/ 7 w 9"/>
                  <a:gd name="T5" fmla="*/ 0 h 13"/>
                  <a:gd name="T6" fmla="*/ 9 w 9"/>
                  <a:gd name="T7" fmla="*/ 2 h 13"/>
                  <a:gd name="T8" fmla="*/ 7 w 9"/>
                  <a:gd name="T9" fmla="*/ 3 h 13"/>
                  <a:gd name="T10" fmla="*/ 4 w 9"/>
                  <a:gd name="T11" fmla="*/ 5 h 13"/>
                  <a:gd name="T12" fmla="*/ 5 w 9"/>
                  <a:gd name="T13" fmla="*/ 13 h 13"/>
                  <a:gd name="T14" fmla="*/ 2 w 9"/>
                  <a:gd name="T15" fmla="*/ 11 h 13"/>
                  <a:gd name="T16" fmla="*/ 0 w 9"/>
                  <a:gd name="T17" fmla="*/ 9 h 13"/>
                  <a:gd name="T18" fmla="*/ 2 w 9"/>
                  <a:gd name="T19" fmla="*/ 5 h 13"/>
                  <a:gd name="T20" fmla="*/ 4 w 9"/>
                  <a:gd name="T2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4" y="3"/>
                    </a:moveTo>
                    <a:lnTo>
                      <a:pt x="4" y="2"/>
                    </a:lnTo>
                    <a:lnTo>
                      <a:pt x="7" y="0"/>
                    </a:lnTo>
                    <a:lnTo>
                      <a:pt x="9" y="2"/>
                    </a:lnTo>
                    <a:lnTo>
                      <a:pt x="7" y="3"/>
                    </a:lnTo>
                    <a:lnTo>
                      <a:pt x="4" y="5"/>
                    </a:lnTo>
                    <a:lnTo>
                      <a:pt x="5" y="13"/>
                    </a:lnTo>
                    <a:lnTo>
                      <a:pt x="2" y="11"/>
                    </a:lnTo>
                    <a:lnTo>
                      <a:pt x="0" y="9"/>
                    </a:lnTo>
                    <a:lnTo>
                      <a:pt x="2" y="5"/>
                    </a:lnTo>
                    <a:lnTo>
                      <a:pt x="4" y="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5" name="Freeform 26">
                <a:extLst>
                  <a:ext uri="{FF2B5EF4-FFF2-40B4-BE49-F238E27FC236}">
                    <a16:creationId xmlns:a16="http://schemas.microsoft.com/office/drawing/2014/main" id="{800F06DF-EE24-4B2B-8051-E967E7774F35}"/>
                  </a:ext>
                </a:extLst>
              </p:cNvPr>
              <p:cNvSpPr>
                <a:spLocks/>
              </p:cNvSpPr>
              <p:nvPr/>
            </p:nvSpPr>
            <p:spPr bwMode="auto">
              <a:xfrm>
                <a:off x="6493625" y="5302283"/>
                <a:ext cx="18973" cy="13798"/>
              </a:xfrm>
              <a:custGeom>
                <a:avLst/>
                <a:gdLst>
                  <a:gd name="T0" fmla="*/ 22 w 22"/>
                  <a:gd name="T1" fmla="*/ 3 h 16"/>
                  <a:gd name="T2" fmla="*/ 22 w 22"/>
                  <a:gd name="T3" fmla="*/ 7 h 16"/>
                  <a:gd name="T4" fmla="*/ 20 w 22"/>
                  <a:gd name="T5" fmla="*/ 9 h 16"/>
                  <a:gd name="T6" fmla="*/ 15 w 22"/>
                  <a:gd name="T7" fmla="*/ 13 h 16"/>
                  <a:gd name="T8" fmla="*/ 7 w 22"/>
                  <a:gd name="T9" fmla="*/ 15 h 16"/>
                  <a:gd name="T10" fmla="*/ 3 w 22"/>
                  <a:gd name="T11" fmla="*/ 16 h 16"/>
                  <a:gd name="T12" fmla="*/ 0 w 22"/>
                  <a:gd name="T13" fmla="*/ 16 h 16"/>
                  <a:gd name="T14" fmla="*/ 0 w 22"/>
                  <a:gd name="T15" fmla="*/ 9 h 16"/>
                  <a:gd name="T16" fmla="*/ 0 w 22"/>
                  <a:gd name="T17" fmla="*/ 5 h 16"/>
                  <a:gd name="T18" fmla="*/ 3 w 22"/>
                  <a:gd name="T19" fmla="*/ 3 h 16"/>
                  <a:gd name="T20" fmla="*/ 13 w 22"/>
                  <a:gd name="T21" fmla="*/ 1 h 16"/>
                  <a:gd name="T22" fmla="*/ 17 w 22"/>
                  <a:gd name="T23" fmla="*/ 0 h 16"/>
                  <a:gd name="T24" fmla="*/ 22 w 22"/>
                  <a:gd name="T25" fmla="*/ 3 h 16"/>
                  <a:gd name="T26" fmla="*/ 22 w 22"/>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6">
                    <a:moveTo>
                      <a:pt x="22" y="3"/>
                    </a:moveTo>
                    <a:lnTo>
                      <a:pt x="22" y="7"/>
                    </a:lnTo>
                    <a:lnTo>
                      <a:pt x="20" y="9"/>
                    </a:lnTo>
                    <a:lnTo>
                      <a:pt x="15" y="13"/>
                    </a:lnTo>
                    <a:lnTo>
                      <a:pt x="7" y="15"/>
                    </a:lnTo>
                    <a:lnTo>
                      <a:pt x="3" y="16"/>
                    </a:lnTo>
                    <a:lnTo>
                      <a:pt x="0" y="16"/>
                    </a:lnTo>
                    <a:lnTo>
                      <a:pt x="0" y="9"/>
                    </a:lnTo>
                    <a:lnTo>
                      <a:pt x="0" y="5"/>
                    </a:lnTo>
                    <a:lnTo>
                      <a:pt x="3" y="3"/>
                    </a:lnTo>
                    <a:lnTo>
                      <a:pt x="13" y="1"/>
                    </a:lnTo>
                    <a:lnTo>
                      <a:pt x="17" y="0"/>
                    </a:lnTo>
                    <a:lnTo>
                      <a:pt x="22" y="3"/>
                    </a:lnTo>
                    <a:lnTo>
                      <a:pt x="22" y="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6" name="Freeform 27">
                <a:extLst>
                  <a:ext uri="{FF2B5EF4-FFF2-40B4-BE49-F238E27FC236}">
                    <a16:creationId xmlns:a16="http://schemas.microsoft.com/office/drawing/2014/main" id="{11BECB1B-2C22-4F79-B0B2-3FB3FB331B4D}"/>
                  </a:ext>
                </a:extLst>
              </p:cNvPr>
              <p:cNvSpPr>
                <a:spLocks/>
              </p:cNvSpPr>
              <p:nvPr/>
            </p:nvSpPr>
            <p:spPr bwMode="auto">
              <a:xfrm>
                <a:off x="6442744" y="5316082"/>
                <a:ext cx="34496" cy="16386"/>
              </a:xfrm>
              <a:custGeom>
                <a:avLst/>
                <a:gdLst>
                  <a:gd name="T0" fmla="*/ 36 w 40"/>
                  <a:gd name="T1" fmla="*/ 6 h 19"/>
                  <a:gd name="T2" fmla="*/ 34 w 40"/>
                  <a:gd name="T3" fmla="*/ 10 h 19"/>
                  <a:gd name="T4" fmla="*/ 29 w 40"/>
                  <a:gd name="T5" fmla="*/ 12 h 19"/>
                  <a:gd name="T6" fmla="*/ 6 w 40"/>
                  <a:gd name="T7" fmla="*/ 17 h 19"/>
                  <a:gd name="T8" fmla="*/ 2 w 40"/>
                  <a:gd name="T9" fmla="*/ 19 h 19"/>
                  <a:gd name="T10" fmla="*/ 0 w 40"/>
                  <a:gd name="T11" fmla="*/ 17 h 19"/>
                  <a:gd name="T12" fmla="*/ 2 w 40"/>
                  <a:gd name="T13" fmla="*/ 14 h 19"/>
                  <a:gd name="T14" fmla="*/ 4 w 40"/>
                  <a:gd name="T15" fmla="*/ 12 h 19"/>
                  <a:gd name="T16" fmla="*/ 6 w 40"/>
                  <a:gd name="T17" fmla="*/ 10 h 19"/>
                  <a:gd name="T18" fmla="*/ 14 w 40"/>
                  <a:gd name="T19" fmla="*/ 8 h 19"/>
                  <a:gd name="T20" fmla="*/ 21 w 40"/>
                  <a:gd name="T21" fmla="*/ 0 h 19"/>
                  <a:gd name="T22" fmla="*/ 23 w 40"/>
                  <a:gd name="T23" fmla="*/ 0 h 19"/>
                  <a:gd name="T24" fmla="*/ 27 w 40"/>
                  <a:gd name="T25" fmla="*/ 0 h 19"/>
                  <a:gd name="T26" fmla="*/ 40 w 40"/>
                  <a:gd name="T27" fmla="*/ 0 h 19"/>
                  <a:gd name="T28" fmla="*/ 40 w 40"/>
                  <a:gd name="T29" fmla="*/ 2 h 19"/>
                  <a:gd name="T30" fmla="*/ 38 w 40"/>
                  <a:gd name="T31" fmla="*/ 6 h 19"/>
                  <a:gd name="T32" fmla="*/ 36 w 40"/>
                  <a:gd name="T3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9">
                    <a:moveTo>
                      <a:pt x="36" y="6"/>
                    </a:moveTo>
                    <a:lnTo>
                      <a:pt x="34" y="10"/>
                    </a:lnTo>
                    <a:lnTo>
                      <a:pt x="29" y="12"/>
                    </a:lnTo>
                    <a:lnTo>
                      <a:pt x="6" y="17"/>
                    </a:lnTo>
                    <a:lnTo>
                      <a:pt x="2" y="19"/>
                    </a:lnTo>
                    <a:lnTo>
                      <a:pt x="0" y="17"/>
                    </a:lnTo>
                    <a:lnTo>
                      <a:pt x="2" y="14"/>
                    </a:lnTo>
                    <a:lnTo>
                      <a:pt x="4" y="12"/>
                    </a:lnTo>
                    <a:lnTo>
                      <a:pt x="6" y="10"/>
                    </a:lnTo>
                    <a:lnTo>
                      <a:pt x="14" y="8"/>
                    </a:lnTo>
                    <a:lnTo>
                      <a:pt x="21" y="0"/>
                    </a:lnTo>
                    <a:lnTo>
                      <a:pt x="23" y="0"/>
                    </a:lnTo>
                    <a:lnTo>
                      <a:pt x="27" y="0"/>
                    </a:lnTo>
                    <a:lnTo>
                      <a:pt x="40" y="0"/>
                    </a:lnTo>
                    <a:lnTo>
                      <a:pt x="40" y="2"/>
                    </a:lnTo>
                    <a:lnTo>
                      <a:pt x="38" y="6"/>
                    </a:lnTo>
                    <a:lnTo>
                      <a:pt x="36"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7" name="Freeform 28">
                <a:extLst>
                  <a:ext uri="{FF2B5EF4-FFF2-40B4-BE49-F238E27FC236}">
                    <a16:creationId xmlns:a16="http://schemas.microsoft.com/office/drawing/2014/main" id="{CAC7C8EF-910A-452B-8189-009B62E85F68}"/>
                  </a:ext>
                </a:extLst>
              </p:cNvPr>
              <p:cNvSpPr>
                <a:spLocks/>
              </p:cNvSpPr>
              <p:nvPr/>
            </p:nvSpPr>
            <p:spPr bwMode="auto">
              <a:xfrm>
                <a:off x="6402211" y="5317806"/>
                <a:ext cx="18110" cy="10349"/>
              </a:xfrm>
              <a:custGeom>
                <a:avLst/>
                <a:gdLst>
                  <a:gd name="T0" fmla="*/ 19 w 21"/>
                  <a:gd name="T1" fmla="*/ 6 h 12"/>
                  <a:gd name="T2" fmla="*/ 14 w 21"/>
                  <a:gd name="T3" fmla="*/ 10 h 12"/>
                  <a:gd name="T4" fmla="*/ 6 w 21"/>
                  <a:gd name="T5" fmla="*/ 12 h 12"/>
                  <a:gd name="T6" fmla="*/ 2 w 21"/>
                  <a:gd name="T7" fmla="*/ 12 h 12"/>
                  <a:gd name="T8" fmla="*/ 0 w 21"/>
                  <a:gd name="T9" fmla="*/ 10 h 12"/>
                  <a:gd name="T10" fmla="*/ 2 w 21"/>
                  <a:gd name="T11" fmla="*/ 8 h 12"/>
                  <a:gd name="T12" fmla="*/ 4 w 21"/>
                  <a:gd name="T13" fmla="*/ 6 h 12"/>
                  <a:gd name="T14" fmla="*/ 8 w 21"/>
                  <a:gd name="T15" fmla="*/ 4 h 12"/>
                  <a:gd name="T16" fmla="*/ 14 w 21"/>
                  <a:gd name="T17" fmla="*/ 0 h 12"/>
                  <a:gd name="T18" fmla="*/ 17 w 21"/>
                  <a:gd name="T19" fmla="*/ 0 h 12"/>
                  <a:gd name="T20" fmla="*/ 21 w 21"/>
                  <a:gd name="T21" fmla="*/ 0 h 12"/>
                  <a:gd name="T22" fmla="*/ 21 w 21"/>
                  <a:gd name="T23" fmla="*/ 2 h 12"/>
                  <a:gd name="T24" fmla="*/ 19 w 2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2">
                    <a:moveTo>
                      <a:pt x="19" y="6"/>
                    </a:moveTo>
                    <a:lnTo>
                      <a:pt x="14" y="10"/>
                    </a:lnTo>
                    <a:lnTo>
                      <a:pt x="6" y="12"/>
                    </a:lnTo>
                    <a:lnTo>
                      <a:pt x="2" y="12"/>
                    </a:lnTo>
                    <a:lnTo>
                      <a:pt x="0" y="10"/>
                    </a:lnTo>
                    <a:lnTo>
                      <a:pt x="2" y="8"/>
                    </a:lnTo>
                    <a:lnTo>
                      <a:pt x="4" y="6"/>
                    </a:lnTo>
                    <a:lnTo>
                      <a:pt x="8" y="4"/>
                    </a:lnTo>
                    <a:lnTo>
                      <a:pt x="14" y="0"/>
                    </a:lnTo>
                    <a:lnTo>
                      <a:pt x="17" y="0"/>
                    </a:lnTo>
                    <a:lnTo>
                      <a:pt x="21" y="0"/>
                    </a:lnTo>
                    <a:lnTo>
                      <a:pt x="21" y="2"/>
                    </a:lnTo>
                    <a:lnTo>
                      <a:pt x="19"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8" name="Freeform 29">
                <a:extLst>
                  <a:ext uri="{FF2B5EF4-FFF2-40B4-BE49-F238E27FC236}">
                    <a16:creationId xmlns:a16="http://schemas.microsoft.com/office/drawing/2014/main" id="{FDFE819E-D038-4446-A177-89AED83C42A5}"/>
                  </a:ext>
                </a:extLst>
              </p:cNvPr>
              <p:cNvSpPr>
                <a:spLocks/>
              </p:cNvSpPr>
              <p:nvPr/>
            </p:nvSpPr>
            <p:spPr bwMode="auto">
              <a:xfrm>
                <a:off x="6429808" y="5241915"/>
                <a:ext cx="5174" cy="7762"/>
              </a:xfrm>
              <a:custGeom>
                <a:avLst/>
                <a:gdLst>
                  <a:gd name="T0" fmla="*/ 6 w 6"/>
                  <a:gd name="T1" fmla="*/ 8 h 9"/>
                  <a:gd name="T2" fmla="*/ 4 w 6"/>
                  <a:gd name="T3" fmla="*/ 8 h 9"/>
                  <a:gd name="T4" fmla="*/ 0 w 6"/>
                  <a:gd name="T5" fmla="*/ 9 h 9"/>
                  <a:gd name="T6" fmla="*/ 0 w 6"/>
                  <a:gd name="T7" fmla="*/ 6 h 9"/>
                  <a:gd name="T8" fmla="*/ 6 w 6"/>
                  <a:gd name="T9" fmla="*/ 0 h 9"/>
                  <a:gd name="T10" fmla="*/ 6 w 6"/>
                  <a:gd name="T11" fmla="*/ 8 h 9"/>
                </a:gdLst>
                <a:ahLst/>
                <a:cxnLst>
                  <a:cxn ang="0">
                    <a:pos x="T0" y="T1"/>
                  </a:cxn>
                  <a:cxn ang="0">
                    <a:pos x="T2" y="T3"/>
                  </a:cxn>
                  <a:cxn ang="0">
                    <a:pos x="T4" y="T5"/>
                  </a:cxn>
                  <a:cxn ang="0">
                    <a:pos x="T6" y="T7"/>
                  </a:cxn>
                  <a:cxn ang="0">
                    <a:pos x="T8" y="T9"/>
                  </a:cxn>
                  <a:cxn ang="0">
                    <a:pos x="T10" y="T11"/>
                  </a:cxn>
                </a:cxnLst>
                <a:rect l="0" t="0" r="r" b="b"/>
                <a:pathLst>
                  <a:path w="6" h="9">
                    <a:moveTo>
                      <a:pt x="6" y="8"/>
                    </a:moveTo>
                    <a:lnTo>
                      <a:pt x="4" y="8"/>
                    </a:lnTo>
                    <a:lnTo>
                      <a:pt x="0" y="9"/>
                    </a:lnTo>
                    <a:lnTo>
                      <a:pt x="0" y="6"/>
                    </a:lnTo>
                    <a:lnTo>
                      <a:pt x="6" y="0"/>
                    </a:lnTo>
                    <a:lnTo>
                      <a:pt x="6"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29" name="Freeform 30">
                <a:extLst>
                  <a:ext uri="{FF2B5EF4-FFF2-40B4-BE49-F238E27FC236}">
                    <a16:creationId xmlns:a16="http://schemas.microsoft.com/office/drawing/2014/main" id="{E578D24F-F0BB-42E6-B593-CAE77BC72BD4}"/>
                  </a:ext>
                </a:extLst>
              </p:cNvPr>
              <p:cNvSpPr>
                <a:spLocks/>
              </p:cNvSpPr>
              <p:nvPr/>
            </p:nvSpPr>
            <p:spPr bwMode="auto">
              <a:xfrm>
                <a:off x="6486726" y="5060812"/>
                <a:ext cx="43982" cy="66404"/>
              </a:xfrm>
              <a:custGeom>
                <a:avLst/>
                <a:gdLst>
                  <a:gd name="T0" fmla="*/ 25 w 51"/>
                  <a:gd name="T1" fmla="*/ 5 h 77"/>
                  <a:gd name="T2" fmla="*/ 26 w 51"/>
                  <a:gd name="T3" fmla="*/ 9 h 77"/>
                  <a:gd name="T4" fmla="*/ 26 w 51"/>
                  <a:gd name="T5" fmla="*/ 13 h 77"/>
                  <a:gd name="T6" fmla="*/ 25 w 51"/>
                  <a:gd name="T7" fmla="*/ 15 h 77"/>
                  <a:gd name="T8" fmla="*/ 26 w 51"/>
                  <a:gd name="T9" fmla="*/ 19 h 77"/>
                  <a:gd name="T10" fmla="*/ 28 w 51"/>
                  <a:gd name="T11" fmla="*/ 22 h 77"/>
                  <a:gd name="T12" fmla="*/ 32 w 51"/>
                  <a:gd name="T13" fmla="*/ 28 h 77"/>
                  <a:gd name="T14" fmla="*/ 32 w 51"/>
                  <a:gd name="T15" fmla="*/ 37 h 77"/>
                  <a:gd name="T16" fmla="*/ 34 w 51"/>
                  <a:gd name="T17" fmla="*/ 39 h 77"/>
                  <a:gd name="T18" fmla="*/ 40 w 51"/>
                  <a:gd name="T19" fmla="*/ 41 h 77"/>
                  <a:gd name="T20" fmla="*/ 41 w 51"/>
                  <a:gd name="T21" fmla="*/ 45 h 77"/>
                  <a:gd name="T22" fmla="*/ 43 w 51"/>
                  <a:gd name="T23" fmla="*/ 49 h 77"/>
                  <a:gd name="T24" fmla="*/ 43 w 51"/>
                  <a:gd name="T25" fmla="*/ 56 h 77"/>
                  <a:gd name="T26" fmla="*/ 45 w 51"/>
                  <a:gd name="T27" fmla="*/ 60 h 77"/>
                  <a:gd name="T28" fmla="*/ 51 w 51"/>
                  <a:gd name="T29" fmla="*/ 67 h 77"/>
                  <a:gd name="T30" fmla="*/ 51 w 51"/>
                  <a:gd name="T31" fmla="*/ 71 h 77"/>
                  <a:gd name="T32" fmla="*/ 45 w 51"/>
                  <a:gd name="T33" fmla="*/ 71 h 77"/>
                  <a:gd name="T34" fmla="*/ 43 w 51"/>
                  <a:gd name="T35" fmla="*/ 75 h 77"/>
                  <a:gd name="T36" fmla="*/ 41 w 51"/>
                  <a:gd name="T37" fmla="*/ 77 h 77"/>
                  <a:gd name="T38" fmla="*/ 38 w 51"/>
                  <a:gd name="T39" fmla="*/ 75 h 77"/>
                  <a:gd name="T40" fmla="*/ 34 w 51"/>
                  <a:gd name="T41" fmla="*/ 73 h 77"/>
                  <a:gd name="T42" fmla="*/ 32 w 51"/>
                  <a:gd name="T43" fmla="*/ 71 h 77"/>
                  <a:gd name="T44" fmla="*/ 30 w 51"/>
                  <a:gd name="T45" fmla="*/ 69 h 77"/>
                  <a:gd name="T46" fmla="*/ 28 w 51"/>
                  <a:gd name="T47" fmla="*/ 67 h 77"/>
                  <a:gd name="T48" fmla="*/ 25 w 51"/>
                  <a:gd name="T49" fmla="*/ 66 h 77"/>
                  <a:gd name="T50" fmla="*/ 23 w 51"/>
                  <a:gd name="T51" fmla="*/ 64 h 77"/>
                  <a:gd name="T52" fmla="*/ 19 w 51"/>
                  <a:gd name="T53" fmla="*/ 64 h 77"/>
                  <a:gd name="T54" fmla="*/ 13 w 51"/>
                  <a:gd name="T55" fmla="*/ 64 h 77"/>
                  <a:gd name="T56" fmla="*/ 11 w 51"/>
                  <a:gd name="T57" fmla="*/ 62 h 77"/>
                  <a:gd name="T58" fmla="*/ 10 w 51"/>
                  <a:gd name="T59" fmla="*/ 60 h 77"/>
                  <a:gd name="T60" fmla="*/ 8 w 51"/>
                  <a:gd name="T61" fmla="*/ 56 h 77"/>
                  <a:gd name="T62" fmla="*/ 6 w 51"/>
                  <a:gd name="T63" fmla="*/ 54 h 77"/>
                  <a:gd name="T64" fmla="*/ 4 w 51"/>
                  <a:gd name="T65" fmla="*/ 50 h 77"/>
                  <a:gd name="T66" fmla="*/ 0 w 51"/>
                  <a:gd name="T67" fmla="*/ 49 h 77"/>
                  <a:gd name="T68" fmla="*/ 0 w 51"/>
                  <a:gd name="T69" fmla="*/ 45 h 77"/>
                  <a:gd name="T70" fmla="*/ 4 w 51"/>
                  <a:gd name="T71" fmla="*/ 39 h 77"/>
                  <a:gd name="T72" fmla="*/ 4 w 51"/>
                  <a:gd name="T73" fmla="*/ 35 h 77"/>
                  <a:gd name="T74" fmla="*/ 4 w 51"/>
                  <a:gd name="T75" fmla="*/ 32 h 77"/>
                  <a:gd name="T76" fmla="*/ 4 w 51"/>
                  <a:gd name="T77" fmla="*/ 28 h 77"/>
                  <a:gd name="T78" fmla="*/ 8 w 51"/>
                  <a:gd name="T79" fmla="*/ 26 h 77"/>
                  <a:gd name="T80" fmla="*/ 13 w 51"/>
                  <a:gd name="T81" fmla="*/ 19 h 77"/>
                  <a:gd name="T82" fmla="*/ 15 w 51"/>
                  <a:gd name="T83" fmla="*/ 17 h 77"/>
                  <a:gd name="T84" fmla="*/ 17 w 51"/>
                  <a:gd name="T85" fmla="*/ 13 h 77"/>
                  <a:gd name="T86" fmla="*/ 17 w 51"/>
                  <a:gd name="T87" fmla="*/ 9 h 77"/>
                  <a:gd name="T88" fmla="*/ 17 w 51"/>
                  <a:gd name="T89" fmla="*/ 5 h 77"/>
                  <a:gd name="T90" fmla="*/ 19 w 51"/>
                  <a:gd name="T91" fmla="*/ 4 h 77"/>
                  <a:gd name="T92" fmla="*/ 21 w 51"/>
                  <a:gd name="T93" fmla="*/ 0 h 77"/>
                  <a:gd name="T94" fmla="*/ 25 w 51"/>
                  <a:gd name="T9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77">
                    <a:moveTo>
                      <a:pt x="25" y="5"/>
                    </a:moveTo>
                    <a:lnTo>
                      <a:pt x="26" y="9"/>
                    </a:lnTo>
                    <a:lnTo>
                      <a:pt x="26" y="13"/>
                    </a:lnTo>
                    <a:lnTo>
                      <a:pt x="25" y="15"/>
                    </a:lnTo>
                    <a:lnTo>
                      <a:pt x="26" y="19"/>
                    </a:lnTo>
                    <a:lnTo>
                      <a:pt x="28" y="22"/>
                    </a:lnTo>
                    <a:lnTo>
                      <a:pt x="32" y="28"/>
                    </a:lnTo>
                    <a:lnTo>
                      <a:pt x="32" y="37"/>
                    </a:lnTo>
                    <a:lnTo>
                      <a:pt x="34" y="39"/>
                    </a:lnTo>
                    <a:lnTo>
                      <a:pt x="40" y="41"/>
                    </a:lnTo>
                    <a:lnTo>
                      <a:pt x="41" y="45"/>
                    </a:lnTo>
                    <a:lnTo>
                      <a:pt x="43" y="49"/>
                    </a:lnTo>
                    <a:lnTo>
                      <a:pt x="43" y="56"/>
                    </a:lnTo>
                    <a:lnTo>
                      <a:pt x="45" y="60"/>
                    </a:lnTo>
                    <a:lnTo>
                      <a:pt x="51" y="67"/>
                    </a:lnTo>
                    <a:lnTo>
                      <a:pt x="51" y="71"/>
                    </a:lnTo>
                    <a:lnTo>
                      <a:pt x="45" y="71"/>
                    </a:lnTo>
                    <a:lnTo>
                      <a:pt x="43" y="75"/>
                    </a:lnTo>
                    <a:lnTo>
                      <a:pt x="41" y="77"/>
                    </a:lnTo>
                    <a:lnTo>
                      <a:pt x="38" y="75"/>
                    </a:lnTo>
                    <a:lnTo>
                      <a:pt x="34" y="73"/>
                    </a:lnTo>
                    <a:lnTo>
                      <a:pt x="32" y="71"/>
                    </a:lnTo>
                    <a:lnTo>
                      <a:pt x="30" y="69"/>
                    </a:lnTo>
                    <a:lnTo>
                      <a:pt x="28" y="67"/>
                    </a:lnTo>
                    <a:lnTo>
                      <a:pt x="25" y="66"/>
                    </a:lnTo>
                    <a:lnTo>
                      <a:pt x="23" y="64"/>
                    </a:lnTo>
                    <a:lnTo>
                      <a:pt x="19" y="64"/>
                    </a:lnTo>
                    <a:lnTo>
                      <a:pt x="13" y="64"/>
                    </a:lnTo>
                    <a:lnTo>
                      <a:pt x="11" y="62"/>
                    </a:lnTo>
                    <a:lnTo>
                      <a:pt x="10" y="60"/>
                    </a:lnTo>
                    <a:lnTo>
                      <a:pt x="8" y="56"/>
                    </a:lnTo>
                    <a:lnTo>
                      <a:pt x="6" y="54"/>
                    </a:lnTo>
                    <a:lnTo>
                      <a:pt x="4" y="50"/>
                    </a:lnTo>
                    <a:lnTo>
                      <a:pt x="0" y="49"/>
                    </a:lnTo>
                    <a:lnTo>
                      <a:pt x="0" y="45"/>
                    </a:lnTo>
                    <a:lnTo>
                      <a:pt x="4" y="39"/>
                    </a:lnTo>
                    <a:lnTo>
                      <a:pt x="4" y="35"/>
                    </a:lnTo>
                    <a:lnTo>
                      <a:pt x="4" y="32"/>
                    </a:lnTo>
                    <a:lnTo>
                      <a:pt x="4" y="28"/>
                    </a:lnTo>
                    <a:lnTo>
                      <a:pt x="8" y="26"/>
                    </a:lnTo>
                    <a:lnTo>
                      <a:pt x="13" y="19"/>
                    </a:lnTo>
                    <a:lnTo>
                      <a:pt x="15" y="17"/>
                    </a:lnTo>
                    <a:lnTo>
                      <a:pt x="17" y="13"/>
                    </a:lnTo>
                    <a:lnTo>
                      <a:pt x="17" y="9"/>
                    </a:lnTo>
                    <a:lnTo>
                      <a:pt x="17" y="5"/>
                    </a:lnTo>
                    <a:lnTo>
                      <a:pt x="19" y="4"/>
                    </a:lnTo>
                    <a:lnTo>
                      <a:pt x="21" y="0"/>
                    </a:lnTo>
                    <a:lnTo>
                      <a:pt x="25"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0" name="Freeform 31">
                <a:extLst>
                  <a:ext uri="{FF2B5EF4-FFF2-40B4-BE49-F238E27FC236}">
                    <a16:creationId xmlns:a16="http://schemas.microsoft.com/office/drawing/2014/main" id="{8BD8B720-3C2E-4BF6-9F1E-90D66433B420}"/>
                  </a:ext>
                </a:extLst>
              </p:cNvPr>
              <p:cNvSpPr>
                <a:spLocks/>
              </p:cNvSpPr>
              <p:nvPr/>
            </p:nvSpPr>
            <p:spPr bwMode="auto">
              <a:xfrm>
                <a:off x="8302931" y="3336020"/>
                <a:ext cx="20697" cy="6899"/>
              </a:xfrm>
              <a:custGeom>
                <a:avLst/>
                <a:gdLst>
                  <a:gd name="T0" fmla="*/ 15 w 24"/>
                  <a:gd name="T1" fmla="*/ 8 h 8"/>
                  <a:gd name="T2" fmla="*/ 7 w 24"/>
                  <a:gd name="T3" fmla="*/ 6 h 8"/>
                  <a:gd name="T4" fmla="*/ 4 w 24"/>
                  <a:gd name="T5" fmla="*/ 6 h 8"/>
                  <a:gd name="T6" fmla="*/ 0 w 24"/>
                  <a:gd name="T7" fmla="*/ 4 h 8"/>
                  <a:gd name="T8" fmla="*/ 2 w 24"/>
                  <a:gd name="T9" fmla="*/ 0 h 8"/>
                  <a:gd name="T10" fmla="*/ 6 w 24"/>
                  <a:gd name="T11" fmla="*/ 0 h 8"/>
                  <a:gd name="T12" fmla="*/ 13 w 24"/>
                  <a:gd name="T13" fmla="*/ 0 h 8"/>
                  <a:gd name="T14" fmla="*/ 21 w 24"/>
                  <a:gd name="T15" fmla="*/ 2 h 8"/>
                  <a:gd name="T16" fmla="*/ 24 w 24"/>
                  <a:gd name="T17" fmla="*/ 4 h 8"/>
                  <a:gd name="T18" fmla="*/ 23 w 24"/>
                  <a:gd name="T19" fmla="*/ 6 h 8"/>
                  <a:gd name="T20" fmla="*/ 21 w 24"/>
                  <a:gd name="T21" fmla="*/ 8 h 8"/>
                  <a:gd name="T22" fmla="*/ 11 w 24"/>
                  <a:gd name="T23" fmla="*/ 6 h 8"/>
                  <a:gd name="T24" fmla="*/ 15 w 24"/>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8">
                    <a:moveTo>
                      <a:pt x="15" y="8"/>
                    </a:moveTo>
                    <a:lnTo>
                      <a:pt x="7" y="6"/>
                    </a:lnTo>
                    <a:lnTo>
                      <a:pt x="4" y="6"/>
                    </a:lnTo>
                    <a:lnTo>
                      <a:pt x="0" y="4"/>
                    </a:lnTo>
                    <a:lnTo>
                      <a:pt x="2" y="0"/>
                    </a:lnTo>
                    <a:lnTo>
                      <a:pt x="6" y="0"/>
                    </a:lnTo>
                    <a:lnTo>
                      <a:pt x="13" y="0"/>
                    </a:lnTo>
                    <a:lnTo>
                      <a:pt x="21" y="2"/>
                    </a:lnTo>
                    <a:lnTo>
                      <a:pt x="24" y="4"/>
                    </a:lnTo>
                    <a:lnTo>
                      <a:pt x="23" y="6"/>
                    </a:lnTo>
                    <a:lnTo>
                      <a:pt x="21" y="8"/>
                    </a:lnTo>
                    <a:lnTo>
                      <a:pt x="11" y="6"/>
                    </a:lnTo>
                    <a:lnTo>
                      <a:pt x="15"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1" name="Freeform 32">
                <a:extLst>
                  <a:ext uri="{FF2B5EF4-FFF2-40B4-BE49-F238E27FC236}">
                    <a16:creationId xmlns:a16="http://schemas.microsoft.com/office/drawing/2014/main" id="{75CC0550-3614-477F-91CD-4F95659F9329}"/>
                  </a:ext>
                </a:extLst>
              </p:cNvPr>
              <p:cNvSpPr>
                <a:spLocks/>
              </p:cNvSpPr>
              <p:nvPr/>
            </p:nvSpPr>
            <p:spPr bwMode="auto">
              <a:xfrm>
                <a:off x="8507319" y="3094549"/>
                <a:ext cx="59505" cy="95726"/>
              </a:xfrm>
              <a:custGeom>
                <a:avLst/>
                <a:gdLst>
                  <a:gd name="T0" fmla="*/ 5 w 69"/>
                  <a:gd name="T1" fmla="*/ 98 h 111"/>
                  <a:gd name="T2" fmla="*/ 9 w 69"/>
                  <a:gd name="T3" fmla="*/ 92 h 111"/>
                  <a:gd name="T4" fmla="*/ 9 w 69"/>
                  <a:gd name="T5" fmla="*/ 85 h 111"/>
                  <a:gd name="T6" fmla="*/ 4 w 69"/>
                  <a:gd name="T7" fmla="*/ 87 h 111"/>
                  <a:gd name="T8" fmla="*/ 0 w 69"/>
                  <a:gd name="T9" fmla="*/ 85 h 111"/>
                  <a:gd name="T10" fmla="*/ 0 w 69"/>
                  <a:gd name="T11" fmla="*/ 72 h 111"/>
                  <a:gd name="T12" fmla="*/ 2 w 69"/>
                  <a:gd name="T13" fmla="*/ 66 h 111"/>
                  <a:gd name="T14" fmla="*/ 7 w 69"/>
                  <a:gd name="T15" fmla="*/ 70 h 111"/>
                  <a:gd name="T16" fmla="*/ 17 w 69"/>
                  <a:gd name="T17" fmla="*/ 83 h 111"/>
                  <a:gd name="T18" fmla="*/ 24 w 69"/>
                  <a:gd name="T19" fmla="*/ 83 h 111"/>
                  <a:gd name="T20" fmla="*/ 22 w 69"/>
                  <a:gd name="T21" fmla="*/ 77 h 111"/>
                  <a:gd name="T22" fmla="*/ 15 w 69"/>
                  <a:gd name="T23" fmla="*/ 68 h 111"/>
                  <a:gd name="T24" fmla="*/ 11 w 69"/>
                  <a:gd name="T25" fmla="*/ 53 h 111"/>
                  <a:gd name="T26" fmla="*/ 15 w 69"/>
                  <a:gd name="T27" fmla="*/ 47 h 111"/>
                  <a:gd name="T28" fmla="*/ 17 w 69"/>
                  <a:gd name="T29" fmla="*/ 36 h 111"/>
                  <a:gd name="T30" fmla="*/ 17 w 69"/>
                  <a:gd name="T31" fmla="*/ 27 h 111"/>
                  <a:gd name="T32" fmla="*/ 22 w 69"/>
                  <a:gd name="T33" fmla="*/ 27 h 111"/>
                  <a:gd name="T34" fmla="*/ 26 w 69"/>
                  <a:gd name="T35" fmla="*/ 34 h 111"/>
                  <a:gd name="T36" fmla="*/ 28 w 69"/>
                  <a:gd name="T37" fmla="*/ 29 h 111"/>
                  <a:gd name="T38" fmla="*/ 32 w 69"/>
                  <a:gd name="T39" fmla="*/ 23 h 111"/>
                  <a:gd name="T40" fmla="*/ 37 w 69"/>
                  <a:gd name="T41" fmla="*/ 23 h 111"/>
                  <a:gd name="T42" fmla="*/ 39 w 69"/>
                  <a:gd name="T43" fmla="*/ 29 h 111"/>
                  <a:gd name="T44" fmla="*/ 39 w 69"/>
                  <a:gd name="T45" fmla="*/ 36 h 111"/>
                  <a:gd name="T46" fmla="*/ 39 w 69"/>
                  <a:gd name="T47" fmla="*/ 47 h 111"/>
                  <a:gd name="T48" fmla="*/ 41 w 69"/>
                  <a:gd name="T49" fmla="*/ 44 h 111"/>
                  <a:gd name="T50" fmla="*/ 47 w 69"/>
                  <a:gd name="T51" fmla="*/ 46 h 111"/>
                  <a:gd name="T52" fmla="*/ 52 w 69"/>
                  <a:gd name="T53" fmla="*/ 42 h 111"/>
                  <a:gd name="T54" fmla="*/ 58 w 69"/>
                  <a:gd name="T55" fmla="*/ 38 h 111"/>
                  <a:gd name="T56" fmla="*/ 52 w 69"/>
                  <a:gd name="T57" fmla="*/ 36 h 111"/>
                  <a:gd name="T58" fmla="*/ 49 w 69"/>
                  <a:gd name="T59" fmla="*/ 32 h 111"/>
                  <a:gd name="T60" fmla="*/ 58 w 69"/>
                  <a:gd name="T61" fmla="*/ 27 h 111"/>
                  <a:gd name="T62" fmla="*/ 64 w 69"/>
                  <a:gd name="T63" fmla="*/ 15 h 111"/>
                  <a:gd name="T64" fmla="*/ 64 w 69"/>
                  <a:gd name="T65" fmla="*/ 4 h 111"/>
                  <a:gd name="T66" fmla="*/ 69 w 69"/>
                  <a:gd name="T67" fmla="*/ 0 h 111"/>
                  <a:gd name="T68" fmla="*/ 69 w 69"/>
                  <a:gd name="T69" fmla="*/ 10 h 111"/>
                  <a:gd name="T70" fmla="*/ 69 w 69"/>
                  <a:gd name="T71" fmla="*/ 17 h 111"/>
                  <a:gd name="T72" fmla="*/ 68 w 69"/>
                  <a:gd name="T73" fmla="*/ 25 h 111"/>
                  <a:gd name="T74" fmla="*/ 66 w 69"/>
                  <a:gd name="T75" fmla="*/ 30 h 111"/>
                  <a:gd name="T76" fmla="*/ 68 w 69"/>
                  <a:gd name="T77" fmla="*/ 36 h 111"/>
                  <a:gd name="T78" fmla="*/ 68 w 69"/>
                  <a:gd name="T79" fmla="*/ 44 h 111"/>
                  <a:gd name="T80" fmla="*/ 64 w 69"/>
                  <a:gd name="T81" fmla="*/ 49 h 111"/>
                  <a:gd name="T82" fmla="*/ 56 w 69"/>
                  <a:gd name="T83" fmla="*/ 61 h 111"/>
                  <a:gd name="T84" fmla="*/ 56 w 69"/>
                  <a:gd name="T85" fmla="*/ 68 h 111"/>
                  <a:gd name="T86" fmla="*/ 56 w 69"/>
                  <a:gd name="T87" fmla="*/ 76 h 111"/>
                  <a:gd name="T88" fmla="*/ 51 w 69"/>
                  <a:gd name="T89" fmla="*/ 79 h 111"/>
                  <a:gd name="T90" fmla="*/ 45 w 69"/>
                  <a:gd name="T91" fmla="*/ 77 h 111"/>
                  <a:gd name="T92" fmla="*/ 39 w 69"/>
                  <a:gd name="T93" fmla="*/ 87 h 111"/>
                  <a:gd name="T94" fmla="*/ 26 w 69"/>
                  <a:gd name="T95" fmla="*/ 92 h 111"/>
                  <a:gd name="T96" fmla="*/ 24 w 69"/>
                  <a:gd name="T97" fmla="*/ 98 h 111"/>
                  <a:gd name="T98" fmla="*/ 19 w 69"/>
                  <a:gd name="T99" fmla="*/ 102 h 111"/>
                  <a:gd name="T100" fmla="*/ 5 w 69"/>
                  <a:gd name="T101" fmla="*/ 111 h 111"/>
                  <a:gd name="T102" fmla="*/ 2 w 69"/>
                  <a:gd name="T103" fmla="*/ 106 h 111"/>
                  <a:gd name="T104" fmla="*/ 4 w 69"/>
                  <a:gd name="T105" fmla="*/ 10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111">
                    <a:moveTo>
                      <a:pt x="4" y="100"/>
                    </a:moveTo>
                    <a:lnTo>
                      <a:pt x="5" y="98"/>
                    </a:lnTo>
                    <a:lnTo>
                      <a:pt x="9" y="94"/>
                    </a:lnTo>
                    <a:lnTo>
                      <a:pt x="9" y="92"/>
                    </a:lnTo>
                    <a:lnTo>
                      <a:pt x="9" y="89"/>
                    </a:lnTo>
                    <a:lnTo>
                      <a:pt x="9" y="85"/>
                    </a:lnTo>
                    <a:lnTo>
                      <a:pt x="5" y="83"/>
                    </a:lnTo>
                    <a:lnTo>
                      <a:pt x="4" y="87"/>
                    </a:lnTo>
                    <a:lnTo>
                      <a:pt x="2" y="87"/>
                    </a:lnTo>
                    <a:lnTo>
                      <a:pt x="0" y="85"/>
                    </a:lnTo>
                    <a:lnTo>
                      <a:pt x="0" y="81"/>
                    </a:lnTo>
                    <a:lnTo>
                      <a:pt x="0" y="72"/>
                    </a:lnTo>
                    <a:lnTo>
                      <a:pt x="0" y="68"/>
                    </a:lnTo>
                    <a:lnTo>
                      <a:pt x="2" y="66"/>
                    </a:lnTo>
                    <a:lnTo>
                      <a:pt x="5" y="68"/>
                    </a:lnTo>
                    <a:lnTo>
                      <a:pt x="7" y="70"/>
                    </a:lnTo>
                    <a:lnTo>
                      <a:pt x="15" y="81"/>
                    </a:lnTo>
                    <a:lnTo>
                      <a:pt x="17" y="83"/>
                    </a:lnTo>
                    <a:lnTo>
                      <a:pt x="22" y="83"/>
                    </a:lnTo>
                    <a:lnTo>
                      <a:pt x="24" y="83"/>
                    </a:lnTo>
                    <a:lnTo>
                      <a:pt x="26" y="79"/>
                    </a:lnTo>
                    <a:lnTo>
                      <a:pt x="22" y="77"/>
                    </a:lnTo>
                    <a:lnTo>
                      <a:pt x="17" y="70"/>
                    </a:lnTo>
                    <a:lnTo>
                      <a:pt x="15" y="68"/>
                    </a:lnTo>
                    <a:lnTo>
                      <a:pt x="11" y="57"/>
                    </a:lnTo>
                    <a:lnTo>
                      <a:pt x="11" y="53"/>
                    </a:lnTo>
                    <a:lnTo>
                      <a:pt x="13" y="49"/>
                    </a:lnTo>
                    <a:lnTo>
                      <a:pt x="15" y="47"/>
                    </a:lnTo>
                    <a:lnTo>
                      <a:pt x="15" y="40"/>
                    </a:lnTo>
                    <a:lnTo>
                      <a:pt x="17" y="36"/>
                    </a:lnTo>
                    <a:lnTo>
                      <a:pt x="17" y="30"/>
                    </a:lnTo>
                    <a:lnTo>
                      <a:pt x="17" y="27"/>
                    </a:lnTo>
                    <a:lnTo>
                      <a:pt x="19" y="25"/>
                    </a:lnTo>
                    <a:lnTo>
                      <a:pt x="22" y="27"/>
                    </a:lnTo>
                    <a:lnTo>
                      <a:pt x="22" y="34"/>
                    </a:lnTo>
                    <a:lnTo>
                      <a:pt x="26" y="34"/>
                    </a:lnTo>
                    <a:lnTo>
                      <a:pt x="28" y="32"/>
                    </a:lnTo>
                    <a:lnTo>
                      <a:pt x="28" y="29"/>
                    </a:lnTo>
                    <a:lnTo>
                      <a:pt x="30" y="25"/>
                    </a:lnTo>
                    <a:lnTo>
                      <a:pt x="32" y="23"/>
                    </a:lnTo>
                    <a:lnTo>
                      <a:pt x="36" y="21"/>
                    </a:lnTo>
                    <a:lnTo>
                      <a:pt x="37" y="23"/>
                    </a:lnTo>
                    <a:lnTo>
                      <a:pt x="39" y="25"/>
                    </a:lnTo>
                    <a:lnTo>
                      <a:pt x="39" y="29"/>
                    </a:lnTo>
                    <a:lnTo>
                      <a:pt x="39" y="32"/>
                    </a:lnTo>
                    <a:lnTo>
                      <a:pt x="39" y="36"/>
                    </a:lnTo>
                    <a:lnTo>
                      <a:pt x="39" y="44"/>
                    </a:lnTo>
                    <a:lnTo>
                      <a:pt x="39" y="47"/>
                    </a:lnTo>
                    <a:lnTo>
                      <a:pt x="41" y="46"/>
                    </a:lnTo>
                    <a:lnTo>
                      <a:pt x="41" y="44"/>
                    </a:lnTo>
                    <a:lnTo>
                      <a:pt x="45" y="44"/>
                    </a:lnTo>
                    <a:lnTo>
                      <a:pt x="47" y="46"/>
                    </a:lnTo>
                    <a:lnTo>
                      <a:pt x="51" y="44"/>
                    </a:lnTo>
                    <a:lnTo>
                      <a:pt x="52" y="42"/>
                    </a:lnTo>
                    <a:lnTo>
                      <a:pt x="56" y="40"/>
                    </a:lnTo>
                    <a:lnTo>
                      <a:pt x="58" y="38"/>
                    </a:lnTo>
                    <a:lnTo>
                      <a:pt x="60" y="36"/>
                    </a:lnTo>
                    <a:lnTo>
                      <a:pt x="52" y="36"/>
                    </a:lnTo>
                    <a:lnTo>
                      <a:pt x="49" y="36"/>
                    </a:lnTo>
                    <a:lnTo>
                      <a:pt x="49" y="32"/>
                    </a:lnTo>
                    <a:lnTo>
                      <a:pt x="56" y="29"/>
                    </a:lnTo>
                    <a:lnTo>
                      <a:pt x="58" y="27"/>
                    </a:lnTo>
                    <a:lnTo>
                      <a:pt x="62" y="17"/>
                    </a:lnTo>
                    <a:lnTo>
                      <a:pt x="64" y="15"/>
                    </a:lnTo>
                    <a:lnTo>
                      <a:pt x="64" y="12"/>
                    </a:lnTo>
                    <a:lnTo>
                      <a:pt x="64" y="4"/>
                    </a:lnTo>
                    <a:lnTo>
                      <a:pt x="66" y="0"/>
                    </a:lnTo>
                    <a:lnTo>
                      <a:pt x="69" y="0"/>
                    </a:lnTo>
                    <a:lnTo>
                      <a:pt x="69" y="4"/>
                    </a:lnTo>
                    <a:lnTo>
                      <a:pt x="69" y="10"/>
                    </a:lnTo>
                    <a:lnTo>
                      <a:pt x="69" y="14"/>
                    </a:lnTo>
                    <a:lnTo>
                      <a:pt x="69" y="17"/>
                    </a:lnTo>
                    <a:lnTo>
                      <a:pt x="68" y="21"/>
                    </a:lnTo>
                    <a:lnTo>
                      <a:pt x="68" y="25"/>
                    </a:lnTo>
                    <a:lnTo>
                      <a:pt x="68" y="29"/>
                    </a:lnTo>
                    <a:lnTo>
                      <a:pt x="66" y="30"/>
                    </a:lnTo>
                    <a:lnTo>
                      <a:pt x="66" y="34"/>
                    </a:lnTo>
                    <a:lnTo>
                      <a:pt x="68" y="36"/>
                    </a:lnTo>
                    <a:lnTo>
                      <a:pt x="68" y="42"/>
                    </a:lnTo>
                    <a:lnTo>
                      <a:pt x="68" y="44"/>
                    </a:lnTo>
                    <a:lnTo>
                      <a:pt x="66" y="47"/>
                    </a:lnTo>
                    <a:lnTo>
                      <a:pt x="64" y="49"/>
                    </a:lnTo>
                    <a:lnTo>
                      <a:pt x="58" y="53"/>
                    </a:lnTo>
                    <a:lnTo>
                      <a:pt x="56" y="61"/>
                    </a:lnTo>
                    <a:lnTo>
                      <a:pt x="56" y="64"/>
                    </a:lnTo>
                    <a:lnTo>
                      <a:pt x="56" y="68"/>
                    </a:lnTo>
                    <a:lnTo>
                      <a:pt x="56" y="72"/>
                    </a:lnTo>
                    <a:lnTo>
                      <a:pt x="56" y="76"/>
                    </a:lnTo>
                    <a:lnTo>
                      <a:pt x="54" y="77"/>
                    </a:lnTo>
                    <a:lnTo>
                      <a:pt x="51" y="79"/>
                    </a:lnTo>
                    <a:lnTo>
                      <a:pt x="49" y="77"/>
                    </a:lnTo>
                    <a:lnTo>
                      <a:pt x="45" y="77"/>
                    </a:lnTo>
                    <a:lnTo>
                      <a:pt x="43" y="79"/>
                    </a:lnTo>
                    <a:lnTo>
                      <a:pt x="39" y="87"/>
                    </a:lnTo>
                    <a:lnTo>
                      <a:pt x="32" y="89"/>
                    </a:lnTo>
                    <a:lnTo>
                      <a:pt x="26" y="92"/>
                    </a:lnTo>
                    <a:lnTo>
                      <a:pt x="24" y="92"/>
                    </a:lnTo>
                    <a:lnTo>
                      <a:pt x="24" y="98"/>
                    </a:lnTo>
                    <a:lnTo>
                      <a:pt x="22" y="100"/>
                    </a:lnTo>
                    <a:lnTo>
                      <a:pt x="19" y="102"/>
                    </a:lnTo>
                    <a:lnTo>
                      <a:pt x="11" y="107"/>
                    </a:lnTo>
                    <a:lnTo>
                      <a:pt x="5" y="111"/>
                    </a:lnTo>
                    <a:lnTo>
                      <a:pt x="2" y="109"/>
                    </a:lnTo>
                    <a:lnTo>
                      <a:pt x="2" y="106"/>
                    </a:lnTo>
                    <a:lnTo>
                      <a:pt x="4" y="100"/>
                    </a:lnTo>
                    <a:lnTo>
                      <a:pt x="4" y="10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2" name="Freeform 33">
                <a:extLst>
                  <a:ext uri="{FF2B5EF4-FFF2-40B4-BE49-F238E27FC236}">
                    <a16:creationId xmlns:a16="http://schemas.microsoft.com/office/drawing/2014/main" id="{EF3CE8CD-CD70-4874-9309-2E786EB353E8}"/>
                  </a:ext>
                </a:extLst>
              </p:cNvPr>
              <p:cNvSpPr>
                <a:spLocks/>
              </p:cNvSpPr>
              <p:nvPr/>
            </p:nvSpPr>
            <p:spPr bwMode="auto">
              <a:xfrm>
                <a:off x="8540953" y="3224771"/>
                <a:ext cx="12936" cy="7762"/>
              </a:xfrm>
              <a:custGeom>
                <a:avLst/>
                <a:gdLst>
                  <a:gd name="T0" fmla="*/ 0 w 15"/>
                  <a:gd name="T1" fmla="*/ 5 h 9"/>
                  <a:gd name="T2" fmla="*/ 2 w 15"/>
                  <a:gd name="T3" fmla="*/ 2 h 9"/>
                  <a:gd name="T4" fmla="*/ 4 w 15"/>
                  <a:gd name="T5" fmla="*/ 0 h 9"/>
                  <a:gd name="T6" fmla="*/ 10 w 15"/>
                  <a:gd name="T7" fmla="*/ 0 h 9"/>
                  <a:gd name="T8" fmla="*/ 13 w 15"/>
                  <a:gd name="T9" fmla="*/ 0 h 9"/>
                  <a:gd name="T10" fmla="*/ 13 w 15"/>
                  <a:gd name="T11" fmla="*/ 3 h 9"/>
                  <a:gd name="T12" fmla="*/ 15 w 15"/>
                  <a:gd name="T13" fmla="*/ 5 h 9"/>
                  <a:gd name="T14" fmla="*/ 13 w 15"/>
                  <a:gd name="T15" fmla="*/ 9 h 9"/>
                  <a:gd name="T16" fmla="*/ 10 w 15"/>
                  <a:gd name="T17" fmla="*/ 9 h 9"/>
                  <a:gd name="T18" fmla="*/ 6 w 15"/>
                  <a:gd name="T19" fmla="*/ 9 h 9"/>
                  <a:gd name="T20" fmla="*/ 2 w 15"/>
                  <a:gd name="T21" fmla="*/ 9 h 9"/>
                  <a:gd name="T22" fmla="*/ 0 w 15"/>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9">
                    <a:moveTo>
                      <a:pt x="0" y="5"/>
                    </a:moveTo>
                    <a:lnTo>
                      <a:pt x="2" y="2"/>
                    </a:lnTo>
                    <a:lnTo>
                      <a:pt x="4" y="0"/>
                    </a:lnTo>
                    <a:lnTo>
                      <a:pt x="10" y="0"/>
                    </a:lnTo>
                    <a:lnTo>
                      <a:pt x="13" y="0"/>
                    </a:lnTo>
                    <a:lnTo>
                      <a:pt x="13" y="3"/>
                    </a:lnTo>
                    <a:lnTo>
                      <a:pt x="15" y="5"/>
                    </a:lnTo>
                    <a:lnTo>
                      <a:pt x="13" y="9"/>
                    </a:lnTo>
                    <a:lnTo>
                      <a:pt x="10" y="9"/>
                    </a:lnTo>
                    <a:lnTo>
                      <a:pt x="6" y="9"/>
                    </a:lnTo>
                    <a:lnTo>
                      <a:pt x="2" y="9"/>
                    </a:lnTo>
                    <a:lnTo>
                      <a:pt x="0"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3" name="Freeform 34">
                <a:extLst>
                  <a:ext uri="{FF2B5EF4-FFF2-40B4-BE49-F238E27FC236}">
                    <a16:creationId xmlns:a16="http://schemas.microsoft.com/office/drawing/2014/main" id="{4CFDE94B-3865-4715-AA42-1ED34FB6882A}"/>
                  </a:ext>
                </a:extLst>
              </p:cNvPr>
              <p:cNvSpPr>
                <a:spLocks/>
              </p:cNvSpPr>
              <p:nvPr/>
            </p:nvSpPr>
            <p:spPr bwMode="auto">
              <a:xfrm>
                <a:off x="8570274" y="3120421"/>
                <a:ext cx="3450" cy="8624"/>
              </a:xfrm>
              <a:custGeom>
                <a:avLst/>
                <a:gdLst>
                  <a:gd name="T0" fmla="*/ 0 w 4"/>
                  <a:gd name="T1" fmla="*/ 6 h 10"/>
                  <a:gd name="T2" fmla="*/ 0 w 4"/>
                  <a:gd name="T3" fmla="*/ 2 h 10"/>
                  <a:gd name="T4" fmla="*/ 2 w 4"/>
                  <a:gd name="T5" fmla="*/ 0 h 10"/>
                  <a:gd name="T6" fmla="*/ 4 w 4"/>
                  <a:gd name="T7" fmla="*/ 2 h 10"/>
                  <a:gd name="T8" fmla="*/ 4 w 4"/>
                  <a:gd name="T9" fmla="*/ 6 h 10"/>
                  <a:gd name="T10" fmla="*/ 4 w 4"/>
                  <a:gd name="T11" fmla="*/ 10 h 10"/>
                  <a:gd name="T12" fmla="*/ 0 w 4"/>
                  <a:gd name="T13" fmla="*/ 10 h 10"/>
                  <a:gd name="T14" fmla="*/ 0 w 4"/>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0" y="6"/>
                    </a:moveTo>
                    <a:lnTo>
                      <a:pt x="0" y="2"/>
                    </a:lnTo>
                    <a:lnTo>
                      <a:pt x="2" y="0"/>
                    </a:lnTo>
                    <a:lnTo>
                      <a:pt x="4" y="2"/>
                    </a:lnTo>
                    <a:lnTo>
                      <a:pt x="4" y="6"/>
                    </a:lnTo>
                    <a:lnTo>
                      <a:pt x="4" y="10"/>
                    </a:lnTo>
                    <a:lnTo>
                      <a:pt x="0" y="10"/>
                    </a:lnTo>
                    <a:lnTo>
                      <a:pt x="0"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4" name="Freeform 35">
                <a:extLst>
                  <a:ext uri="{FF2B5EF4-FFF2-40B4-BE49-F238E27FC236}">
                    <a16:creationId xmlns:a16="http://schemas.microsoft.com/office/drawing/2014/main" id="{54B8F477-D17A-43B5-BBE6-FB836F9A0C89}"/>
                  </a:ext>
                </a:extLst>
              </p:cNvPr>
              <p:cNvSpPr>
                <a:spLocks/>
              </p:cNvSpPr>
              <p:nvPr/>
            </p:nvSpPr>
            <p:spPr bwMode="auto">
              <a:xfrm>
                <a:off x="8603045" y="3167853"/>
                <a:ext cx="9486" cy="7762"/>
              </a:xfrm>
              <a:custGeom>
                <a:avLst/>
                <a:gdLst>
                  <a:gd name="T0" fmla="*/ 0 w 11"/>
                  <a:gd name="T1" fmla="*/ 9 h 9"/>
                  <a:gd name="T2" fmla="*/ 0 w 11"/>
                  <a:gd name="T3" fmla="*/ 7 h 9"/>
                  <a:gd name="T4" fmla="*/ 4 w 11"/>
                  <a:gd name="T5" fmla="*/ 6 h 9"/>
                  <a:gd name="T6" fmla="*/ 5 w 11"/>
                  <a:gd name="T7" fmla="*/ 2 h 9"/>
                  <a:gd name="T8" fmla="*/ 7 w 11"/>
                  <a:gd name="T9" fmla="*/ 0 h 9"/>
                  <a:gd name="T10" fmla="*/ 11 w 11"/>
                  <a:gd name="T11" fmla="*/ 2 h 9"/>
                  <a:gd name="T12" fmla="*/ 11 w 11"/>
                  <a:gd name="T13" fmla="*/ 4 h 9"/>
                  <a:gd name="T14" fmla="*/ 9 w 11"/>
                  <a:gd name="T15" fmla="*/ 6 h 9"/>
                  <a:gd name="T16" fmla="*/ 7 w 11"/>
                  <a:gd name="T17" fmla="*/ 9 h 9"/>
                  <a:gd name="T18" fmla="*/ 4 w 11"/>
                  <a:gd name="T19" fmla="*/ 9 h 9"/>
                  <a:gd name="T20" fmla="*/ 0 w 11"/>
                  <a:gd name="T21" fmla="*/ 9 h 9"/>
                  <a:gd name="T22" fmla="*/ 0 w 11"/>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0" y="9"/>
                    </a:moveTo>
                    <a:lnTo>
                      <a:pt x="0" y="7"/>
                    </a:lnTo>
                    <a:lnTo>
                      <a:pt x="4" y="6"/>
                    </a:lnTo>
                    <a:lnTo>
                      <a:pt x="5" y="2"/>
                    </a:lnTo>
                    <a:lnTo>
                      <a:pt x="7" y="0"/>
                    </a:lnTo>
                    <a:lnTo>
                      <a:pt x="11" y="2"/>
                    </a:lnTo>
                    <a:lnTo>
                      <a:pt x="11" y="4"/>
                    </a:lnTo>
                    <a:lnTo>
                      <a:pt x="9" y="6"/>
                    </a:lnTo>
                    <a:lnTo>
                      <a:pt x="7" y="9"/>
                    </a:lnTo>
                    <a:lnTo>
                      <a:pt x="4" y="9"/>
                    </a:lnTo>
                    <a:lnTo>
                      <a:pt x="0" y="9"/>
                    </a:lnTo>
                    <a:lnTo>
                      <a:pt x="0" y="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5" name="Freeform 36">
                <a:extLst>
                  <a:ext uri="{FF2B5EF4-FFF2-40B4-BE49-F238E27FC236}">
                    <a16:creationId xmlns:a16="http://schemas.microsoft.com/office/drawing/2014/main" id="{03D562A0-72F7-4955-B9A4-A15E271CB6C7}"/>
                  </a:ext>
                </a:extLst>
              </p:cNvPr>
              <p:cNvSpPr>
                <a:spLocks/>
              </p:cNvSpPr>
              <p:nvPr/>
            </p:nvSpPr>
            <p:spPr bwMode="auto">
              <a:xfrm>
                <a:off x="8597871" y="3188551"/>
                <a:ext cx="9486" cy="23285"/>
              </a:xfrm>
              <a:custGeom>
                <a:avLst/>
                <a:gdLst>
                  <a:gd name="T0" fmla="*/ 0 w 11"/>
                  <a:gd name="T1" fmla="*/ 23 h 27"/>
                  <a:gd name="T2" fmla="*/ 2 w 11"/>
                  <a:gd name="T3" fmla="*/ 21 h 27"/>
                  <a:gd name="T4" fmla="*/ 2 w 11"/>
                  <a:gd name="T5" fmla="*/ 21 h 27"/>
                  <a:gd name="T6" fmla="*/ 4 w 11"/>
                  <a:gd name="T7" fmla="*/ 17 h 27"/>
                  <a:gd name="T8" fmla="*/ 4 w 11"/>
                  <a:gd name="T9" fmla="*/ 13 h 27"/>
                  <a:gd name="T10" fmla="*/ 0 w 11"/>
                  <a:gd name="T11" fmla="*/ 10 h 27"/>
                  <a:gd name="T12" fmla="*/ 0 w 11"/>
                  <a:gd name="T13" fmla="*/ 6 h 27"/>
                  <a:gd name="T14" fmla="*/ 2 w 11"/>
                  <a:gd name="T15" fmla="*/ 2 h 27"/>
                  <a:gd name="T16" fmla="*/ 6 w 11"/>
                  <a:gd name="T17" fmla="*/ 0 h 27"/>
                  <a:gd name="T18" fmla="*/ 8 w 11"/>
                  <a:gd name="T19" fmla="*/ 2 h 27"/>
                  <a:gd name="T20" fmla="*/ 10 w 11"/>
                  <a:gd name="T21" fmla="*/ 6 h 27"/>
                  <a:gd name="T22" fmla="*/ 10 w 11"/>
                  <a:gd name="T23" fmla="*/ 10 h 27"/>
                  <a:gd name="T24" fmla="*/ 11 w 11"/>
                  <a:gd name="T25" fmla="*/ 19 h 27"/>
                  <a:gd name="T26" fmla="*/ 8 w 11"/>
                  <a:gd name="T27" fmla="*/ 25 h 27"/>
                  <a:gd name="T28" fmla="*/ 6 w 11"/>
                  <a:gd name="T29" fmla="*/ 27 h 27"/>
                  <a:gd name="T30" fmla="*/ 2 w 11"/>
                  <a:gd name="T31" fmla="*/ 27 h 27"/>
                  <a:gd name="T32" fmla="*/ 0 w 11"/>
                  <a:gd name="T33"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7">
                    <a:moveTo>
                      <a:pt x="0" y="23"/>
                    </a:moveTo>
                    <a:lnTo>
                      <a:pt x="2" y="21"/>
                    </a:lnTo>
                    <a:lnTo>
                      <a:pt x="2" y="21"/>
                    </a:lnTo>
                    <a:lnTo>
                      <a:pt x="4" y="17"/>
                    </a:lnTo>
                    <a:lnTo>
                      <a:pt x="4" y="13"/>
                    </a:lnTo>
                    <a:lnTo>
                      <a:pt x="0" y="10"/>
                    </a:lnTo>
                    <a:lnTo>
                      <a:pt x="0" y="6"/>
                    </a:lnTo>
                    <a:lnTo>
                      <a:pt x="2" y="2"/>
                    </a:lnTo>
                    <a:lnTo>
                      <a:pt x="6" y="0"/>
                    </a:lnTo>
                    <a:lnTo>
                      <a:pt x="8" y="2"/>
                    </a:lnTo>
                    <a:lnTo>
                      <a:pt x="10" y="6"/>
                    </a:lnTo>
                    <a:lnTo>
                      <a:pt x="10" y="10"/>
                    </a:lnTo>
                    <a:lnTo>
                      <a:pt x="11" y="19"/>
                    </a:lnTo>
                    <a:lnTo>
                      <a:pt x="8" y="25"/>
                    </a:lnTo>
                    <a:lnTo>
                      <a:pt x="6" y="27"/>
                    </a:lnTo>
                    <a:lnTo>
                      <a:pt x="2" y="27"/>
                    </a:lnTo>
                    <a:lnTo>
                      <a:pt x="0" y="2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6" name="Freeform 37">
                <a:extLst>
                  <a:ext uri="{FF2B5EF4-FFF2-40B4-BE49-F238E27FC236}">
                    <a16:creationId xmlns:a16="http://schemas.microsoft.com/office/drawing/2014/main" id="{E65BBFE4-9519-4B6D-AC6A-3796565CC968}"/>
                  </a:ext>
                </a:extLst>
              </p:cNvPr>
              <p:cNvSpPr>
                <a:spLocks/>
              </p:cNvSpPr>
              <p:nvPr/>
            </p:nvSpPr>
            <p:spPr bwMode="auto">
              <a:xfrm>
                <a:off x="8656514" y="3282552"/>
                <a:ext cx="6037" cy="12936"/>
              </a:xfrm>
              <a:custGeom>
                <a:avLst/>
                <a:gdLst>
                  <a:gd name="T0" fmla="*/ 0 w 7"/>
                  <a:gd name="T1" fmla="*/ 12 h 15"/>
                  <a:gd name="T2" fmla="*/ 4 w 7"/>
                  <a:gd name="T3" fmla="*/ 2 h 15"/>
                  <a:gd name="T4" fmla="*/ 5 w 7"/>
                  <a:gd name="T5" fmla="*/ 0 h 15"/>
                  <a:gd name="T6" fmla="*/ 7 w 7"/>
                  <a:gd name="T7" fmla="*/ 4 h 15"/>
                  <a:gd name="T8" fmla="*/ 5 w 7"/>
                  <a:gd name="T9" fmla="*/ 10 h 15"/>
                  <a:gd name="T10" fmla="*/ 5 w 7"/>
                  <a:gd name="T11" fmla="*/ 12 h 15"/>
                  <a:gd name="T12" fmla="*/ 0 w 7"/>
                  <a:gd name="T13" fmla="*/ 15 h 15"/>
                  <a:gd name="T14" fmla="*/ 0 w 7"/>
                  <a:gd name="T15" fmla="*/ 13 h 15"/>
                  <a:gd name="T16" fmla="*/ 0 w 7"/>
                  <a:gd name="T1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0" y="12"/>
                    </a:moveTo>
                    <a:lnTo>
                      <a:pt x="4" y="2"/>
                    </a:lnTo>
                    <a:lnTo>
                      <a:pt x="5" y="0"/>
                    </a:lnTo>
                    <a:lnTo>
                      <a:pt x="7" y="4"/>
                    </a:lnTo>
                    <a:lnTo>
                      <a:pt x="5" y="10"/>
                    </a:lnTo>
                    <a:lnTo>
                      <a:pt x="5" y="12"/>
                    </a:lnTo>
                    <a:lnTo>
                      <a:pt x="0" y="15"/>
                    </a:lnTo>
                    <a:lnTo>
                      <a:pt x="0" y="13"/>
                    </a:lnTo>
                    <a:lnTo>
                      <a:pt x="0" y="1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7" name="Freeform 38">
                <a:extLst>
                  <a:ext uri="{FF2B5EF4-FFF2-40B4-BE49-F238E27FC236}">
                    <a16:creationId xmlns:a16="http://schemas.microsoft.com/office/drawing/2014/main" id="{7E8AE4FB-0B98-428F-84AB-BD38B17506F4}"/>
                  </a:ext>
                </a:extLst>
              </p:cNvPr>
              <p:cNvSpPr>
                <a:spLocks/>
              </p:cNvSpPr>
              <p:nvPr/>
            </p:nvSpPr>
            <p:spPr bwMode="auto">
              <a:xfrm>
                <a:off x="8638403" y="3260130"/>
                <a:ext cx="68129" cy="55193"/>
              </a:xfrm>
              <a:custGeom>
                <a:avLst/>
                <a:gdLst>
                  <a:gd name="T0" fmla="*/ 0 w 79"/>
                  <a:gd name="T1" fmla="*/ 64 h 64"/>
                  <a:gd name="T2" fmla="*/ 6 w 79"/>
                  <a:gd name="T3" fmla="*/ 60 h 64"/>
                  <a:gd name="T4" fmla="*/ 11 w 79"/>
                  <a:gd name="T5" fmla="*/ 56 h 64"/>
                  <a:gd name="T6" fmla="*/ 13 w 79"/>
                  <a:gd name="T7" fmla="*/ 54 h 64"/>
                  <a:gd name="T8" fmla="*/ 23 w 79"/>
                  <a:gd name="T9" fmla="*/ 54 h 64"/>
                  <a:gd name="T10" fmla="*/ 26 w 79"/>
                  <a:gd name="T11" fmla="*/ 53 h 64"/>
                  <a:gd name="T12" fmla="*/ 30 w 79"/>
                  <a:gd name="T13" fmla="*/ 53 h 64"/>
                  <a:gd name="T14" fmla="*/ 34 w 79"/>
                  <a:gd name="T15" fmla="*/ 47 h 64"/>
                  <a:gd name="T16" fmla="*/ 36 w 79"/>
                  <a:gd name="T17" fmla="*/ 45 h 64"/>
                  <a:gd name="T18" fmla="*/ 40 w 79"/>
                  <a:gd name="T19" fmla="*/ 39 h 64"/>
                  <a:gd name="T20" fmla="*/ 42 w 79"/>
                  <a:gd name="T21" fmla="*/ 34 h 64"/>
                  <a:gd name="T22" fmla="*/ 45 w 79"/>
                  <a:gd name="T23" fmla="*/ 32 h 64"/>
                  <a:gd name="T24" fmla="*/ 47 w 79"/>
                  <a:gd name="T25" fmla="*/ 34 h 64"/>
                  <a:gd name="T26" fmla="*/ 49 w 79"/>
                  <a:gd name="T27" fmla="*/ 38 h 64"/>
                  <a:gd name="T28" fmla="*/ 51 w 79"/>
                  <a:gd name="T29" fmla="*/ 39 h 64"/>
                  <a:gd name="T30" fmla="*/ 57 w 79"/>
                  <a:gd name="T31" fmla="*/ 39 h 64"/>
                  <a:gd name="T32" fmla="*/ 58 w 79"/>
                  <a:gd name="T33" fmla="*/ 38 h 64"/>
                  <a:gd name="T34" fmla="*/ 60 w 79"/>
                  <a:gd name="T35" fmla="*/ 34 h 64"/>
                  <a:gd name="T36" fmla="*/ 62 w 79"/>
                  <a:gd name="T37" fmla="*/ 32 h 64"/>
                  <a:gd name="T38" fmla="*/ 64 w 79"/>
                  <a:gd name="T39" fmla="*/ 30 h 64"/>
                  <a:gd name="T40" fmla="*/ 66 w 79"/>
                  <a:gd name="T41" fmla="*/ 26 h 64"/>
                  <a:gd name="T42" fmla="*/ 68 w 79"/>
                  <a:gd name="T43" fmla="*/ 24 h 64"/>
                  <a:gd name="T44" fmla="*/ 68 w 79"/>
                  <a:gd name="T45" fmla="*/ 21 h 64"/>
                  <a:gd name="T46" fmla="*/ 66 w 79"/>
                  <a:gd name="T47" fmla="*/ 19 h 64"/>
                  <a:gd name="T48" fmla="*/ 64 w 79"/>
                  <a:gd name="T49" fmla="*/ 21 h 64"/>
                  <a:gd name="T50" fmla="*/ 60 w 79"/>
                  <a:gd name="T51" fmla="*/ 19 h 64"/>
                  <a:gd name="T52" fmla="*/ 53 w 79"/>
                  <a:gd name="T53" fmla="*/ 17 h 64"/>
                  <a:gd name="T54" fmla="*/ 51 w 79"/>
                  <a:gd name="T55" fmla="*/ 15 h 64"/>
                  <a:gd name="T56" fmla="*/ 51 w 79"/>
                  <a:gd name="T57" fmla="*/ 13 h 64"/>
                  <a:gd name="T58" fmla="*/ 53 w 79"/>
                  <a:gd name="T59" fmla="*/ 11 h 64"/>
                  <a:gd name="T60" fmla="*/ 57 w 79"/>
                  <a:gd name="T61" fmla="*/ 11 h 64"/>
                  <a:gd name="T62" fmla="*/ 64 w 79"/>
                  <a:gd name="T63" fmla="*/ 9 h 64"/>
                  <a:gd name="T64" fmla="*/ 72 w 79"/>
                  <a:gd name="T65" fmla="*/ 2 h 64"/>
                  <a:gd name="T66" fmla="*/ 73 w 79"/>
                  <a:gd name="T67" fmla="*/ 0 h 64"/>
                  <a:gd name="T68" fmla="*/ 79 w 79"/>
                  <a:gd name="T69" fmla="*/ 2 h 64"/>
                  <a:gd name="T70" fmla="*/ 79 w 79"/>
                  <a:gd name="T71" fmla="*/ 6 h 64"/>
                  <a:gd name="T72" fmla="*/ 77 w 79"/>
                  <a:gd name="T73" fmla="*/ 7 h 64"/>
                  <a:gd name="T74" fmla="*/ 77 w 79"/>
                  <a:gd name="T75" fmla="*/ 11 h 64"/>
                  <a:gd name="T76" fmla="*/ 77 w 79"/>
                  <a:gd name="T77" fmla="*/ 19 h 64"/>
                  <a:gd name="T78" fmla="*/ 75 w 79"/>
                  <a:gd name="T79" fmla="*/ 26 h 64"/>
                  <a:gd name="T80" fmla="*/ 73 w 79"/>
                  <a:gd name="T81" fmla="*/ 32 h 64"/>
                  <a:gd name="T82" fmla="*/ 72 w 79"/>
                  <a:gd name="T83" fmla="*/ 45 h 64"/>
                  <a:gd name="T84" fmla="*/ 70 w 79"/>
                  <a:gd name="T85" fmla="*/ 47 h 64"/>
                  <a:gd name="T86" fmla="*/ 58 w 79"/>
                  <a:gd name="T87" fmla="*/ 49 h 64"/>
                  <a:gd name="T88" fmla="*/ 51 w 79"/>
                  <a:gd name="T89" fmla="*/ 49 h 64"/>
                  <a:gd name="T90" fmla="*/ 47 w 79"/>
                  <a:gd name="T91" fmla="*/ 49 h 64"/>
                  <a:gd name="T92" fmla="*/ 34 w 79"/>
                  <a:gd name="T93" fmla="*/ 54 h 64"/>
                  <a:gd name="T94" fmla="*/ 32 w 79"/>
                  <a:gd name="T95" fmla="*/ 58 h 64"/>
                  <a:gd name="T96" fmla="*/ 32 w 79"/>
                  <a:gd name="T97" fmla="*/ 62 h 64"/>
                  <a:gd name="T98" fmla="*/ 30 w 79"/>
                  <a:gd name="T99" fmla="*/ 64 h 64"/>
                  <a:gd name="T100" fmla="*/ 13 w 79"/>
                  <a:gd name="T101" fmla="*/ 62 h 64"/>
                  <a:gd name="T102" fmla="*/ 10 w 79"/>
                  <a:gd name="T103" fmla="*/ 62 h 64"/>
                  <a:gd name="T104" fmla="*/ 6 w 79"/>
                  <a:gd name="T105" fmla="*/ 62 h 64"/>
                  <a:gd name="T106" fmla="*/ 4 w 79"/>
                  <a:gd name="T107" fmla="*/ 62 h 64"/>
                  <a:gd name="T108" fmla="*/ 0 w 79"/>
                  <a:gd name="T10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64">
                    <a:moveTo>
                      <a:pt x="0" y="64"/>
                    </a:moveTo>
                    <a:lnTo>
                      <a:pt x="6" y="60"/>
                    </a:lnTo>
                    <a:lnTo>
                      <a:pt x="11" y="56"/>
                    </a:lnTo>
                    <a:lnTo>
                      <a:pt x="13" y="54"/>
                    </a:lnTo>
                    <a:lnTo>
                      <a:pt x="23" y="54"/>
                    </a:lnTo>
                    <a:lnTo>
                      <a:pt x="26" y="53"/>
                    </a:lnTo>
                    <a:lnTo>
                      <a:pt x="30" y="53"/>
                    </a:lnTo>
                    <a:lnTo>
                      <a:pt x="34" y="47"/>
                    </a:lnTo>
                    <a:lnTo>
                      <a:pt x="36" y="45"/>
                    </a:lnTo>
                    <a:lnTo>
                      <a:pt x="40" y="39"/>
                    </a:lnTo>
                    <a:lnTo>
                      <a:pt x="42" y="34"/>
                    </a:lnTo>
                    <a:lnTo>
                      <a:pt x="45" y="32"/>
                    </a:lnTo>
                    <a:lnTo>
                      <a:pt x="47" y="34"/>
                    </a:lnTo>
                    <a:lnTo>
                      <a:pt x="49" y="38"/>
                    </a:lnTo>
                    <a:lnTo>
                      <a:pt x="51" y="39"/>
                    </a:lnTo>
                    <a:lnTo>
                      <a:pt x="57" y="39"/>
                    </a:lnTo>
                    <a:lnTo>
                      <a:pt x="58" y="38"/>
                    </a:lnTo>
                    <a:lnTo>
                      <a:pt x="60" y="34"/>
                    </a:lnTo>
                    <a:lnTo>
                      <a:pt x="62" y="32"/>
                    </a:lnTo>
                    <a:lnTo>
                      <a:pt x="64" y="30"/>
                    </a:lnTo>
                    <a:lnTo>
                      <a:pt x="66" y="26"/>
                    </a:lnTo>
                    <a:lnTo>
                      <a:pt x="68" y="24"/>
                    </a:lnTo>
                    <a:lnTo>
                      <a:pt x="68" y="21"/>
                    </a:lnTo>
                    <a:lnTo>
                      <a:pt x="66" y="19"/>
                    </a:lnTo>
                    <a:lnTo>
                      <a:pt x="64" y="21"/>
                    </a:lnTo>
                    <a:lnTo>
                      <a:pt x="60" y="19"/>
                    </a:lnTo>
                    <a:lnTo>
                      <a:pt x="53" y="17"/>
                    </a:lnTo>
                    <a:lnTo>
                      <a:pt x="51" y="15"/>
                    </a:lnTo>
                    <a:lnTo>
                      <a:pt x="51" y="13"/>
                    </a:lnTo>
                    <a:lnTo>
                      <a:pt x="53" y="11"/>
                    </a:lnTo>
                    <a:lnTo>
                      <a:pt x="57" y="11"/>
                    </a:lnTo>
                    <a:lnTo>
                      <a:pt x="64" y="9"/>
                    </a:lnTo>
                    <a:lnTo>
                      <a:pt x="72" y="2"/>
                    </a:lnTo>
                    <a:lnTo>
                      <a:pt x="73" y="0"/>
                    </a:lnTo>
                    <a:lnTo>
                      <a:pt x="79" y="2"/>
                    </a:lnTo>
                    <a:lnTo>
                      <a:pt x="79" y="6"/>
                    </a:lnTo>
                    <a:lnTo>
                      <a:pt x="77" y="7"/>
                    </a:lnTo>
                    <a:lnTo>
                      <a:pt x="77" y="11"/>
                    </a:lnTo>
                    <a:lnTo>
                      <a:pt x="77" y="19"/>
                    </a:lnTo>
                    <a:lnTo>
                      <a:pt x="75" y="26"/>
                    </a:lnTo>
                    <a:lnTo>
                      <a:pt x="73" y="32"/>
                    </a:lnTo>
                    <a:lnTo>
                      <a:pt x="72" y="45"/>
                    </a:lnTo>
                    <a:lnTo>
                      <a:pt x="70" y="47"/>
                    </a:lnTo>
                    <a:lnTo>
                      <a:pt x="58" y="49"/>
                    </a:lnTo>
                    <a:lnTo>
                      <a:pt x="51" y="49"/>
                    </a:lnTo>
                    <a:lnTo>
                      <a:pt x="47" y="49"/>
                    </a:lnTo>
                    <a:lnTo>
                      <a:pt x="34" y="54"/>
                    </a:lnTo>
                    <a:lnTo>
                      <a:pt x="32" y="58"/>
                    </a:lnTo>
                    <a:lnTo>
                      <a:pt x="32" y="62"/>
                    </a:lnTo>
                    <a:lnTo>
                      <a:pt x="30" y="64"/>
                    </a:lnTo>
                    <a:lnTo>
                      <a:pt x="13" y="62"/>
                    </a:lnTo>
                    <a:lnTo>
                      <a:pt x="10" y="62"/>
                    </a:lnTo>
                    <a:lnTo>
                      <a:pt x="6" y="62"/>
                    </a:lnTo>
                    <a:lnTo>
                      <a:pt x="4" y="62"/>
                    </a:lnTo>
                    <a:lnTo>
                      <a:pt x="0" y="6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38" name="Freeform 39">
                <a:extLst>
                  <a:ext uri="{FF2B5EF4-FFF2-40B4-BE49-F238E27FC236}">
                    <a16:creationId xmlns:a16="http://schemas.microsoft.com/office/drawing/2014/main" id="{15DD3CC1-7BAE-4C00-AB33-18067A68F7C5}"/>
                  </a:ext>
                </a:extLst>
              </p:cNvPr>
              <p:cNvSpPr>
                <a:spLocks/>
              </p:cNvSpPr>
              <p:nvPr/>
            </p:nvSpPr>
            <p:spPr bwMode="auto">
              <a:xfrm>
                <a:off x="8854002" y="3136807"/>
                <a:ext cx="23285" cy="27597"/>
              </a:xfrm>
              <a:custGeom>
                <a:avLst/>
                <a:gdLst>
                  <a:gd name="T0" fmla="*/ 0 w 27"/>
                  <a:gd name="T1" fmla="*/ 25 h 32"/>
                  <a:gd name="T2" fmla="*/ 2 w 27"/>
                  <a:gd name="T3" fmla="*/ 23 h 32"/>
                  <a:gd name="T4" fmla="*/ 4 w 27"/>
                  <a:gd name="T5" fmla="*/ 21 h 32"/>
                  <a:gd name="T6" fmla="*/ 10 w 27"/>
                  <a:gd name="T7" fmla="*/ 17 h 32"/>
                  <a:gd name="T8" fmla="*/ 11 w 27"/>
                  <a:gd name="T9" fmla="*/ 13 h 32"/>
                  <a:gd name="T10" fmla="*/ 13 w 27"/>
                  <a:gd name="T11" fmla="*/ 6 h 32"/>
                  <a:gd name="T12" fmla="*/ 15 w 27"/>
                  <a:gd name="T13" fmla="*/ 4 h 32"/>
                  <a:gd name="T14" fmla="*/ 17 w 27"/>
                  <a:gd name="T15" fmla="*/ 0 h 32"/>
                  <a:gd name="T16" fmla="*/ 21 w 27"/>
                  <a:gd name="T17" fmla="*/ 0 h 32"/>
                  <a:gd name="T18" fmla="*/ 25 w 27"/>
                  <a:gd name="T19" fmla="*/ 2 h 32"/>
                  <a:gd name="T20" fmla="*/ 27 w 27"/>
                  <a:gd name="T21" fmla="*/ 4 h 32"/>
                  <a:gd name="T22" fmla="*/ 27 w 27"/>
                  <a:gd name="T23" fmla="*/ 6 h 32"/>
                  <a:gd name="T24" fmla="*/ 27 w 27"/>
                  <a:gd name="T25" fmla="*/ 10 h 32"/>
                  <a:gd name="T26" fmla="*/ 25 w 27"/>
                  <a:gd name="T27" fmla="*/ 13 h 32"/>
                  <a:gd name="T28" fmla="*/ 19 w 27"/>
                  <a:gd name="T29" fmla="*/ 21 h 32"/>
                  <a:gd name="T30" fmla="*/ 17 w 27"/>
                  <a:gd name="T31" fmla="*/ 23 h 32"/>
                  <a:gd name="T32" fmla="*/ 11 w 27"/>
                  <a:gd name="T33" fmla="*/ 27 h 32"/>
                  <a:gd name="T34" fmla="*/ 10 w 27"/>
                  <a:gd name="T35" fmla="*/ 28 h 32"/>
                  <a:gd name="T36" fmla="*/ 6 w 27"/>
                  <a:gd name="T37" fmla="*/ 30 h 32"/>
                  <a:gd name="T38" fmla="*/ 4 w 27"/>
                  <a:gd name="T39" fmla="*/ 32 h 32"/>
                  <a:gd name="T40" fmla="*/ 0 w 27"/>
                  <a:gd name="T41" fmla="*/ 32 h 32"/>
                  <a:gd name="T42" fmla="*/ 0 w 27"/>
                  <a:gd name="T43" fmla="*/ 28 h 32"/>
                  <a:gd name="T44" fmla="*/ 0 w 27"/>
                  <a:gd name="T45"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2">
                    <a:moveTo>
                      <a:pt x="0" y="25"/>
                    </a:moveTo>
                    <a:lnTo>
                      <a:pt x="2" y="23"/>
                    </a:lnTo>
                    <a:lnTo>
                      <a:pt x="4" y="21"/>
                    </a:lnTo>
                    <a:lnTo>
                      <a:pt x="10" y="17"/>
                    </a:lnTo>
                    <a:lnTo>
                      <a:pt x="11" y="13"/>
                    </a:lnTo>
                    <a:lnTo>
                      <a:pt x="13" y="6"/>
                    </a:lnTo>
                    <a:lnTo>
                      <a:pt x="15" y="4"/>
                    </a:lnTo>
                    <a:lnTo>
                      <a:pt x="17" y="0"/>
                    </a:lnTo>
                    <a:lnTo>
                      <a:pt x="21" y="0"/>
                    </a:lnTo>
                    <a:lnTo>
                      <a:pt x="25" y="2"/>
                    </a:lnTo>
                    <a:lnTo>
                      <a:pt x="27" y="4"/>
                    </a:lnTo>
                    <a:lnTo>
                      <a:pt x="27" y="6"/>
                    </a:lnTo>
                    <a:lnTo>
                      <a:pt x="27" y="10"/>
                    </a:lnTo>
                    <a:lnTo>
                      <a:pt x="25" y="13"/>
                    </a:lnTo>
                    <a:lnTo>
                      <a:pt x="19" y="21"/>
                    </a:lnTo>
                    <a:lnTo>
                      <a:pt x="17" y="23"/>
                    </a:lnTo>
                    <a:lnTo>
                      <a:pt x="11" y="27"/>
                    </a:lnTo>
                    <a:lnTo>
                      <a:pt x="10" y="28"/>
                    </a:lnTo>
                    <a:lnTo>
                      <a:pt x="6" y="30"/>
                    </a:lnTo>
                    <a:lnTo>
                      <a:pt x="4" y="32"/>
                    </a:lnTo>
                    <a:lnTo>
                      <a:pt x="0" y="32"/>
                    </a:lnTo>
                    <a:lnTo>
                      <a:pt x="0" y="28"/>
                    </a:lnTo>
                    <a:lnTo>
                      <a:pt x="0" y="2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0" name="Freeform 41">
                <a:extLst>
                  <a:ext uri="{FF2B5EF4-FFF2-40B4-BE49-F238E27FC236}">
                    <a16:creationId xmlns:a16="http://schemas.microsoft.com/office/drawing/2014/main" id="{8C92BB5C-AA7D-4448-8F64-E7BC82E4C6B1}"/>
                  </a:ext>
                </a:extLst>
              </p:cNvPr>
              <p:cNvSpPr>
                <a:spLocks/>
              </p:cNvSpPr>
              <p:nvPr/>
            </p:nvSpPr>
            <p:spPr bwMode="auto">
              <a:xfrm>
                <a:off x="9548231" y="1906168"/>
                <a:ext cx="12936" cy="11211"/>
              </a:xfrm>
              <a:custGeom>
                <a:avLst/>
                <a:gdLst>
                  <a:gd name="T0" fmla="*/ 6 w 15"/>
                  <a:gd name="T1" fmla="*/ 12 h 13"/>
                  <a:gd name="T2" fmla="*/ 2 w 15"/>
                  <a:gd name="T3" fmla="*/ 12 h 13"/>
                  <a:gd name="T4" fmla="*/ 0 w 15"/>
                  <a:gd name="T5" fmla="*/ 10 h 13"/>
                  <a:gd name="T6" fmla="*/ 0 w 15"/>
                  <a:gd name="T7" fmla="*/ 6 h 13"/>
                  <a:gd name="T8" fmla="*/ 4 w 15"/>
                  <a:gd name="T9" fmla="*/ 0 h 13"/>
                  <a:gd name="T10" fmla="*/ 6 w 15"/>
                  <a:gd name="T11" fmla="*/ 0 h 13"/>
                  <a:gd name="T12" fmla="*/ 7 w 15"/>
                  <a:gd name="T13" fmla="*/ 2 h 13"/>
                  <a:gd name="T14" fmla="*/ 9 w 15"/>
                  <a:gd name="T15" fmla="*/ 4 h 13"/>
                  <a:gd name="T16" fmla="*/ 13 w 15"/>
                  <a:gd name="T17" fmla="*/ 6 h 13"/>
                  <a:gd name="T18" fmla="*/ 15 w 15"/>
                  <a:gd name="T19" fmla="*/ 8 h 13"/>
                  <a:gd name="T20" fmla="*/ 13 w 15"/>
                  <a:gd name="T21" fmla="*/ 10 h 13"/>
                  <a:gd name="T22" fmla="*/ 7 w 15"/>
                  <a:gd name="T23" fmla="*/ 13 h 13"/>
                  <a:gd name="T24" fmla="*/ 4 w 15"/>
                  <a:gd name="T25" fmla="*/ 12 h 13"/>
                  <a:gd name="T26" fmla="*/ 6 w 15"/>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6" y="12"/>
                    </a:moveTo>
                    <a:lnTo>
                      <a:pt x="2" y="12"/>
                    </a:lnTo>
                    <a:lnTo>
                      <a:pt x="0" y="10"/>
                    </a:lnTo>
                    <a:lnTo>
                      <a:pt x="0" y="6"/>
                    </a:lnTo>
                    <a:lnTo>
                      <a:pt x="4" y="0"/>
                    </a:lnTo>
                    <a:lnTo>
                      <a:pt x="6" y="0"/>
                    </a:lnTo>
                    <a:lnTo>
                      <a:pt x="7" y="2"/>
                    </a:lnTo>
                    <a:lnTo>
                      <a:pt x="9" y="4"/>
                    </a:lnTo>
                    <a:lnTo>
                      <a:pt x="13" y="6"/>
                    </a:lnTo>
                    <a:lnTo>
                      <a:pt x="15" y="8"/>
                    </a:lnTo>
                    <a:lnTo>
                      <a:pt x="13" y="10"/>
                    </a:lnTo>
                    <a:lnTo>
                      <a:pt x="7" y="13"/>
                    </a:lnTo>
                    <a:lnTo>
                      <a:pt x="4" y="12"/>
                    </a:lnTo>
                    <a:lnTo>
                      <a:pt x="6" y="1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1" name="Freeform 42">
                <a:extLst>
                  <a:ext uri="{FF2B5EF4-FFF2-40B4-BE49-F238E27FC236}">
                    <a16:creationId xmlns:a16="http://schemas.microsoft.com/office/drawing/2014/main" id="{3E6B6EB8-9433-400F-8963-749A43389CE6}"/>
                  </a:ext>
                </a:extLst>
              </p:cNvPr>
              <p:cNvSpPr>
                <a:spLocks/>
              </p:cNvSpPr>
              <p:nvPr/>
            </p:nvSpPr>
            <p:spPr bwMode="auto">
              <a:xfrm>
                <a:off x="9629296" y="1762148"/>
                <a:ext cx="6037" cy="5174"/>
              </a:xfrm>
              <a:custGeom>
                <a:avLst/>
                <a:gdLst>
                  <a:gd name="T0" fmla="*/ 2 w 7"/>
                  <a:gd name="T1" fmla="*/ 6 h 6"/>
                  <a:gd name="T2" fmla="*/ 0 w 7"/>
                  <a:gd name="T3" fmla="*/ 4 h 6"/>
                  <a:gd name="T4" fmla="*/ 2 w 7"/>
                  <a:gd name="T5" fmla="*/ 0 h 6"/>
                  <a:gd name="T6" fmla="*/ 4 w 7"/>
                  <a:gd name="T7" fmla="*/ 0 h 6"/>
                  <a:gd name="T8" fmla="*/ 7 w 7"/>
                  <a:gd name="T9" fmla="*/ 2 h 6"/>
                  <a:gd name="T10" fmla="*/ 6 w 7"/>
                  <a:gd name="T11" fmla="*/ 4 h 6"/>
                  <a:gd name="T12" fmla="*/ 2 w 7"/>
                  <a:gd name="T13" fmla="*/ 6 h 6"/>
                  <a:gd name="T14" fmla="*/ 2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6"/>
                    </a:moveTo>
                    <a:lnTo>
                      <a:pt x="0" y="4"/>
                    </a:lnTo>
                    <a:lnTo>
                      <a:pt x="2" y="0"/>
                    </a:lnTo>
                    <a:lnTo>
                      <a:pt x="4" y="0"/>
                    </a:lnTo>
                    <a:lnTo>
                      <a:pt x="7" y="2"/>
                    </a:lnTo>
                    <a:lnTo>
                      <a:pt x="6" y="4"/>
                    </a:lnTo>
                    <a:lnTo>
                      <a:pt x="2" y="6"/>
                    </a:lnTo>
                    <a:lnTo>
                      <a:pt x="2"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2" name="Freeform 43">
                <a:extLst>
                  <a:ext uri="{FF2B5EF4-FFF2-40B4-BE49-F238E27FC236}">
                    <a16:creationId xmlns:a16="http://schemas.microsoft.com/office/drawing/2014/main" id="{4A418193-8D3D-4D54-A8CB-0E25D30A8214}"/>
                  </a:ext>
                </a:extLst>
              </p:cNvPr>
              <p:cNvSpPr>
                <a:spLocks/>
              </p:cNvSpPr>
              <p:nvPr/>
            </p:nvSpPr>
            <p:spPr bwMode="auto">
              <a:xfrm>
                <a:off x="9371440" y="1800956"/>
                <a:ext cx="9486" cy="18110"/>
              </a:xfrm>
              <a:custGeom>
                <a:avLst/>
                <a:gdLst>
                  <a:gd name="T0" fmla="*/ 2 w 11"/>
                  <a:gd name="T1" fmla="*/ 15 h 21"/>
                  <a:gd name="T2" fmla="*/ 4 w 11"/>
                  <a:gd name="T3" fmla="*/ 10 h 21"/>
                  <a:gd name="T4" fmla="*/ 4 w 11"/>
                  <a:gd name="T5" fmla="*/ 4 h 21"/>
                  <a:gd name="T6" fmla="*/ 6 w 11"/>
                  <a:gd name="T7" fmla="*/ 2 h 21"/>
                  <a:gd name="T8" fmla="*/ 8 w 11"/>
                  <a:gd name="T9" fmla="*/ 0 h 21"/>
                  <a:gd name="T10" fmla="*/ 9 w 11"/>
                  <a:gd name="T11" fmla="*/ 2 h 21"/>
                  <a:gd name="T12" fmla="*/ 11 w 11"/>
                  <a:gd name="T13" fmla="*/ 4 h 21"/>
                  <a:gd name="T14" fmla="*/ 11 w 11"/>
                  <a:gd name="T15" fmla="*/ 8 h 21"/>
                  <a:gd name="T16" fmla="*/ 9 w 11"/>
                  <a:gd name="T17" fmla="*/ 17 h 21"/>
                  <a:gd name="T18" fmla="*/ 6 w 11"/>
                  <a:gd name="T19" fmla="*/ 19 h 21"/>
                  <a:gd name="T20" fmla="*/ 4 w 11"/>
                  <a:gd name="T21" fmla="*/ 21 h 21"/>
                  <a:gd name="T22" fmla="*/ 0 w 11"/>
                  <a:gd name="T23" fmla="*/ 21 h 21"/>
                  <a:gd name="T24" fmla="*/ 0 w 11"/>
                  <a:gd name="T25" fmla="*/ 19 h 21"/>
                  <a:gd name="T26" fmla="*/ 2 w 11"/>
                  <a:gd name="T27" fmla="*/ 15 h 21"/>
                  <a:gd name="T28" fmla="*/ 2 w 11"/>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1">
                    <a:moveTo>
                      <a:pt x="2" y="15"/>
                    </a:moveTo>
                    <a:lnTo>
                      <a:pt x="4" y="10"/>
                    </a:lnTo>
                    <a:lnTo>
                      <a:pt x="4" y="4"/>
                    </a:lnTo>
                    <a:lnTo>
                      <a:pt x="6" y="2"/>
                    </a:lnTo>
                    <a:lnTo>
                      <a:pt x="8" y="0"/>
                    </a:lnTo>
                    <a:lnTo>
                      <a:pt x="9" y="2"/>
                    </a:lnTo>
                    <a:lnTo>
                      <a:pt x="11" y="4"/>
                    </a:lnTo>
                    <a:lnTo>
                      <a:pt x="11" y="8"/>
                    </a:lnTo>
                    <a:lnTo>
                      <a:pt x="9" y="17"/>
                    </a:lnTo>
                    <a:lnTo>
                      <a:pt x="6" y="19"/>
                    </a:lnTo>
                    <a:lnTo>
                      <a:pt x="4" y="21"/>
                    </a:lnTo>
                    <a:lnTo>
                      <a:pt x="0" y="21"/>
                    </a:lnTo>
                    <a:lnTo>
                      <a:pt x="0" y="19"/>
                    </a:lnTo>
                    <a:lnTo>
                      <a:pt x="2" y="15"/>
                    </a:lnTo>
                    <a:lnTo>
                      <a:pt x="2" y="1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3" name="Freeform 44">
                <a:extLst>
                  <a:ext uri="{FF2B5EF4-FFF2-40B4-BE49-F238E27FC236}">
                    <a16:creationId xmlns:a16="http://schemas.microsoft.com/office/drawing/2014/main" id="{156F9646-D8E7-4BED-9942-01050DD1C381}"/>
                  </a:ext>
                </a:extLst>
              </p:cNvPr>
              <p:cNvSpPr>
                <a:spLocks/>
              </p:cNvSpPr>
              <p:nvPr/>
            </p:nvSpPr>
            <p:spPr bwMode="auto">
              <a:xfrm>
                <a:off x="9319696" y="1660385"/>
                <a:ext cx="9486" cy="11211"/>
              </a:xfrm>
              <a:custGeom>
                <a:avLst/>
                <a:gdLst>
                  <a:gd name="T0" fmla="*/ 4 w 11"/>
                  <a:gd name="T1" fmla="*/ 13 h 13"/>
                  <a:gd name="T2" fmla="*/ 2 w 11"/>
                  <a:gd name="T3" fmla="*/ 11 h 13"/>
                  <a:gd name="T4" fmla="*/ 0 w 11"/>
                  <a:gd name="T5" fmla="*/ 7 h 13"/>
                  <a:gd name="T6" fmla="*/ 2 w 11"/>
                  <a:gd name="T7" fmla="*/ 4 h 13"/>
                  <a:gd name="T8" fmla="*/ 5 w 11"/>
                  <a:gd name="T9" fmla="*/ 2 h 13"/>
                  <a:gd name="T10" fmla="*/ 7 w 11"/>
                  <a:gd name="T11" fmla="*/ 0 h 13"/>
                  <a:gd name="T12" fmla="*/ 9 w 11"/>
                  <a:gd name="T13" fmla="*/ 2 h 13"/>
                  <a:gd name="T14" fmla="*/ 11 w 11"/>
                  <a:gd name="T15" fmla="*/ 6 h 13"/>
                  <a:gd name="T16" fmla="*/ 7 w 11"/>
                  <a:gd name="T17" fmla="*/ 9 h 13"/>
                  <a:gd name="T18" fmla="*/ 5 w 11"/>
                  <a:gd name="T19" fmla="*/ 13 h 13"/>
                  <a:gd name="T20" fmla="*/ 2 w 11"/>
                  <a:gd name="T21" fmla="*/ 11 h 13"/>
                  <a:gd name="T22" fmla="*/ 4 w 11"/>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4" y="13"/>
                    </a:moveTo>
                    <a:lnTo>
                      <a:pt x="2" y="11"/>
                    </a:lnTo>
                    <a:lnTo>
                      <a:pt x="0" y="7"/>
                    </a:lnTo>
                    <a:lnTo>
                      <a:pt x="2" y="4"/>
                    </a:lnTo>
                    <a:lnTo>
                      <a:pt x="5" y="2"/>
                    </a:lnTo>
                    <a:lnTo>
                      <a:pt x="7" y="0"/>
                    </a:lnTo>
                    <a:lnTo>
                      <a:pt x="9" y="2"/>
                    </a:lnTo>
                    <a:lnTo>
                      <a:pt x="11" y="6"/>
                    </a:lnTo>
                    <a:lnTo>
                      <a:pt x="7" y="9"/>
                    </a:lnTo>
                    <a:lnTo>
                      <a:pt x="5" y="13"/>
                    </a:lnTo>
                    <a:lnTo>
                      <a:pt x="2" y="11"/>
                    </a:lnTo>
                    <a:lnTo>
                      <a:pt x="4" y="1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4" name="Freeform 45">
                <a:extLst>
                  <a:ext uri="{FF2B5EF4-FFF2-40B4-BE49-F238E27FC236}">
                    <a16:creationId xmlns:a16="http://schemas.microsoft.com/office/drawing/2014/main" id="{81E21060-EB36-47B1-85B8-0FDD58F4CCC5}"/>
                  </a:ext>
                </a:extLst>
              </p:cNvPr>
              <p:cNvSpPr>
                <a:spLocks/>
              </p:cNvSpPr>
              <p:nvPr/>
            </p:nvSpPr>
            <p:spPr bwMode="auto">
              <a:xfrm>
                <a:off x="9216208" y="1558622"/>
                <a:ext cx="6037" cy="9486"/>
              </a:xfrm>
              <a:custGeom>
                <a:avLst/>
                <a:gdLst>
                  <a:gd name="T0" fmla="*/ 0 w 7"/>
                  <a:gd name="T1" fmla="*/ 11 h 11"/>
                  <a:gd name="T2" fmla="*/ 0 w 7"/>
                  <a:gd name="T3" fmla="*/ 7 h 11"/>
                  <a:gd name="T4" fmla="*/ 0 w 7"/>
                  <a:gd name="T5" fmla="*/ 3 h 11"/>
                  <a:gd name="T6" fmla="*/ 1 w 7"/>
                  <a:gd name="T7" fmla="*/ 0 h 11"/>
                  <a:gd name="T8" fmla="*/ 5 w 7"/>
                  <a:gd name="T9" fmla="*/ 0 h 11"/>
                  <a:gd name="T10" fmla="*/ 7 w 7"/>
                  <a:gd name="T11" fmla="*/ 2 h 11"/>
                  <a:gd name="T12" fmla="*/ 7 w 7"/>
                  <a:gd name="T13" fmla="*/ 5 h 11"/>
                  <a:gd name="T14" fmla="*/ 5 w 7"/>
                  <a:gd name="T15" fmla="*/ 9 h 11"/>
                  <a:gd name="T16" fmla="*/ 3 w 7"/>
                  <a:gd name="T17" fmla="*/ 11 h 11"/>
                  <a:gd name="T18" fmla="*/ 0 w 7"/>
                  <a:gd name="T19" fmla="*/ 9 h 11"/>
                  <a:gd name="T20" fmla="*/ 0 w 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0" y="11"/>
                    </a:moveTo>
                    <a:lnTo>
                      <a:pt x="0" y="7"/>
                    </a:lnTo>
                    <a:lnTo>
                      <a:pt x="0" y="3"/>
                    </a:lnTo>
                    <a:lnTo>
                      <a:pt x="1" y="0"/>
                    </a:lnTo>
                    <a:lnTo>
                      <a:pt x="5" y="0"/>
                    </a:lnTo>
                    <a:lnTo>
                      <a:pt x="7" y="2"/>
                    </a:lnTo>
                    <a:lnTo>
                      <a:pt x="7" y="5"/>
                    </a:lnTo>
                    <a:lnTo>
                      <a:pt x="5" y="9"/>
                    </a:lnTo>
                    <a:lnTo>
                      <a:pt x="3" y="11"/>
                    </a:lnTo>
                    <a:lnTo>
                      <a:pt x="0" y="9"/>
                    </a:lnTo>
                    <a:lnTo>
                      <a:pt x="0"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5" name="Freeform 46">
                <a:extLst>
                  <a:ext uri="{FF2B5EF4-FFF2-40B4-BE49-F238E27FC236}">
                    <a16:creationId xmlns:a16="http://schemas.microsoft.com/office/drawing/2014/main" id="{D589ED03-F1EE-4179-8C97-C6A04FAAA6D9}"/>
                  </a:ext>
                </a:extLst>
              </p:cNvPr>
              <p:cNvSpPr>
                <a:spLocks/>
              </p:cNvSpPr>
              <p:nvPr/>
            </p:nvSpPr>
            <p:spPr bwMode="auto">
              <a:xfrm>
                <a:off x="9212759" y="1401666"/>
                <a:ext cx="6037" cy="4312"/>
              </a:xfrm>
              <a:custGeom>
                <a:avLst/>
                <a:gdLst>
                  <a:gd name="T0" fmla="*/ 2 w 7"/>
                  <a:gd name="T1" fmla="*/ 0 h 5"/>
                  <a:gd name="T2" fmla="*/ 4 w 7"/>
                  <a:gd name="T3" fmla="*/ 0 h 5"/>
                  <a:gd name="T4" fmla="*/ 7 w 7"/>
                  <a:gd name="T5" fmla="*/ 1 h 5"/>
                  <a:gd name="T6" fmla="*/ 5 w 7"/>
                  <a:gd name="T7" fmla="*/ 3 h 5"/>
                  <a:gd name="T8" fmla="*/ 2 w 7"/>
                  <a:gd name="T9" fmla="*/ 5 h 5"/>
                  <a:gd name="T10" fmla="*/ 0 w 7"/>
                  <a:gd name="T11" fmla="*/ 1 h 5"/>
                  <a:gd name="T12" fmla="*/ 0 w 7"/>
                  <a:gd name="T13" fmla="*/ 1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4" y="0"/>
                    </a:lnTo>
                    <a:lnTo>
                      <a:pt x="7" y="1"/>
                    </a:lnTo>
                    <a:lnTo>
                      <a:pt x="5" y="3"/>
                    </a:lnTo>
                    <a:lnTo>
                      <a:pt x="2" y="5"/>
                    </a:lnTo>
                    <a:lnTo>
                      <a:pt x="0" y="1"/>
                    </a:lnTo>
                    <a:lnTo>
                      <a:pt x="0" y="1"/>
                    </a:lnTo>
                    <a:lnTo>
                      <a:pt x="2"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6" name="Freeform 47">
                <a:extLst>
                  <a:ext uri="{FF2B5EF4-FFF2-40B4-BE49-F238E27FC236}">
                    <a16:creationId xmlns:a16="http://schemas.microsoft.com/office/drawing/2014/main" id="{86C85738-A860-4E72-BDF2-C07A001DDF31}"/>
                  </a:ext>
                </a:extLst>
              </p:cNvPr>
              <p:cNvSpPr>
                <a:spLocks/>
              </p:cNvSpPr>
              <p:nvPr/>
            </p:nvSpPr>
            <p:spPr bwMode="auto">
              <a:xfrm>
                <a:off x="9159290" y="1383556"/>
                <a:ext cx="20697" cy="20698"/>
              </a:xfrm>
              <a:custGeom>
                <a:avLst/>
                <a:gdLst>
                  <a:gd name="T0" fmla="*/ 13 w 24"/>
                  <a:gd name="T1" fmla="*/ 22 h 24"/>
                  <a:gd name="T2" fmla="*/ 11 w 24"/>
                  <a:gd name="T3" fmla="*/ 22 h 24"/>
                  <a:gd name="T4" fmla="*/ 9 w 24"/>
                  <a:gd name="T5" fmla="*/ 21 h 24"/>
                  <a:gd name="T6" fmla="*/ 9 w 24"/>
                  <a:gd name="T7" fmla="*/ 17 h 24"/>
                  <a:gd name="T8" fmla="*/ 9 w 24"/>
                  <a:gd name="T9" fmla="*/ 13 h 24"/>
                  <a:gd name="T10" fmla="*/ 2 w 24"/>
                  <a:gd name="T11" fmla="*/ 11 h 24"/>
                  <a:gd name="T12" fmla="*/ 0 w 24"/>
                  <a:gd name="T13" fmla="*/ 9 h 24"/>
                  <a:gd name="T14" fmla="*/ 0 w 24"/>
                  <a:gd name="T15" fmla="*/ 4 h 24"/>
                  <a:gd name="T16" fmla="*/ 2 w 24"/>
                  <a:gd name="T17" fmla="*/ 2 h 24"/>
                  <a:gd name="T18" fmla="*/ 3 w 24"/>
                  <a:gd name="T19" fmla="*/ 0 h 24"/>
                  <a:gd name="T20" fmla="*/ 7 w 24"/>
                  <a:gd name="T21" fmla="*/ 0 h 24"/>
                  <a:gd name="T22" fmla="*/ 9 w 24"/>
                  <a:gd name="T23" fmla="*/ 0 h 24"/>
                  <a:gd name="T24" fmla="*/ 13 w 24"/>
                  <a:gd name="T25" fmla="*/ 6 h 24"/>
                  <a:gd name="T26" fmla="*/ 15 w 24"/>
                  <a:gd name="T27" fmla="*/ 13 h 24"/>
                  <a:gd name="T28" fmla="*/ 17 w 24"/>
                  <a:gd name="T29" fmla="*/ 15 h 24"/>
                  <a:gd name="T30" fmla="*/ 20 w 24"/>
                  <a:gd name="T31" fmla="*/ 15 h 24"/>
                  <a:gd name="T32" fmla="*/ 24 w 24"/>
                  <a:gd name="T33" fmla="*/ 17 h 24"/>
                  <a:gd name="T34" fmla="*/ 24 w 24"/>
                  <a:gd name="T35" fmla="*/ 21 h 24"/>
                  <a:gd name="T36" fmla="*/ 22 w 24"/>
                  <a:gd name="T37" fmla="*/ 22 h 24"/>
                  <a:gd name="T38" fmla="*/ 15 w 24"/>
                  <a:gd name="T39" fmla="*/ 24 h 24"/>
                  <a:gd name="T40" fmla="*/ 13 w 24"/>
                  <a:gd name="T4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4">
                    <a:moveTo>
                      <a:pt x="13" y="22"/>
                    </a:moveTo>
                    <a:lnTo>
                      <a:pt x="11" y="22"/>
                    </a:lnTo>
                    <a:lnTo>
                      <a:pt x="9" y="21"/>
                    </a:lnTo>
                    <a:lnTo>
                      <a:pt x="9" y="17"/>
                    </a:lnTo>
                    <a:lnTo>
                      <a:pt x="9" y="13"/>
                    </a:lnTo>
                    <a:lnTo>
                      <a:pt x="2" y="11"/>
                    </a:lnTo>
                    <a:lnTo>
                      <a:pt x="0" y="9"/>
                    </a:lnTo>
                    <a:lnTo>
                      <a:pt x="0" y="4"/>
                    </a:lnTo>
                    <a:lnTo>
                      <a:pt x="2" y="2"/>
                    </a:lnTo>
                    <a:lnTo>
                      <a:pt x="3" y="0"/>
                    </a:lnTo>
                    <a:lnTo>
                      <a:pt x="7" y="0"/>
                    </a:lnTo>
                    <a:lnTo>
                      <a:pt x="9" y="0"/>
                    </a:lnTo>
                    <a:lnTo>
                      <a:pt x="13" y="6"/>
                    </a:lnTo>
                    <a:lnTo>
                      <a:pt x="15" y="13"/>
                    </a:lnTo>
                    <a:lnTo>
                      <a:pt x="17" y="15"/>
                    </a:lnTo>
                    <a:lnTo>
                      <a:pt x="20" y="15"/>
                    </a:lnTo>
                    <a:lnTo>
                      <a:pt x="24" y="17"/>
                    </a:lnTo>
                    <a:lnTo>
                      <a:pt x="24" y="21"/>
                    </a:lnTo>
                    <a:lnTo>
                      <a:pt x="22" y="22"/>
                    </a:lnTo>
                    <a:lnTo>
                      <a:pt x="15" y="24"/>
                    </a:lnTo>
                    <a:lnTo>
                      <a:pt x="13" y="2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7" name="Freeform 48">
                <a:extLst>
                  <a:ext uri="{FF2B5EF4-FFF2-40B4-BE49-F238E27FC236}">
                    <a16:creationId xmlns:a16="http://schemas.microsoft.com/office/drawing/2014/main" id="{4903767D-5B99-41D6-BF0D-A6E8898070ED}"/>
                  </a:ext>
                </a:extLst>
              </p:cNvPr>
              <p:cNvSpPr>
                <a:spLocks/>
              </p:cNvSpPr>
              <p:nvPr/>
            </p:nvSpPr>
            <p:spPr bwMode="auto">
              <a:xfrm>
                <a:off x="9161878" y="1313702"/>
                <a:ext cx="14661" cy="8624"/>
              </a:xfrm>
              <a:custGeom>
                <a:avLst/>
                <a:gdLst>
                  <a:gd name="T0" fmla="*/ 14 w 17"/>
                  <a:gd name="T1" fmla="*/ 10 h 10"/>
                  <a:gd name="T2" fmla="*/ 10 w 17"/>
                  <a:gd name="T3" fmla="*/ 10 h 10"/>
                  <a:gd name="T4" fmla="*/ 6 w 17"/>
                  <a:gd name="T5" fmla="*/ 10 h 10"/>
                  <a:gd name="T6" fmla="*/ 2 w 17"/>
                  <a:gd name="T7" fmla="*/ 10 h 10"/>
                  <a:gd name="T8" fmla="*/ 0 w 17"/>
                  <a:gd name="T9" fmla="*/ 6 h 10"/>
                  <a:gd name="T10" fmla="*/ 4 w 17"/>
                  <a:gd name="T11" fmla="*/ 4 h 10"/>
                  <a:gd name="T12" fmla="*/ 8 w 17"/>
                  <a:gd name="T13" fmla="*/ 0 h 10"/>
                  <a:gd name="T14" fmla="*/ 15 w 17"/>
                  <a:gd name="T15" fmla="*/ 2 h 10"/>
                  <a:gd name="T16" fmla="*/ 17 w 17"/>
                  <a:gd name="T17" fmla="*/ 4 h 10"/>
                  <a:gd name="T18" fmla="*/ 17 w 17"/>
                  <a:gd name="T19" fmla="*/ 8 h 10"/>
                  <a:gd name="T20" fmla="*/ 14 w 17"/>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4" y="10"/>
                    </a:moveTo>
                    <a:lnTo>
                      <a:pt x="10" y="10"/>
                    </a:lnTo>
                    <a:lnTo>
                      <a:pt x="6" y="10"/>
                    </a:lnTo>
                    <a:lnTo>
                      <a:pt x="2" y="10"/>
                    </a:lnTo>
                    <a:lnTo>
                      <a:pt x="0" y="6"/>
                    </a:lnTo>
                    <a:lnTo>
                      <a:pt x="4" y="4"/>
                    </a:lnTo>
                    <a:lnTo>
                      <a:pt x="8" y="0"/>
                    </a:lnTo>
                    <a:lnTo>
                      <a:pt x="15" y="2"/>
                    </a:lnTo>
                    <a:lnTo>
                      <a:pt x="17" y="4"/>
                    </a:lnTo>
                    <a:lnTo>
                      <a:pt x="17" y="8"/>
                    </a:lnTo>
                    <a:lnTo>
                      <a:pt x="14" y="1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8" name="Freeform 49">
                <a:extLst>
                  <a:ext uri="{FF2B5EF4-FFF2-40B4-BE49-F238E27FC236}">
                    <a16:creationId xmlns:a16="http://schemas.microsoft.com/office/drawing/2014/main" id="{E0C6F6E8-EE95-4593-B5B5-72C4FEBA23CF}"/>
                  </a:ext>
                </a:extLst>
              </p:cNvPr>
              <p:cNvSpPr>
                <a:spLocks/>
              </p:cNvSpPr>
              <p:nvPr/>
            </p:nvSpPr>
            <p:spPr bwMode="auto">
              <a:xfrm>
                <a:off x="9067876" y="1179168"/>
                <a:ext cx="5174" cy="3450"/>
              </a:xfrm>
              <a:custGeom>
                <a:avLst/>
                <a:gdLst>
                  <a:gd name="T0" fmla="*/ 0 w 6"/>
                  <a:gd name="T1" fmla="*/ 0 h 4"/>
                  <a:gd name="T2" fmla="*/ 4 w 6"/>
                  <a:gd name="T3" fmla="*/ 0 h 4"/>
                  <a:gd name="T4" fmla="*/ 6 w 6"/>
                  <a:gd name="T5" fmla="*/ 0 h 4"/>
                  <a:gd name="T6" fmla="*/ 6 w 6"/>
                  <a:gd name="T7" fmla="*/ 4 h 4"/>
                  <a:gd name="T8" fmla="*/ 4 w 6"/>
                  <a:gd name="T9" fmla="*/ 4 h 4"/>
                  <a:gd name="T10" fmla="*/ 0 w 6"/>
                  <a:gd name="T11" fmla="*/ 4 h 4"/>
                  <a:gd name="T12" fmla="*/ 0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0" y="0"/>
                    </a:moveTo>
                    <a:lnTo>
                      <a:pt x="4" y="0"/>
                    </a:lnTo>
                    <a:lnTo>
                      <a:pt x="6" y="0"/>
                    </a:lnTo>
                    <a:lnTo>
                      <a:pt x="6" y="4"/>
                    </a:lnTo>
                    <a:lnTo>
                      <a:pt x="4" y="4"/>
                    </a:lnTo>
                    <a:lnTo>
                      <a:pt x="0" y="4"/>
                    </a:lnTo>
                    <a:lnTo>
                      <a:pt x="0"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49" name="Freeform 50">
                <a:extLst>
                  <a:ext uri="{FF2B5EF4-FFF2-40B4-BE49-F238E27FC236}">
                    <a16:creationId xmlns:a16="http://schemas.microsoft.com/office/drawing/2014/main" id="{946D4649-0650-44C9-8C8D-83E3F3A40D35}"/>
                  </a:ext>
                </a:extLst>
              </p:cNvPr>
              <p:cNvSpPr>
                <a:spLocks/>
              </p:cNvSpPr>
              <p:nvPr/>
            </p:nvSpPr>
            <p:spPr bwMode="auto">
              <a:xfrm>
                <a:off x="8923856" y="1197278"/>
                <a:ext cx="24147" cy="25872"/>
              </a:xfrm>
              <a:custGeom>
                <a:avLst/>
                <a:gdLst>
                  <a:gd name="T0" fmla="*/ 8 w 28"/>
                  <a:gd name="T1" fmla="*/ 28 h 30"/>
                  <a:gd name="T2" fmla="*/ 4 w 28"/>
                  <a:gd name="T3" fmla="*/ 26 h 30"/>
                  <a:gd name="T4" fmla="*/ 0 w 28"/>
                  <a:gd name="T5" fmla="*/ 26 h 30"/>
                  <a:gd name="T6" fmla="*/ 0 w 28"/>
                  <a:gd name="T7" fmla="*/ 21 h 30"/>
                  <a:gd name="T8" fmla="*/ 0 w 28"/>
                  <a:gd name="T9" fmla="*/ 19 h 30"/>
                  <a:gd name="T10" fmla="*/ 0 w 28"/>
                  <a:gd name="T11" fmla="*/ 15 h 30"/>
                  <a:gd name="T12" fmla="*/ 2 w 28"/>
                  <a:gd name="T13" fmla="*/ 13 h 30"/>
                  <a:gd name="T14" fmla="*/ 4 w 28"/>
                  <a:gd name="T15" fmla="*/ 11 h 30"/>
                  <a:gd name="T16" fmla="*/ 8 w 28"/>
                  <a:gd name="T17" fmla="*/ 6 h 30"/>
                  <a:gd name="T18" fmla="*/ 9 w 28"/>
                  <a:gd name="T19" fmla="*/ 4 h 30"/>
                  <a:gd name="T20" fmla="*/ 17 w 28"/>
                  <a:gd name="T21" fmla="*/ 0 h 30"/>
                  <a:gd name="T22" fmla="*/ 19 w 28"/>
                  <a:gd name="T23" fmla="*/ 2 h 30"/>
                  <a:gd name="T24" fmla="*/ 21 w 28"/>
                  <a:gd name="T25" fmla="*/ 6 h 30"/>
                  <a:gd name="T26" fmla="*/ 23 w 28"/>
                  <a:gd name="T27" fmla="*/ 7 h 30"/>
                  <a:gd name="T28" fmla="*/ 25 w 28"/>
                  <a:gd name="T29" fmla="*/ 11 h 30"/>
                  <a:gd name="T30" fmla="*/ 28 w 28"/>
                  <a:gd name="T31" fmla="*/ 15 h 30"/>
                  <a:gd name="T32" fmla="*/ 28 w 28"/>
                  <a:gd name="T33" fmla="*/ 19 h 30"/>
                  <a:gd name="T34" fmla="*/ 26 w 28"/>
                  <a:gd name="T35" fmla="*/ 21 h 30"/>
                  <a:gd name="T36" fmla="*/ 25 w 28"/>
                  <a:gd name="T37" fmla="*/ 22 h 30"/>
                  <a:gd name="T38" fmla="*/ 19 w 28"/>
                  <a:gd name="T39" fmla="*/ 28 h 30"/>
                  <a:gd name="T40" fmla="*/ 17 w 28"/>
                  <a:gd name="T41" fmla="*/ 30 h 30"/>
                  <a:gd name="T42" fmla="*/ 13 w 28"/>
                  <a:gd name="T43" fmla="*/ 30 h 30"/>
                  <a:gd name="T44" fmla="*/ 8 w 28"/>
                  <a:gd name="T4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0">
                    <a:moveTo>
                      <a:pt x="8" y="28"/>
                    </a:moveTo>
                    <a:lnTo>
                      <a:pt x="4" y="26"/>
                    </a:lnTo>
                    <a:lnTo>
                      <a:pt x="0" y="26"/>
                    </a:lnTo>
                    <a:lnTo>
                      <a:pt x="0" y="21"/>
                    </a:lnTo>
                    <a:lnTo>
                      <a:pt x="0" y="19"/>
                    </a:lnTo>
                    <a:lnTo>
                      <a:pt x="0" y="15"/>
                    </a:lnTo>
                    <a:lnTo>
                      <a:pt x="2" y="13"/>
                    </a:lnTo>
                    <a:lnTo>
                      <a:pt x="4" y="11"/>
                    </a:lnTo>
                    <a:lnTo>
                      <a:pt x="8" y="6"/>
                    </a:lnTo>
                    <a:lnTo>
                      <a:pt x="9" y="4"/>
                    </a:lnTo>
                    <a:lnTo>
                      <a:pt x="17" y="0"/>
                    </a:lnTo>
                    <a:lnTo>
                      <a:pt x="19" y="2"/>
                    </a:lnTo>
                    <a:lnTo>
                      <a:pt x="21" y="6"/>
                    </a:lnTo>
                    <a:lnTo>
                      <a:pt x="23" y="7"/>
                    </a:lnTo>
                    <a:lnTo>
                      <a:pt x="25" y="11"/>
                    </a:lnTo>
                    <a:lnTo>
                      <a:pt x="28" y="15"/>
                    </a:lnTo>
                    <a:lnTo>
                      <a:pt x="28" y="19"/>
                    </a:lnTo>
                    <a:lnTo>
                      <a:pt x="26" y="21"/>
                    </a:lnTo>
                    <a:lnTo>
                      <a:pt x="25" y="22"/>
                    </a:lnTo>
                    <a:lnTo>
                      <a:pt x="19" y="28"/>
                    </a:lnTo>
                    <a:lnTo>
                      <a:pt x="17" y="30"/>
                    </a:lnTo>
                    <a:lnTo>
                      <a:pt x="13" y="30"/>
                    </a:lnTo>
                    <a:lnTo>
                      <a:pt x="8" y="2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0" name="Freeform 51">
                <a:extLst>
                  <a:ext uri="{FF2B5EF4-FFF2-40B4-BE49-F238E27FC236}">
                    <a16:creationId xmlns:a16="http://schemas.microsoft.com/office/drawing/2014/main" id="{168E7C06-4BCD-4055-BF11-FC921EC937EB}"/>
                  </a:ext>
                </a:extLst>
              </p:cNvPr>
              <p:cNvSpPr>
                <a:spLocks/>
              </p:cNvSpPr>
              <p:nvPr/>
            </p:nvSpPr>
            <p:spPr bwMode="auto">
              <a:xfrm>
                <a:off x="8960939" y="1475832"/>
                <a:ext cx="12936" cy="25872"/>
              </a:xfrm>
              <a:custGeom>
                <a:avLst/>
                <a:gdLst>
                  <a:gd name="T0" fmla="*/ 4 w 15"/>
                  <a:gd name="T1" fmla="*/ 26 h 30"/>
                  <a:gd name="T2" fmla="*/ 2 w 15"/>
                  <a:gd name="T3" fmla="*/ 24 h 30"/>
                  <a:gd name="T4" fmla="*/ 0 w 15"/>
                  <a:gd name="T5" fmla="*/ 21 h 30"/>
                  <a:gd name="T6" fmla="*/ 0 w 15"/>
                  <a:gd name="T7" fmla="*/ 17 h 30"/>
                  <a:gd name="T8" fmla="*/ 2 w 15"/>
                  <a:gd name="T9" fmla="*/ 11 h 30"/>
                  <a:gd name="T10" fmla="*/ 4 w 15"/>
                  <a:gd name="T11" fmla="*/ 7 h 30"/>
                  <a:gd name="T12" fmla="*/ 4 w 15"/>
                  <a:gd name="T13" fmla="*/ 4 h 30"/>
                  <a:gd name="T14" fmla="*/ 6 w 15"/>
                  <a:gd name="T15" fmla="*/ 2 h 30"/>
                  <a:gd name="T16" fmla="*/ 10 w 15"/>
                  <a:gd name="T17" fmla="*/ 0 h 30"/>
                  <a:gd name="T18" fmla="*/ 13 w 15"/>
                  <a:gd name="T19" fmla="*/ 0 h 30"/>
                  <a:gd name="T20" fmla="*/ 13 w 15"/>
                  <a:gd name="T21" fmla="*/ 13 h 30"/>
                  <a:gd name="T22" fmla="*/ 15 w 15"/>
                  <a:gd name="T23" fmla="*/ 17 h 30"/>
                  <a:gd name="T24" fmla="*/ 15 w 15"/>
                  <a:gd name="T25" fmla="*/ 21 h 30"/>
                  <a:gd name="T26" fmla="*/ 15 w 15"/>
                  <a:gd name="T27" fmla="*/ 24 h 30"/>
                  <a:gd name="T28" fmla="*/ 13 w 15"/>
                  <a:gd name="T29" fmla="*/ 28 h 30"/>
                  <a:gd name="T30" fmla="*/ 12 w 15"/>
                  <a:gd name="T31" fmla="*/ 30 h 30"/>
                  <a:gd name="T32" fmla="*/ 8 w 15"/>
                  <a:gd name="T33" fmla="*/ 28 h 30"/>
                  <a:gd name="T34" fmla="*/ 4 w 15"/>
                  <a:gd name="T35" fmla="*/ 26 h 30"/>
                  <a:gd name="T36" fmla="*/ 4 w 15"/>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30">
                    <a:moveTo>
                      <a:pt x="4" y="26"/>
                    </a:moveTo>
                    <a:lnTo>
                      <a:pt x="2" y="24"/>
                    </a:lnTo>
                    <a:lnTo>
                      <a:pt x="0" y="21"/>
                    </a:lnTo>
                    <a:lnTo>
                      <a:pt x="0" y="17"/>
                    </a:lnTo>
                    <a:lnTo>
                      <a:pt x="2" y="11"/>
                    </a:lnTo>
                    <a:lnTo>
                      <a:pt x="4" y="7"/>
                    </a:lnTo>
                    <a:lnTo>
                      <a:pt x="4" y="4"/>
                    </a:lnTo>
                    <a:lnTo>
                      <a:pt x="6" y="2"/>
                    </a:lnTo>
                    <a:lnTo>
                      <a:pt x="10" y="0"/>
                    </a:lnTo>
                    <a:lnTo>
                      <a:pt x="13" y="0"/>
                    </a:lnTo>
                    <a:lnTo>
                      <a:pt x="13" y="13"/>
                    </a:lnTo>
                    <a:lnTo>
                      <a:pt x="15" y="17"/>
                    </a:lnTo>
                    <a:lnTo>
                      <a:pt x="15" y="21"/>
                    </a:lnTo>
                    <a:lnTo>
                      <a:pt x="15" y="24"/>
                    </a:lnTo>
                    <a:lnTo>
                      <a:pt x="13" y="28"/>
                    </a:lnTo>
                    <a:lnTo>
                      <a:pt x="12" y="30"/>
                    </a:lnTo>
                    <a:lnTo>
                      <a:pt x="8" y="28"/>
                    </a:lnTo>
                    <a:lnTo>
                      <a:pt x="4" y="26"/>
                    </a:lnTo>
                    <a:lnTo>
                      <a:pt x="4" y="2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1" name="Freeform 52">
                <a:extLst>
                  <a:ext uri="{FF2B5EF4-FFF2-40B4-BE49-F238E27FC236}">
                    <a16:creationId xmlns:a16="http://schemas.microsoft.com/office/drawing/2014/main" id="{C006F7CC-DF2B-4443-AB57-4E6B035608DA}"/>
                  </a:ext>
                </a:extLst>
              </p:cNvPr>
              <p:cNvSpPr>
                <a:spLocks/>
              </p:cNvSpPr>
              <p:nvPr/>
            </p:nvSpPr>
            <p:spPr bwMode="auto">
              <a:xfrm>
                <a:off x="8897984" y="1430125"/>
                <a:ext cx="69854" cy="43982"/>
              </a:xfrm>
              <a:custGeom>
                <a:avLst/>
                <a:gdLst>
                  <a:gd name="T0" fmla="*/ 64 w 81"/>
                  <a:gd name="T1" fmla="*/ 51 h 51"/>
                  <a:gd name="T2" fmla="*/ 62 w 81"/>
                  <a:gd name="T3" fmla="*/ 49 h 51"/>
                  <a:gd name="T4" fmla="*/ 56 w 81"/>
                  <a:gd name="T5" fmla="*/ 49 h 51"/>
                  <a:gd name="T6" fmla="*/ 53 w 81"/>
                  <a:gd name="T7" fmla="*/ 51 h 51"/>
                  <a:gd name="T8" fmla="*/ 47 w 81"/>
                  <a:gd name="T9" fmla="*/ 47 h 51"/>
                  <a:gd name="T10" fmla="*/ 38 w 81"/>
                  <a:gd name="T11" fmla="*/ 51 h 51"/>
                  <a:gd name="T12" fmla="*/ 30 w 81"/>
                  <a:gd name="T13" fmla="*/ 47 h 51"/>
                  <a:gd name="T14" fmla="*/ 23 w 81"/>
                  <a:gd name="T15" fmla="*/ 47 h 51"/>
                  <a:gd name="T16" fmla="*/ 23 w 81"/>
                  <a:gd name="T17" fmla="*/ 42 h 51"/>
                  <a:gd name="T18" fmla="*/ 15 w 81"/>
                  <a:gd name="T19" fmla="*/ 34 h 51"/>
                  <a:gd name="T20" fmla="*/ 11 w 81"/>
                  <a:gd name="T21" fmla="*/ 30 h 51"/>
                  <a:gd name="T22" fmla="*/ 8 w 81"/>
                  <a:gd name="T23" fmla="*/ 36 h 51"/>
                  <a:gd name="T24" fmla="*/ 2 w 81"/>
                  <a:gd name="T25" fmla="*/ 38 h 51"/>
                  <a:gd name="T26" fmla="*/ 0 w 81"/>
                  <a:gd name="T27" fmla="*/ 32 h 51"/>
                  <a:gd name="T28" fmla="*/ 4 w 81"/>
                  <a:gd name="T29" fmla="*/ 21 h 51"/>
                  <a:gd name="T30" fmla="*/ 8 w 81"/>
                  <a:gd name="T31" fmla="*/ 17 h 51"/>
                  <a:gd name="T32" fmla="*/ 15 w 81"/>
                  <a:gd name="T33" fmla="*/ 23 h 51"/>
                  <a:gd name="T34" fmla="*/ 24 w 81"/>
                  <a:gd name="T35" fmla="*/ 19 h 51"/>
                  <a:gd name="T36" fmla="*/ 30 w 81"/>
                  <a:gd name="T37" fmla="*/ 19 h 51"/>
                  <a:gd name="T38" fmla="*/ 32 w 81"/>
                  <a:gd name="T39" fmla="*/ 27 h 51"/>
                  <a:gd name="T40" fmla="*/ 43 w 81"/>
                  <a:gd name="T41" fmla="*/ 28 h 51"/>
                  <a:gd name="T42" fmla="*/ 47 w 81"/>
                  <a:gd name="T43" fmla="*/ 21 h 51"/>
                  <a:gd name="T44" fmla="*/ 51 w 81"/>
                  <a:gd name="T45" fmla="*/ 17 h 51"/>
                  <a:gd name="T46" fmla="*/ 60 w 81"/>
                  <a:gd name="T47" fmla="*/ 13 h 51"/>
                  <a:gd name="T48" fmla="*/ 68 w 81"/>
                  <a:gd name="T49" fmla="*/ 4 h 51"/>
                  <a:gd name="T50" fmla="*/ 73 w 81"/>
                  <a:gd name="T51" fmla="*/ 0 h 51"/>
                  <a:gd name="T52" fmla="*/ 73 w 81"/>
                  <a:gd name="T53" fmla="*/ 4 h 51"/>
                  <a:gd name="T54" fmla="*/ 75 w 81"/>
                  <a:gd name="T55" fmla="*/ 8 h 51"/>
                  <a:gd name="T56" fmla="*/ 81 w 81"/>
                  <a:gd name="T57" fmla="*/ 12 h 51"/>
                  <a:gd name="T58" fmla="*/ 79 w 81"/>
                  <a:gd name="T59" fmla="*/ 19 h 51"/>
                  <a:gd name="T60" fmla="*/ 70 w 81"/>
                  <a:gd name="T61" fmla="*/ 23 h 51"/>
                  <a:gd name="T62" fmla="*/ 70 w 81"/>
                  <a:gd name="T63" fmla="*/ 32 h 51"/>
                  <a:gd name="T64" fmla="*/ 73 w 81"/>
                  <a:gd name="T65" fmla="*/ 42 h 51"/>
                  <a:gd name="T66" fmla="*/ 70 w 81"/>
                  <a:gd name="T67" fmla="*/ 47 h 51"/>
                  <a:gd name="T68" fmla="*/ 64 w 81"/>
                  <a:gd name="T6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51">
                    <a:moveTo>
                      <a:pt x="64" y="49"/>
                    </a:moveTo>
                    <a:lnTo>
                      <a:pt x="64" y="51"/>
                    </a:lnTo>
                    <a:lnTo>
                      <a:pt x="62" y="51"/>
                    </a:lnTo>
                    <a:lnTo>
                      <a:pt x="62" y="49"/>
                    </a:lnTo>
                    <a:lnTo>
                      <a:pt x="60" y="47"/>
                    </a:lnTo>
                    <a:lnTo>
                      <a:pt x="56" y="49"/>
                    </a:lnTo>
                    <a:lnTo>
                      <a:pt x="55" y="49"/>
                    </a:lnTo>
                    <a:lnTo>
                      <a:pt x="53" y="51"/>
                    </a:lnTo>
                    <a:lnTo>
                      <a:pt x="51" y="47"/>
                    </a:lnTo>
                    <a:lnTo>
                      <a:pt x="47" y="47"/>
                    </a:lnTo>
                    <a:lnTo>
                      <a:pt x="45" y="49"/>
                    </a:lnTo>
                    <a:lnTo>
                      <a:pt x="38" y="51"/>
                    </a:lnTo>
                    <a:lnTo>
                      <a:pt x="32" y="51"/>
                    </a:lnTo>
                    <a:lnTo>
                      <a:pt x="30" y="47"/>
                    </a:lnTo>
                    <a:lnTo>
                      <a:pt x="26" y="47"/>
                    </a:lnTo>
                    <a:lnTo>
                      <a:pt x="23" y="47"/>
                    </a:lnTo>
                    <a:lnTo>
                      <a:pt x="19" y="45"/>
                    </a:lnTo>
                    <a:lnTo>
                      <a:pt x="23" y="42"/>
                    </a:lnTo>
                    <a:lnTo>
                      <a:pt x="17" y="36"/>
                    </a:lnTo>
                    <a:lnTo>
                      <a:pt x="15" y="34"/>
                    </a:lnTo>
                    <a:lnTo>
                      <a:pt x="15" y="30"/>
                    </a:lnTo>
                    <a:lnTo>
                      <a:pt x="11" y="30"/>
                    </a:lnTo>
                    <a:lnTo>
                      <a:pt x="9" y="32"/>
                    </a:lnTo>
                    <a:lnTo>
                      <a:pt x="8" y="36"/>
                    </a:lnTo>
                    <a:lnTo>
                      <a:pt x="6" y="38"/>
                    </a:lnTo>
                    <a:lnTo>
                      <a:pt x="2" y="38"/>
                    </a:lnTo>
                    <a:lnTo>
                      <a:pt x="0" y="36"/>
                    </a:lnTo>
                    <a:lnTo>
                      <a:pt x="0" y="32"/>
                    </a:lnTo>
                    <a:lnTo>
                      <a:pt x="2" y="25"/>
                    </a:lnTo>
                    <a:lnTo>
                      <a:pt x="4" y="21"/>
                    </a:lnTo>
                    <a:lnTo>
                      <a:pt x="4" y="19"/>
                    </a:lnTo>
                    <a:lnTo>
                      <a:pt x="8" y="17"/>
                    </a:lnTo>
                    <a:lnTo>
                      <a:pt x="13" y="23"/>
                    </a:lnTo>
                    <a:lnTo>
                      <a:pt x="15" y="23"/>
                    </a:lnTo>
                    <a:lnTo>
                      <a:pt x="23" y="21"/>
                    </a:lnTo>
                    <a:lnTo>
                      <a:pt x="24" y="19"/>
                    </a:lnTo>
                    <a:lnTo>
                      <a:pt x="28" y="15"/>
                    </a:lnTo>
                    <a:lnTo>
                      <a:pt x="30" y="19"/>
                    </a:lnTo>
                    <a:lnTo>
                      <a:pt x="30" y="23"/>
                    </a:lnTo>
                    <a:lnTo>
                      <a:pt x="32" y="27"/>
                    </a:lnTo>
                    <a:lnTo>
                      <a:pt x="34" y="28"/>
                    </a:lnTo>
                    <a:lnTo>
                      <a:pt x="43" y="28"/>
                    </a:lnTo>
                    <a:lnTo>
                      <a:pt x="45" y="25"/>
                    </a:lnTo>
                    <a:lnTo>
                      <a:pt x="47" y="21"/>
                    </a:lnTo>
                    <a:lnTo>
                      <a:pt x="47" y="19"/>
                    </a:lnTo>
                    <a:lnTo>
                      <a:pt x="51" y="17"/>
                    </a:lnTo>
                    <a:lnTo>
                      <a:pt x="55" y="17"/>
                    </a:lnTo>
                    <a:lnTo>
                      <a:pt x="60" y="13"/>
                    </a:lnTo>
                    <a:lnTo>
                      <a:pt x="66" y="6"/>
                    </a:lnTo>
                    <a:lnTo>
                      <a:pt x="68" y="4"/>
                    </a:lnTo>
                    <a:lnTo>
                      <a:pt x="71" y="0"/>
                    </a:lnTo>
                    <a:lnTo>
                      <a:pt x="73" y="0"/>
                    </a:lnTo>
                    <a:lnTo>
                      <a:pt x="75" y="2"/>
                    </a:lnTo>
                    <a:lnTo>
                      <a:pt x="73" y="4"/>
                    </a:lnTo>
                    <a:lnTo>
                      <a:pt x="73" y="8"/>
                    </a:lnTo>
                    <a:lnTo>
                      <a:pt x="75" y="8"/>
                    </a:lnTo>
                    <a:lnTo>
                      <a:pt x="79" y="10"/>
                    </a:lnTo>
                    <a:lnTo>
                      <a:pt x="81" y="12"/>
                    </a:lnTo>
                    <a:lnTo>
                      <a:pt x="81" y="17"/>
                    </a:lnTo>
                    <a:lnTo>
                      <a:pt x="79" y="19"/>
                    </a:lnTo>
                    <a:lnTo>
                      <a:pt x="73" y="21"/>
                    </a:lnTo>
                    <a:lnTo>
                      <a:pt x="70" y="23"/>
                    </a:lnTo>
                    <a:lnTo>
                      <a:pt x="68" y="27"/>
                    </a:lnTo>
                    <a:lnTo>
                      <a:pt x="70" y="32"/>
                    </a:lnTo>
                    <a:lnTo>
                      <a:pt x="71" y="36"/>
                    </a:lnTo>
                    <a:lnTo>
                      <a:pt x="73" y="42"/>
                    </a:lnTo>
                    <a:lnTo>
                      <a:pt x="71" y="44"/>
                    </a:lnTo>
                    <a:lnTo>
                      <a:pt x="70" y="47"/>
                    </a:lnTo>
                    <a:lnTo>
                      <a:pt x="66" y="49"/>
                    </a:lnTo>
                    <a:lnTo>
                      <a:pt x="64" y="4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2" name="Freeform 53">
                <a:extLst>
                  <a:ext uri="{FF2B5EF4-FFF2-40B4-BE49-F238E27FC236}">
                    <a16:creationId xmlns:a16="http://schemas.microsoft.com/office/drawing/2014/main" id="{8CF2A783-1A56-468D-81B2-8EE65C48C52B}"/>
                  </a:ext>
                </a:extLst>
              </p:cNvPr>
              <p:cNvSpPr>
                <a:spLocks/>
              </p:cNvSpPr>
              <p:nvPr/>
            </p:nvSpPr>
            <p:spPr bwMode="auto">
              <a:xfrm>
                <a:off x="8866938" y="1433575"/>
                <a:ext cx="11211" cy="24147"/>
              </a:xfrm>
              <a:custGeom>
                <a:avLst/>
                <a:gdLst>
                  <a:gd name="T0" fmla="*/ 2 w 13"/>
                  <a:gd name="T1" fmla="*/ 11 h 28"/>
                  <a:gd name="T2" fmla="*/ 0 w 13"/>
                  <a:gd name="T3" fmla="*/ 8 h 28"/>
                  <a:gd name="T4" fmla="*/ 2 w 13"/>
                  <a:gd name="T5" fmla="*/ 4 h 28"/>
                  <a:gd name="T6" fmla="*/ 2 w 13"/>
                  <a:gd name="T7" fmla="*/ 2 h 28"/>
                  <a:gd name="T8" fmla="*/ 6 w 13"/>
                  <a:gd name="T9" fmla="*/ 0 h 28"/>
                  <a:gd name="T10" fmla="*/ 10 w 13"/>
                  <a:gd name="T11" fmla="*/ 2 h 28"/>
                  <a:gd name="T12" fmla="*/ 12 w 13"/>
                  <a:gd name="T13" fmla="*/ 4 h 28"/>
                  <a:gd name="T14" fmla="*/ 13 w 13"/>
                  <a:gd name="T15" fmla="*/ 13 h 28"/>
                  <a:gd name="T16" fmla="*/ 13 w 13"/>
                  <a:gd name="T17" fmla="*/ 17 h 28"/>
                  <a:gd name="T18" fmla="*/ 12 w 13"/>
                  <a:gd name="T19" fmla="*/ 21 h 28"/>
                  <a:gd name="T20" fmla="*/ 6 w 13"/>
                  <a:gd name="T21" fmla="*/ 24 h 28"/>
                  <a:gd name="T22" fmla="*/ 6 w 13"/>
                  <a:gd name="T23" fmla="*/ 28 h 28"/>
                  <a:gd name="T24" fmla="*/ 4 w 13"/>
                  <a:gd name="T25" fmla="*/ 28 h 28"/>
                  <a:gd name="T26" fmla="*/ 2 w 13"/>
                  <a:gd name="T27" fmla="*/ 24 h 28"/>
                  <a:gd name="T28" fmla="*/ 2 w 13"/>
                  <a:gd name="T29" fmla="*/ 15 h 28"/>
                  <a:gd name="T30" fmla="*/ 2 w 13"/>
                  <a:gd name="T3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8">
                    <a:moveTo>
                      <a:pt x="2" y="11"/>
                    </a:moveTo>
                    <a:lnTo>
                      <a:pt x="0" y="8"/>
                    </a:lnTo>
                    <a:lnTo>
                      <a:pt x="2" y="4"/>
                    </a:lnTo>
                    <a:lnTo>
                      <a:pt x="2" y="2"/>
                    </a:lnTo>
                    <a:lnTo>
                      <a:pt x="6" y="0"/>
                    </a:lnTo>
                    <a:lnTo>
                      <a:pt x="10" y="2"/>
                    </a:lnTo>
                    <a:lnTo>
                      <a:pt x="12" y="4"/>
                    </a:lnTo>
                    <a:lnTo>
                      <a:pt x="13" y="13"/>
                    </a:lnTo>
                    <a:lnTo>
                      <a:pt x="13" y="17"/>
                    </a:lnTo>
                    <a:lnTo>
                      <a:pt x="12" y="21"/>
                    </a:lnTo>
                    <a:lnTo>
                      <a:pt x="6" y="24"/>
                    </a:lnTo>
                    <a:lnTo>
                      <a:pt x="6" y="28"/>
                    </a:lnTo>
                    <a:lnTo>
                      <a:pt x="4" y="28"/>
                    </a:lnTo>
                    <a:lnTo>
                      <a:pt x="2" y="24"/>
                    </a:lnTo>
                    <a:lnTo>
                      <a:pt x="2" y="15"/>
                    </a:lnTo>
                    <a:lnTo>
                      <a:pt x="2"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3" name="Freeform 54">
                <a:extLst>
                  <a:ext uri="{FF2B5EF4-FFF2-40B4-BE49-F238E27FC236}">
                    <a16:creationId xmlns:a16="http://schemas.microsoft.com/office/drawing/2014/main" id="{C5DFBF57-E760-48A6-B09E-509676732DFF}"/>
                  </a:ext>
                </a:extLst>
              </p:cNvPr>
              <p:cNvSpPr>
                <a:spLocks/>
              </p:cNvSpPr>
              <p:nvPr/>
            </p:nvSpPr>
            <p:spPr bwMode="auto">
              <a:xfrm>
                <a:off x="8849690" y="1446511"/>
                <a:ext cx="13798" cy="14661"/>
              </a:xfrm>
              <a:custGeom>
                <a:avLst/>
                <a:gdLst>
                  <a:gd name="T0" fmla="*/ 3 w 16"/>
                  <a:gd name="T1" fmla="*/ 11 h 17"/>
                  <a:gd name="T2" fmla="*/ 1 w 16"/>
                  <a:gd name="T3" fmla="*/ 9 h 17"/>
                  <a:gd name="T4" fmla="*/ 0 w 16"/>
                  <a:gd name="T5" fmla="*/ 6 h 17"/>
                  <a:gd name="T6" fmla="*/ 1 w 16"/>
                  <a:gd name="T7" fmla="*/ 2 h 17"/>
                  <a:gd name="T8" fmla="*/ 3 w 16"/>
                  <a:gd name="T9" fmla="*/ 0 h 17"/>
                  <a:gd name="T10" fmla="*/ 11 w 16"/>
                  <a:gd name="T11" fmla="*/ 0 h 17"/>
                  <a:gd name="T12" fmla="*/ 15 w 16"/>
                  <a:gd name="T13" fmla="*/ 0 h 17"/>
                  <a:gd name="T14" fmla="*/ 15 w 16"/>
                  <a:gd name="T15" fmla="*/ 4 h 17"/>
                  <a:gd name="T16" fmla="*/ 16 w 16"/>
                  <a:gd name="T17" fmla="*/ 8 h 17"/>
                  <a:gd name="T18" fmla="*/ 15 w 16"/>
                  <a:gd name="T19" fmla="*/ 11 h 17"/>
                  <a:gd name="T20" fmla="*/ 13 w 16"/>
                  <a:gd name="T21" fmla="*/ 13 h 17"/>
                  <a:gd name="T22" fmla="*/ 9 w 16"/>
                  <a:gd name="T23" fmla="*/ 15 h 17"/>
                  <a:gd name="T24" fmla="*/ 7 w 16"/>
                  <a:gd name="T25" fmla="*/ 17 h 17"/>
                  <a:gd name="T26" fmla="*/ 3 w 16"/>
                  <a:gd name="T27" fmla="*/ 17 h 17"/>
                  <a:gd name="T28" fmla="*/ 1 w 16"/>
                  <a:gd name="T29" fmla="*/ 13 h 17"/>
                  <a:gd name="T30" fmla="*/ 3 w 16"/>
                  <a:gd name="T3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7">
                    <a:moveTo>
                      <a:pt x="3" y="11"/>
                    </a:moveTo>
                    <a:lnTo>
                      <a:pt x="1" y="9"/>
                    </a:lnTo>
                    <a:lnTo>
                      <a:pt x="0" y="6"/>
                    </a:lnTo>
                    <a:lnTo>
                      <a:pt x="1" y="2"/>
                    </a:lnTo>
                    <a:lnTo>
                      <a:pt x="3" y="0"/>
                    </a:lnTo>
                    <a:lnTo>
                      <a:pt x="11" y="0"/>
                    </a:lnTo>
                    <a:lnTo>
                      <a:pt x="15" y="0"/>
                    </a:lnTo>
                    <a:lnTo>
                      <a:pt x="15" y="4"/>
                    </a:lnTo>
                    <a:lnTo>
                      <a:pt x="16" y="8"/>
                    </a:lnTo>
                    <a:lnTo>
                      <a:pt x="15" y="11"/>
                    </a:lnTo>
                    <a:lnTo>
                      <a:pt x="13" y="13"/>
                    </a:lnTo>
                    <a:lnTo>
                      <a:pt x="9" y="15"/>
                    </a:lnTo>
                    <a:lnTo>
                      <a:pt x="7" y="17"/>
                    </a:lnTo>
                    <a:lnTo>
                      <a:pt x="3" y="17"/>
                    </a:lnTo>
                    <a:lnTo>
                      <a:pt x="1" y="13"/>
                    </a:lnTo>
                    <a:lnTo>
                      <a:pt x="3"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4" name="Freeform 55">
                <a:extLst>
                  <a:ext uri="{FF2B5EF4-FFF2-40B4-BE49-F238E27FC236}">
                    <a16:creationId xmlns:a16="http://schemas.microsoft.com/office/drawing/2014/main" id="{BDC5A90B-E2B7-4FCF-82A1-66673F7B1EF6}"/>
                  </a:ext>
                </a:extLst>
              </p:cNvPr>
              <p:cNvSpPr>
                <a:spLocks/>
              </p:cNvSpPr>
              <p:nvPr/>
            </p:nvSpPr>
            <p:spPr bwMode="auto">
              <a:xfrm>
                <a:off x="8863489" y="1376657"/>
                <a:ext cx="5174" cy="8624"/>
              </a:xfrm>
              <a:custGeom>
                <a:avLst/>
                <a:gdLst>
                  <a:gd name="T0" fmla="*/ 0 w 6"/>
                  <a:gd name="T1" fmla="*/ 4 h 10"/>
                  <a:gd name="T2" fmla="*/ 0 w 6"/>
                  <a:gd name="T3" fmla="*/ 2 h 10"/>
                  <a:gd name="T4" fmla="*/ 4 w 6"/>
                  <a:gd name="T5" fmla="*/ 0 h 10"/>
                  <a:gd name="T6" fmla="*/ 4 w 6"/>
                  <a:gd name="T7" fmla="*/ 4 h 10"/>
                  <a:gd name="T8" fmla="*/ 6 w 6"/>
                  <a:gd name="T9" fmla="*/ 6 h 10"/>
                  <a:gd name="T10" fmla="*/ 4 w 6"/>
                  <a:gd name="T11" fmla="*/ 10 h 10"/>
                  <a:gd name="T12" fmla="*/ 0 w 6"/>
                  <a:gd name="T13" fmla="*/ 10 h 10"/>
                  <a:gd name="T14" fmla="*/ 0 w 6"/>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0" y="4"/>
                    </a:moveTo>
                    <a:lnTo>
                      <a:pt x="0" y="2"/>
                    </a:lnTo>
                    <a:lnTo>
                      <a:pt x="4" y="0"/>
                    </a:lnTo>
                    <a:lnTo>
                      <a:pt x="4" y="4"/>
                    </a:lnTo>
                    <a:lnTo>
                      <a:pt x="6" y="6"/>
                    </a:lnTo>
                    <a:lnTo>
                      <a:pt x="4" y="10"/>
                    </a:lnTo>
                    <a:lnTo>
                      <a:pt x="0" y="10"/>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5" name="Freeform 56">
                <a:extLst>
                  <a:ext uri="{FF2B5EF4-FFF2-40B4-BE49-F238E27FC236}">
                    <a16:creationId xmlns:a16="http://schemas.microsoft.com/office/drawing/2014/main" id="{F7E414E2-9ABB-4194-AB2C-C48E58778D43}"/>
                  </a:ext>
                </a:extLst>
              </p:cNvPr>
              <p:cNvSpPr>
                <a:spLocks/>
              </p:cNvSpPr>
              <p:nvPr/>
            </p:nvSpPr>
            <p:spPr bwMode="auto">
              <a:xfrm>
                <a:off x="8844516" y="1289555"/>
                <a:ext cx="20697" cy="29321"/>
              </a:xfrm>
              <a:custGeom>
                <a:avLst/>
                <a:gdLst>
                  <a:gd name="T0" fmla="*/ 4 w 24"/>
                  <a:gd name="T1" fmla="*/ 24 h 34"/>
                  <a:gd name="T2" fmla="*/ 6 w 24"/>
                  <a:gd name="T3" fmla="*/ 23 h 34"/>
                  <a:gd name="T4" fmla="*/ 6 w 24"/>
                  <a:gd name="T5" fmla="*/ 19 h 34"/>
                  <a:gd name="T6" fmla="*/ 4 w 24"/>
                  <a:gd name="T7" fmla="*/ 17 h 34"/>
                  <a:gd name="T8" fmla="*/ 4 w 24"/>
                  <a:gd name="T9" fmla="*/ 13 h 34"/>
                  <a:gd name="T10" fmla="*/ 2 w 24"/>
                  <a:gd name="T11" fmla="*/ 6 h 34"/>
                  <a:gd name="T12" fmla="*/ 4 w 24"/>
                  <a:gd name="T13" fmla="*/ 2 h 34"/>
                  <a:gd name="T14" fmla="*/ 6 w 24"/>
                  <a:gd name="T15" fmla="*/ 0 h 34"/>
                  <a:gd name="T16" fmla="*/ 9 w 24"/>
                  <a:gd name="T17" fmla="*/ 0 h 34"/>
                  <a:gd name="T18" fmla="*/ 11 w 24"/>
                  <a:gd name="T19" fmla="*/ 0 h 34"/>
                  <a:gd name="T20" fmla="*/ 15 w 24"/>
                  <a:gd name="T21" fmla="*/ 2 h 34"/>
                  <a:gd name="T22" fmla="*/ 17 w 24"/>
                  <a:gd name="T23" fmla="*/ 4 h 34"/>
                  <a:gd name="T24" fmla="*/ 19 w 24"/>
                  <a:gd name="T25" fmla="*/ 7 h 34"/>
                  <a:gd name="T26" fmla="*/ 22 w 24"/>
                  <a:gd name="T27" fmla="*/ 17 h 34"/>
                  <a:gd name="T28" fmla="*/ 22 w 24"/>
                  <a:gd name="T29" fmla="*/ 26 h 34"/>
                  <a:gd name="T30" fmla="*/ 24 w 24"/>
                  <a:gd name="T31" fmla="*/ 30 h 34"/>
                  <a:gd name="T32" fmla="*/ 21 w 24"/>
                  <a:gd name="T33" fmla="*/ 30 h 34"/>
                  <a:gd name="T34" fmla="*/ 19 w 24"/>
                  <a:gd name="T35" fmla="*/ 32 h 34"/>
                  <a:gd name="T36" fmla="*/ 15 w 24"/>
                  <a:gd name="T37" fmla="*/ 32 h 34"/>
                  <a:gd name="T38" fmla="*/ 11 w 24"/>
                  <a:gd name="T39" fmla="*/ 32 h 34"/>
                  <a:gd name="T40" fmla="*/ 7 w 24"/>
                  <a:gd name="T41" fmla="*/ 34 h 34"/>
                  <a:gd name="T42" fmla="*/ 2 w 24"/>
                  <a:gd name="T43" fmla="*/ 34 h 34"/>
                  <a:gd name="T44" fmla="*/ 0 w 24"/>
                  <a:gd name="T45" fmla="*/ 32 h 34"/>
                  <a:gd name="T46" fmla="*/ 0 w 24"/>
                  <a:gd name="T47" fmla="*/ 30 h 34"/>
                  <a:gd name="T48" fmla="*/ 4 w 24"/>
                  <a:gd name="T4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4">
                    <a:moveTo>
                      <a:pt x="4" y="24"/>
                    </a:moveTo>
                    <a:lnTo>
                      <a:pt x="6" y="23"/>
                    </a:lnTo>
                    <a:lnTo>
                      <a:pt x="6" y="19"/>
                    </a:lnTo>
                    <a:lnTo>
                      <a:pt x="4" y="17"/>
                    </a:lnTo>
                    <a:lnTo>
                      <a:pt x="4" y="13"/>
                    </a:lnTo>
                    <a:lnTo>
                      <a:pt x="2" y="6"/>
                    </a:lnTo>
                    <a:lnTo>
                      <a:pt x="4" y="2"/>
                    </a:lnTo>
                    <a:lnTo>
                      <a:pt x="6" y="0"/>
                    </a:lnTo>
                    <a:lnTo>
                      <a:pt x="9" y="0"/>
                    </a:lnTo>
                    <a:lnTo>
                      <a:pt x="11" y="0"/>
                    </a:lnTo>
                    <a:lnTo>
                      <a:pt x="15" y="2"/>
                    </a:lnTo>
                    <a:lnTo>
                      <a:pt x="17" y="4"/>
                    </a:lnTo>
                    <a:lnTo>
                      <a:pt x="19" y="7"/>
                    </a:lnTo>
                    <a:lnTo>
                      <a:pt x="22" y="17"/>
                    </a:lnTo>
                    <a:lnTo>
                      <a:pt x="22" y="26"/>
                    </a:lnTo>
                    <a:lnTo>
                      <a:pt x="24" y="30"/>
                    </a:lnTo>
                    <a:lnTo>
                      <a:pt x="21" y="30"/>
                    </a:lnTo>
                    <a:lnTo>
                      <a:pt x="19" y="32"/>
                    </a:lnTo>
                    <a:lnTo>
                      <a:pt x="15" y="32"/>
                    </a:lnTo>
                    <a:lnTo>
                      <a:pt x="11" y="32"/>
                    </a:lnTo>
                    <a:lnTo>
                      <a:pt x="7" y="34"/>
                    </a:lnTo>
                    <a:lnTo>
                      <a:pt x="2" y="34"/>
                    </a:lnTo>
                    <a:lnTo>
                      <a:pt x="0" y="32"/>
                    </a:lnTo>
                    <a:lnTo>
                      <a:pt x="0" y="30"/>
                    </a:lnTo>
                    <a:lnTo>
                      <a:pt x="4" y="2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6" name="Freeform 57">
                <a:extLst>
                  <a:ext uri="{FF2B5EF4-FFF2-40B4-BE49-F238E27FC236}">
                    <a16:creationId xmlns:a16="http://schemas.microsoft.com/office/drawing/2014/main" id="{373E6249-5F4F-410D-B4CB-5CC733C09F50}"/>
                  </a:ext>
                </a:extLst>
              </p:cNvPr>
              <p:cNvSpPr>
                <a:spLocks/>
              </p:cNvSpPr>
              <p:nvPr/>
            </p:nvSpPr>
            <p:spPr bwMode="auto">
              <a:xfrm>
                <a:off x="8802258" y="1106727"/>
                <a:ext cx="16386" cy="11211"/>
              </a:xfrm>
              <a:custGeom>
                <a:avLst/>
                <a:gdLst>
                  <a:gd name="T0" fmla="*/ 9 w 19"/>
                  <a:gd name="T1" fmla="*/ 7 h 13"/>
                  <a:gd name="T2" fmla="*/ 6 w 19"/>
                  <a:gd name="T3" fmla="*/ 5 h 13"/>
                  <a:gd name="T4" fmla="*/ 2 w 19"/>
                  <a:gd name="T5" fmla="*/ 5 h 13"/>
                  <a:gd name="T6" fmla="*/ 0 w 19"/>
                  <a:gd name="T7" fmla="*/ 2 h 13"/>
                  <a:gd name="T8" fmla="*/ 2 w 19"/>
                  <a:gd name="T9" fmla="*/ 0 h 13"/>
                  <a:gd name="T10" fmla="*/ 6 w 19"/>
                  <a:gd name="T11" fmla="*/ 0 h 13"/>
                  <a:gd name="T12" fmla="*/ 8 w 19"/>
                  <a:gd name="T13" fmla="*/ 0 h 13"/>
                  <a:gd name="T14" fmla="*/ 11 w 19"/>
                  <a:gd name="T15" fmla="*/ 2 h 13"/>
                  <a:gd name="T16" fmla="*/ 13 w 19"/>
                  <a:gd name="T17" fmla="*/ 4 h 13"/>
                  <a:gd name="T18" fmla="*/ 15 w 19"/>
                  <a:gd name="T19" fmla="*/ 5 h 13"/>
                  <a:gd name="T20" fmla="*/ 19 w 19"/>
                  <a:gd name="T21" fmla="*/ 7 h 13"/>
                  <a:gd name="T22" fmla="*/ 19 w 19"/>
                  <a:gd name="T23" fmla="*/ 11 h 13"/>
                  <a:gd name="T24" fmla="*/ 15 w 19"/>
                  <a:gd name="T25" fmla="*/ 13 h 13"/>
                  <a:gd name="T26" fmla="*/ 13 w 19"/>
                  <a:gd name="T27" fmla="*/ 11 h 13"/>
                  <a:gd name="T28" fmla="*/ 11 w 19"/>
                  <a:gd name="T29" fmla="*/ 9 h 13"/>
                  <a:gd name="T30" fmla="*/ 9 w 19"/>
                  <a:gd name="T31"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3">
                    <a:moveTo>
                      <a:pt x="9" y="7"/>
                    </a:moveTo>
                    <a:lnTo>
                      <a:pt x="6" y="5"/>
                    </a:lnTo>
                    <a:lnTo>
                      <a:pt x="2" y="5"/>
                    </a:lnTo>
                    <a:lnTo>
                      <a:pt x="0" y="2"/>
                    </a:lnTo>
                    <a:lnTo>
                      <a:pt x="2" y="0"/>
                    </a:lnTo>
                    <a:lnTo>
                      <a:pt x="6" y="0"/>
                    </a:lnTo>
                    <a:lnTo>
                      <a:pt x="8" y="0"/>
                    </a:lnTo>
                    <a:lnTo>
                      <a:pt x="11" y="2"/>
                    </a:lnTo>
                    <a:lnTo>
                      <a:pt x="13" y="4"/>
                    </a:lnTo>
                    <a:lnTo>
                      <a:pt x="15" y="5"/>
                    </a:lnTo>
                    <a:lnTo>
                      <a:pt x="19" y="7"/>
                    </a:lnTo>
                    <a:lnTo>
                      <a:pt x="19" y="11"/>
                    </a:lnTo>
                    <a:lnTo>
                      <a:pt x="15" y="13"/>
                    </a:lnTo>
                    <a:lnTo>
                      <a:pt x="13" y="11"/>
                    </a:lnTo>
                    <a:lnTo>
                      <a:pt x="11" y="9"/>
                    </a:lnTo>
                    <a:lnTo>
                      <a:pt x="9"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7" name="Freeform 58">
                <a:extLst>
                  <a:ext uri="{FF2B5EF4-FFF2-40B4-BE49-F238E27FC236}">
                    <a16:creationId xmlns:a16="http://schemas.microsoft.com/office/drawing/2014/main" id="{25408503-9903-4DA2-A131-E9DC63998AED}"/>
                  </a:ext>
                </a:extLst>
              </p:cNvPr>
              <p:cNvSpPr>
                <a:spLocks/>
              </p:cNvSpPr>
              <p:nvPr/>
            </p:nvSpPr>
            <p:spPr bwMode="auto">
              <a:xfrm>
                <a:off x="8638403" y="798851"/>
                <a:ext cx="5174" cy="9486"/>
              </a:xfrm>
              <a:custGeom>
                <a:avLst/>
                <a:gdLst>
                  <a:gd name="T0" fmla="*/ 4 w 6"/>
                  <a:gd name="T1" fmla="*/ 9 h 11"/>
                  <a:gd name="T2" fmla="*/ 0 w 6"/>
                  <a:gd name="T3" fmla="*/ 4 h 11"/>
                  <a:gd name="T4" fmla="*/ 2 w 6"/>
                  <a:gd name="T5" fmla="*/ 2 h 11"/>
                  <a:gd name="T6" fmla="*/ 6 w 6"/>
                  <a:gd name="T7" fmla="*/ 0 h 11"/>
                  <a:gd name="T8" fmla="*/ 6 w 6"/>
                  <a:gd name="T9" fmla="*/ 8 h 11"/>
                  <a:gd name="T10" fmla="*/ 6 w 6"/>
                  <a:gd name="T11" fmla="*/ 11 h 11"/>
                  <a:gd name="T12" fmla="*/ 2 w 6"/>
                  <a:gd name="T13" fmla="*/ 9 h 11"/>
                  <a:gd name="T14" fmla="*/ 4 w 6"/>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9"/>
                    </a:moveTo>
                    <a:lnTo>
                      <a:pt x="0" y="4"/>
                    </a:lnTo>
                    <a:lnTo>
                      <a:pt x="2" y="2"/>
                    </a:lnTo>
                    <a:lnTo>
                      <a:pt x="6" y="0"/>
                    </a:lnTo>
                    <a:lnTo>
                      <a:pt x="6" y="8"/>
                    </a:lnTo>
                    <a:lnTo>
                      <a:pt x="6" y="11"/>
                    </a:lnTo>
                    <a:lnTo>
                      <a:pt x="2" y="9"/>
                    </a:lnTo>
                    <a:lnTo>
                      <a:pt x="4" y="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8" name="Freeform 59">
                <a:extLst>
                  <a:ext uri="{FF2B5EF4-FFF2-40B4-BE49-F238E27FC236}">
                    <a16:creationId xmlns:a16="http://schemas.microsoft.com/office/drawing/2014/main" id="{5B8CD066-D6CD-4D31-B07B-73FED2B69194}"/>
                  </a:ext>
                </a:extLst>
              </p:cNvPr>
              <p:cNvSpPr>
                <a:spLocks/>
              </p:cNvSpPr>
              <p:nvPr/>
            </p:nvSpPr>
            <p:spPr bwMode="auto">
              <a:xfrm>
                <a:off x="8625467" y="804026"/>
                <a:ext cx="5174" cy="6037"/>
              </a:xfrm>
              <a:custGeom>
                <a:avLst/>
                <a:gdLst>
                  <a:gd name="T0" fmla="*/ 2 w 6"/>
                  <a:gd name="T1" fmla="*/ 5 h 7"/>
                  <a:gd name="T2" fmla="*/ 0 w 6"/>
                  <a:gd name="T3" fmla="*/ 3 h 7"/>
                  <a:gd name="T4" fmla="*/ 2 w 6"/>
                  <a:gd name="T5" fmla="*/ 0 h 7"/>
                  <a:gd name="T6" fmla="*/ 4 w 6"/>
                  <a:gd name="T7" fmla="*/ 0 h 7"/>
                  <a:gd name="T8" fmla="*/ 6 w 6"/>
                  <a:gd name="T9" fmla="*/ 3 h 7"/>
                  <a:gd name="T10" fmla="*/ 4 w 6"/>
                  <a:gd name="T11" fmla="*/ 7 h 7"/>
                  <a:gd name="T12" fmla="*/ 0 w 6"/>
                  <a:gd name="T13" fmla="*/ 3 h 7"/>
                  <a:gd name="T14" fmla="*/ 2 w 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5"/>
                    </a:moveTo>
                    <a:lnTo>
                      <a:pt x="0" y="3"/>
                    </a:lnTo>
                    <a:lnTo>
                      <a:pt x="2" y="0"/>
                    </a:lnTo>
                    <a:lnTo>
                      <a:pt x="4" y="0"/>
                    </a:lnTo>
                    <a:lnTo>
                      <a:pt x="6" y="3"/>
                    </a:lnTo>
                    <a:lnTo>
                      <a:pt x="4" y="7"/>
                    </a:lnTo>
                    <a:lnTo>
                      <a:pt x="0" y="3"/>
                    </a:lnTo>
                    <a:lnTo>
                      <a:pt x="2"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59" name="Freeform 60">
                <a:extLst>
                  <a:ext uri="{FF2B5EF4-FFF2-40B4-BE49-F238E27FC236}">
                    <a16:creationId xmlns:a16="http://schemas.microsoft.com/office/drawing/2014/main" id="{09C876AA-78E0-4E16-9677-01E6B3E5EAC5}"/>
                  </a:ext>
                </a:extLst>
              </p:cNvPr>
              <p:cNvSpPr>
                <a:spLocks/>
              </p:cNvSpPr>
              <p:nvPr/>
            </p:nvSpPr>
            <p:spPr bwMode="auto">
              <a:xfrm>
                <a:off x="8614256" y="808338"/>
                <a:ext cx="5174" cy="3450"/>
              </a:xfrm>
              <a:custGeom>
                <a:avLst/>
                <a:gdLst>
                  <a:gd name="T0" fmla="*/ 4 w 6"/>
                  <a:gd name="T1" fmla="*/ 4 h 4"/>
                  <a:gd name="T2" fmla="*/ 0 w 6"/>
                  <a:gd name="T3" fmla="*/ 2 h 4"/>
                  <a:gd name="T4" fmla="*/ 2 w 6"/>
                  <a:gd name="T5" fmla="*/ 0 h 4"/>
                  <a:gd name="T6" fmla="*/ 6 w 6"/>
                  <a:gd name="T7" fmla="*/ 2 h 4"/>
                  <a:gd name="T8" fmla="*/ 6 w 6"/>
                  <a:gd name="T9" fmla="*/ 4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lnTo>
                      <a:pt x="0" y="2"/>
                    </a:lnTo>
                    <a:lnTo>
                      <a:pt x="2" y="0"/>
                    </a:lnTo>
                    <a:lnTo>
                      <a:pt x="6" y="2"/>
                    </a:lnTo>
                    <a:lnTo>
                      <a:pt x="6" y="4"/>
                    </a:lnTo>
                    <a:lnTo>
                      <a:pt x="0" y="4"/>
                    </a:lnTo>
                    <a:lnTo>
                      <a:pt x="4"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0" name="Freeform 61">
                <a:extLst>
                  <a:ext uri="{FF2B5EF4-FFF2-40B4-BE49-F238E27FC236}">
                    <a16:creationId xmlns:a16="http://schemas.microsoft.com/office/drawing/2014/main" id="{E9D10B1A-6CC0-4E20-AB89-A70A9C3D88EE}"/>
                  </a:ext>
                </a:extLst>
              </p:cNvPr>
              <p:cNvSpPr>
                <a:spLocks/>
              </p:cNvSpPr>
              <p:nvPr/>
            </p:nvSpPr>
            <p:spPr bwMode="auto">
              <a:xfrm>
                <a:off x="8534916" y="706575"/>
                <a:ext cx="9486" cy="9486"/>
              </a:xfrm>
              <a:custGeom>
                <a:avLst/>
                <a:gdLst>
                  <a:gd name="T0" fmla="*/ 7 w 11"/>
                  <a:gd name="T1" fmla="*/ 11 h 11"/>
                  <a:gd name="T2" fmla="*/ 4 w 11"/>
                  <a:gd name="T3" fmla="*/ 11 h 11"/>
                  <a:gd name="T4" fmla="*/ 0 w 11"/>
                  <a:gd name="T5" fmla="*/ 9 h 11"/>
                  <a:gd name="T6" fmla="*/ 0 w 11"/>
                  <a:gd name="T7" fmla="*/ 6 h 11"/>
                  <a:gd name="T8" fmla="*/ 2 w 11"/>
                  <a:gd name="T9" fmla="*/ 4 h 11"/>
                  <a:gd name="T10" fmla="*/ 7 w 11"/>
                  <a:gd name="T11" fmla="*/ 0 h 11"/>
                  <a:gd name="T12" fmla="*/ 9 w 11"/>
                  <a:gd name="T13" fmla="*/ 0 h 11"/>
                  <a:gd name="T14" fmla="*/ 11 w 11"/>
                  <a:gd name="T15" fmla="*/ 6 h 11"/>
                  <a:gd name="T16" fmla="*/ 9 w 11"/>
                  <a:gd name="T17" fmla="*/ 8 h 11"/>
                  <a:gd name="T18" fmla="*/ 9 w 11"/>
                  <a:gd name="T19" fmla="*/ 11 h 11"/>
                  <a:gd name="T20" fmla="*/ 5 w 11"/>
                  <a:gd name="T21" fmla="*/ 11 h 11"/>
                  <a:gd name="T22" fmla="*/ 7 w 11"/>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1">
                    <a:moveTo>
                      <a:pt x="7" y="11"/>
                    </a:moveTo>
                    <a:lnTo>
                      <a:pt x="4" y="11"/>
                    </a:lnTo>
                    <a:lnTo>
                      <a:pt x="0" y="9"/>
                    </a:lnTo>
                    <a:lnTo>
                      <a:pt x="0" y="6"/>
                    </a:lnTo>
                    <a:lnTo>
                      <a:pt x="2" y="4"/>
                    </a:lnTo>
                    <a:lnTo>
                      <a:pt x="7" y="0"/>
                    </a:lnTo>
                    <a:lnTo>
                      <a:pt x="9" y="0"/>
                    </a:lnTo>
                    <a:lnTo>
                      <a:pt x="11" y="6"/>
                    </a:lnTo>
                    <a:lnTo>
                      <a:pt x="9" y="8"/>
                    </a:lnTo>
                    <a:lnTo>
                      <a:pt x="9" y="11"/>
                    </a:lnTo>
                    <a:lnTo>
                      <a:pt x="5" y="11"/>
                    </a:lnTo>
                    <a:lnTo>
                      <a:pt x="7"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1" name="Freeform 62">
                <a:extLst>
                  <a:ext uri="{FF2B5EF4-FFF2-40B4-BE49-F238E27FC236}">
                    <a16:creationId xmlns:a16="http://schemas.microsoft.com/office/drawing/2014/main" id="{6F504C9F-81AE-4C59-AFD9-B607EF33A8E5}"/>
                  </a:ext>
                </a:extLst>
              </p:cNvPr>
              <p:cNvSpPr>
                <a:spLocks/>
              </p:cNvSpPr>
              <p:nvPr/>
            </p:nvSpPr>
            <p:spPr bwMode="auto">
              <a:xfrm>
                <a:off x="8022653" y="4396767"/>
                <a:ext cx="30184" cy="43982"/>
              </a:xfrm>
              <a:custGeom>
                <a:avLst/>
                <a:gdLst>
                  <a:gd name="T0" fmla="*/ 30 w 35"/>
                  <a:gd name="T1" fmla="*/ 47 h 51"/>
                  <a:gd name="T2" fmla="*/ 28 w 35"/>
                  <a:gd name="T3" fmla="*/ 43 h 51"/>
                  <a:gd name="T4" fmla="*/ 26 w 35"/>
                  <a:gd name="T5" fmla="*/ 41 h 51"/>
                  <a:gd name="T6" fmla="*/ 24 w 35"/>
                  <a:gd name="T7" fmla="*/ 38 h 51"/>
                  <a:gd name="T8" fmla="*/ 22 w 35"/>
                  <a:gd name="T9" fmla="*/ 32 h 51"/>
                  <a:gd name="T10" fmla="*/ 17 w 35"/>
                  <a:gd name="T11" fmla="*/ 28 h 51"/>
                  <a:gd name="T12" fmla="*/ 15 w 35"/>
                  <a:gd name="T13" fmla="*/ 24 h 51"/>
                  <a:gd name="T14" fmla="*/ 7 w 35"/>
                  <a:gd name="T15" fmla="*/ 19 h 51"/>
                  <a:gd name="T16" fmla="*/ 5 w 35"/>
                  <a:gd name="T17" fmla="*/ 17 h 51"/>
                  <a:gd name="T18" fmla="*/ 5 w 35"/>
                  <a:gd name="T19" fmla="*/ 13 h 51"/>
                  <a:gd name="T20" fmla="*/ 3 w 35"/>
                  <a:gd name="T21" fmla="*/ 9 h 51"/>
                  <a:gd name="T22" fmla="*/ 2 w 35"/>
                  <a:gd name="T23" fmla="*/ 8 h 51"/>
                  <a:gd name="T24" fmla="*/ 0 w 35"/>
                  <a:gd name="T25" fmla="*/ 4 h 51"/>
                  <a:gd name="T26" fmla="*/ 0 w 35"/>
                  <a:gd name="T27" fmla="*/ 0 h 51"/>
                  <a:gd name="T28" fmla="*/ 2 w 35"/>
                  <a:gd name="T29" fmla="*/ 0 h 51"/>
                  <a:gd name="T30" fmla="*/ 5 w 35"/>
                  <a:gd name="T31" fmla="*/ 6 h 51"/>
                  <a:gd name="T32" fmla="*/ 7 w 35"/>
                  <a:gd name="T33" fmla="*/ 9 h 51"/>
                  <a:gd name="T34" fmla="*/ 13 w 35"/>
                  <a:gd name="T35" fmla="*/ 17 h 51"/>
                  <a:gd name="T36" fmla="*/ 15 w 35"/>
                  <a:gd name="T37" fmla="*/ 19 h 51"/>
                  <a:gd name="T38" fmla="*/ 20 w 35"/>
                  <a:gd name="T39" fmla="*/ 23 h 51"/>
                  <a:gd name="T40" fmla="*/ 24 w 35"/>
                  <a:gd name="T41" fmla="*/ 24 h 51"/>
                  <a:gd name="T42" fmla="*/ 32 w 35"/>
                  <a:gd name="T43" fmla="*/ 36 h 51"/>
                  <a:gd name="T44" fmla="*/ 34 w 35"/>
                  <a:gd name="T45" fmla="*/ 38 h 51"/>
                  <a:gd name="T46" fmla="*/ 35 w 35"/>
                  <a:gd name="T47" fmla="*/ 39 h 51"/>
                  <a:gd name="T48" fmla="*/ 35 w 35"/>
                  <a:gd name="T49" fmla="*/ 43 h 51"/>
                  <a:gd name="T50" fmla="*/ 35 w 35"/>
                  <a:gd name="T51" fmla="*/ 47 h 51"/>
                  <a:gd name="T52" fmla="*/ 34 w 35"/>
                  <a:gd name="T53" fmla="*/ 51 h 51"/>
                  <a:gd name="T54" fmla="*/ 30 w 35"/>
                  <a:gd name="T55" fmla="*/ 49 h 51"/>
                  <a:gd name="T56" fmla="*/ 30 w 35"/>
                  <a:gd name="T5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51">
                    <a:moveTo>
                      <a:pt x="30" y="47"/>
                    </a:moveTo>
                    <a:lnTo>
                      <a:pt x="28" y="43"/>
                    </a:lnTo>
                    <a:lnTo>
                      <a:pt x="26" y="41"/>
                    </a:lnTo>
                    <a:lnTo>
                      <a:pt x="24" y="38"/>
                    </a:lnTo>
                    <a:lnTo>
                      <a:pt x="22" y="32"/>
                    </a:lnTo>
                    <a:lnTo>
                      <a:pt x="17" y="28"/>
                    </a:lnTo>
                    <a:lnTo>
                      <a:pt x="15" y="24"/>
                    </a:lnTo>
                    <a:lnTo>
                      <a:pt x="7" y="19"/>
                    </a:lnTo>
                    <a:lnTo>
                      <a:pt x="5" y="17"/>
                    </a:lnTo>
                    <a:lnTo>
                      <a:pt x="5" y="13"/>
                    </a:lnTo>
                    <a:lnTo>
                      <a:pt x="3" y="9"/>
                    </a:lnTo>
                    <a:lnTo>
                      <a:pt x="2" y="8"/>
                    </a:lnTo>
                    <a:lnTo>
                      <a:pt x="0" y="4"/>
                    </a:lnTo>
                    <a:lnTo>
                      <a:pt x="0" y="0"/>
                    </a:lnTo>
                    <a:lnTo>
                      <a:pt x="2" y="0"/>
                    </a:lnTo>
                    <a:lnTo>
                      <a:pt x="5" y="6"/>
                    </a:lnTo>
                    <a:lnTo>
                      <a:pt x="7" y="9"/>
                    </a:lnTo>
                    <a:lnTo>
                      <a:pt x="13" y="17"/>
                    </a:lnTo>
                    <a:lnTo>
                      <a:pt x="15" y="19"/>
                    </a:lnTo>
                    <a:lnTo>
                      <a:pt x="20" y="23"/>
                    </a:lnTo>
                    <a:lnTo>
                      <a:pt x="24" y="24"/>
                    </a:lnTo>
                    <a:lnTo>
                      <a:pt x="32" y="36"/>
                    </a:lnTo>
                    <a:lnTo>
                      <a:pt x="34" y="38"/>
                    </a:lnTo>
                    <a:lnTo>
                      <a:pt x="35" y="39"/>
                    </a:lnTo>
                    <a:lnTo>
                      <a:pt x="35" y="43"/>
                    </a:lnTo>
                    <a:lnTo>
                      <a:pt x="35" y="47"/>
                    </a:lnTo>
                    <a:lnTo>
                      <a:pt x="34" y="51"/>
                    </a:lnTo>
                    <a:lnTo>
                      <a:pt x="30" y="49"/>
                    </a:lnTo>
                    <a:lnTo>
                      <a:pt x="30" y="4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2" name="Freeform 63">
                <a:extLst>
                  <a:ext uri="{FF2B5EF4-FFF2-40B4-BE49-F238E27FC236}">
                    <a16:creationId xmlns:a16="http://schemas.microsoft.com/office/drawing/2014/main" id="{AF57C4DC-CEB1-4663-A6B2-B8A8BB1B19D8}"/>
                  </a:ext>
                </a:extLst>
              </p:cNvPr>
              <p:cNvSpPr>
                <a:spLocks/>
              </p:cNvSpPr>
              <p:nvPr/>
            </p:nvSpPr>
            <p:spPr bwMode="auto">
              <a:xfrm>
                <a:off x="9155841" y="1367170"/>
                <a:ext cx="24147" cy="24147"/>
              </a:xfrm>
              <a:custGeom>
                <a:avLst/>
                <a:gdLst>
                  <a:gd name="T0" fmla="*/ 15 w 28"/>
                  <a:gd name="T1" fmla="*/ 26 h 28"/>
                  <a:gd name="T2" fmla="*/ 11 w 28"/>
                  <a:gd name="T3" fmla="*/ 26 h 28"/>
                  <a:gd name="T4" fmla="*/ 9 w 28"/>
                  <a:gd name="T5" fmla="*/ 23 h 28"/>
                  <a:gd name="T6" fmla="*/ 11 w 28"/>
                  <a:gd name="T7" fmla="*/ 19 h 28"/>
                  <a:gd name="T8" fmla="*/ 13 w 28"/>
                  <a:gd name="T9" fmla="*/ 17 h 28"/>
                  <a:gd name="T10" fmla="*/ 11 w 28"/>
                  <a:gd name="T11" fmla="*/ 15 h 28"/>
                  <a:gd name="T12" fmla="*/ 2 w 28"/>
                  <a:gd name="T13" fmla="*/ 11 h 28"/>
                  <a:gd name="T14" fmla="*/ 0 w 28"/>
                  <a:gd name="T15" fmla="*/ 8 h 28"/>
                  <a:gd name="T16" fmla="*/ 0 w 28"/>
                  <a:gd name="T17" fmla="*/ 4 h 28"/>
                  <a:gd name="T18" fmla="*/ 11 w 28"/>
                  <a:gd name="T19" fmla="*/ 0 h 28"/>
                  <a:gd name="T20" fmla="*/ 13 w 28"/>
                  <a:gd name="T21" fmla="*/ 2 h 28"/>
                  <a:gd name="T22" fmla="*/ 15 w 28"/>
                  <a:gd name="T23" fmla="*/ 4 h 28"/>
                  <a:gd name="T24" fmla="*/ 17 w 28"/>
                  <a:gd name="T25" fmla="*/ 8 h 28"/>
                  <a:gd name="T26" fmla="*/ 17 w 28"/>
                  <a:gd name="T27" fmla="*/ 11 h 28"/>
                  <a:gd name="T28" fmla="*/ 17 w 28"/>
                  <a:gd name="T29" fmla="*/ 15 h 28"/>
                  <a:gd name="T30" fmla="*/ 21 w 28"/>
                  <a:gd name="T31" fmla="*/ 17 h 28"/>
                  <a:gd name="T32" fmla="*/ 24 w 28"/>
                  <a:gd name="T33" fmla="*/ 17 h 28"/>
                  <a:gd name="T34" fmla="*/ 26 w 28"/>
                  <a:gd name="T35" fmla="*/ 19 h 28"/>
                  <a:gd name="T36" fmla="*/ 28 w 28"/>
                  <a:gd name="T37" fmla="*/ 21 h 28"/>
                  <a:gd name="T38" fmla="*/ 28 w 28"/>
                  <a:gd name="T39" fmla="*/ 25 h 28"/>
                  <a:gd name="T40" fmla="*/ 26 w 28"/>
                  <a:gd name="T41" fmla="*/ 26 h 28"/>
                  <a:gd name="T42" fmla="*/ 22 w 28"/>
                  <a:gd name="T43" fmla="*/ 28 h 28"/>
                  <a:gd name="T44" fmla="*/ 19 w 28"/>
                  <a:gd name="T45" fmla="*/ 28 h 28"/>
                  <a:gd name="T46" fmla="*/ 15 w 28"/>
                  <a:gd name="T4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8">
                    <a:moveTo>
                      <a:pt x="15" y="26"/>
                    </a:moveTo>
                    <a:lnTo>
                      <a:pt x="11" y="26"/>
                    </a:lnTo>
                    <a:lnTo>
                      <a:pt x="9" y="23"/>
                    </a:lnTo>
                    <a:lnTo>
                      <a:pt x="11" y="19"/>
                    </a:lnTo>
                    <a:lnTo>
                      <a:pt x="13" y="17"/>
                    </a:lnTo>
                    <a:lnTo>
                      <a:pt x="11" y="15"/>
                    </a:lnTo>
                    <a:lnTo>
                      <a:pt x="2" y="11"/>
                    </a:lnTo>
                    <a:lnTo>
                      <a:pt x="0" y="8"/>
                    </a:lnTo>
                    <a:lnTo>
                      <a:pt x="0" y="4"/>
                    </a:lnTo>
                    <a:lnTo>
                      <a:pt x="11" y="0"/>
                    </a:lnTo>
                    <a:lnTo>
                      <a:pt x="13" y="2"/>
                    </a:lnTo>
                    <a:lnTo>
                      <a:pt x="15" y="4"/>
                    </a:lnTo>
                    <a:lnTo>
                      <a:pt x="17" y="8"/>
                    </a:lnTo>
                    <a:lnTo>
                      <a:pt x="17" y="11"/>
                    </a:lnTo>
                    <a:lnTo>
                      <a:pt x="17" y="15"/>
                    </a:lnTo>
                    <a:lnTo>
                      <a:pt x="21" y="17"/>
                    </a:lnTo>
                    <a:lnTo>
                      <a:pt x="24" y="17"/>
                    </a:lnTo>
                    <a:lnTo>
                      <a:pt x="26" y="19"/>
                    </a:lnTo>
                    <a:lnTo>
                      <a:pt x="28" y="21"/>
                    </a:lnTo>
                    <a:lnTo>
                      <a:pt x="28" y="25"/>
                    </a:lnTo>
                    <a:lnTo>
                      <a:pt x="26" y="26"/>
                    </a:lnTo>
                    <a:lnTo>
                      <a:pt x="22" y="28"/>
                    </a:lnTo>
                    <a:lnTo>
                      <a:pt x="19" y="28"/>
                    </a:lnTo>
                    <a:lnTo>
                      <a:pt x="15" y="2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3" name="Rectangle 64">
                <a:extLst>
                  <a:ext uri="{FF2B5EF4-FFF2-40B4-BE49-F238E27FC236}">
                    <a16:creationId xmlns:a16="http://schemas.microsoft.com/office/drawing/2014/main" id="{03A4B56E-1856-4DA5-94D5-0CF032686DB5}"/>
                  </a:ext>
                </a:extLst>
              </p:cNvPr>
              <p:cNvSpPr>
                <a:spLocks noChangeArrowheads="1"/>
              </p:cNvSpPr>
              <p:nvPr/>
            </p:nvSpPr>
            <p:spPr bwMode="auto">
              <a:xfrm>
                <a:off x="9525809" y="2671113"/>
                <a:ext cx="862" cy="862"/>
              </a:xfrm>
              <a:prstGeom prst="rect">
                <a:avLst/>
              </a:pr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4" name="Freeform 65">
                <a:extLst>
                  <a:ext uri="{FF2B5EF4-FFF2-40B4-BE49-F238E27FC236}">
                    <a16:creationId xmlns:a16="http://schemas.microsoft.com/office/drawing/2014/main" id="{CA0E8433-BC66-4DF0-8C14-69B284812AFA}"/>
                  </a:ext>
                </a:extLst>
              </p:cNvPr>
              <p:cNvSpPr>
                <a:spLocks/>
              </p:cNvSpPr>
              <p:nvPr/>
            </p:nvSpPr>
            <p:spPr bwMode="auto">
              <a:xfrm>
                <a:off x="9522359" y="2671113"/>
                <a:ext cx="3450" cy="862"/>
              </a:xfrm>
              <a:custGeom>
                <a:avLst/>
                <a:gdLst>
                  <a:gd name="T0" fmla="*/ 4 w 4"/>
                  <a:gd name="T1" fmla="*/ 0 h 1"/>
                  <a:gd name="T2" fmla="*/ 0 w 4"/>
                  <a:gd name="T3" fmla="*/ 1 h 1"/>
                  <a:gd name="T4" fmla="*/ 2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2" y="1"/>
                    </a:lnTo>
                    <a:lnTo>
                      <a:pt x="4"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5" name="Freeform 66">
                <a:extLst>
                  <a:ext uri="{FF2B5EF4-FFF2-40B4-BE49-F238E27FC236}">
                    <a16:creationId xmlns:a16="http://schemas.microsoft.com/office/drawing/2014/main" id="{2881745F-842C-4189-9E15-442EEA8235C5}"/>
                  </a:ext>
                </a:extLst>
              </p:cNvPr>
              <p:cNvSpPr>
                <a:spLocks noEditPoints="1"/>
              </p:cNvSpPr>
              <p:nvPr/>
            </p:nvSpPr>
            <p:spPr bwMode="auto">
              <a:xfrm>
                <a:off x="6384963" y="463379"/>
                <a:ext cx="3695366" cy="5193349"/>
              </a:xfrm>
              <a:custGeom>
                <a:avLst/>
                <a:gdLst>
                  <a:gd name="T0" fmla="*/ 2639 w 4285"/>
                  <a:gd name="T1" fmla="*/ 3581 h 6022"/>
                  <a:gd name="T2" fmla="*/ 2361 w 4285"/>
                  <a:gd name="T3" fmla="*/ 4001 h 6022"/>
                  <a:gd name="T4" fmla="*/ 2109 w 4285"/>
                  <a:gd name="T5" fmla="*/ 4366 h 6022"/>
                  <a:gd name="T6" fmla="*/ 2090 w 4285"/>
                  <a:gd name="T7" fmla="*/ 4484 h 6022"/>
                  <a:gd name="T8" fmla="*/ 2196 w 4285"/>
                  <a:gd name="T9" fmla="*/ 4606 h 6022"/>
                  <a:gd name="T10" fmla="*/ 1726 w 4285"/>
                  <a:gd name="T11" fmla="*/ 4426 h 6022"/>
                  <a:gd name="T12" fmla="*/ 1573 w 4285"/>
                  <a:gd name="T13" fmla="*/ 4326 h 6022"/>
                  <a:gd name="T14" fmla="*/ 1923 w 4285"/>
                  <a:gd name="T15" fmla="*/ 4608 h 6022"/>
                  <a:gd name="T16" fmla="*/ 1536 w 4285"/>
                  <a:gd name="T17" fmla="*/ 4771 h 6022"/>
                  <a:gd name="T18" fmla="*/ 1481 w 4285"/>
                  <a:gd name="T19" fmla="*/ 5111 h 6022"/>
                  <a:gd name="T20" fmla="*/ 1444 w 4285"/>
                  <a:gd name="T21" fmla="*/ 5472 h 6022"/>
                  <a:gd name="T22" fmla="*/ 1297 w 4285"/>
                  <a:gd name="T23" fmla="*/ 5723 h 6022"/>
                  <a:gd name="T24" fmla="*/ 938 w 4285"/>
                  <a:gd name="T25" fmla="*/ 6010 h 6022"/>
                  <a:gd name="T26" fmla="*/ 648 w 4285"/>
                  <a:gd name="T27" fmla="*/ 5977 h 6022"/>
                  <a:gd name="T28" fmla="*/ 346 w 4285"/>
                  <a:gd name="T29" fmla="*/ 5815 h 6022"/>
                  <a:gd name="T30" fmla="*/ 62 w 4285"/>
                  <a:gd name="T31" fmla="*/ 5781 h 6022"/>
                  <a:gd name="T32" fmla="*/ 176 w 4285"/>
                  <a:gd name="T33" fmla="*/ 5597 h 6022"/>
                  <a:gd name="T34" fmla="*/ 99 w 4285"/>
                  <a:gd name="T35" fmla="*/ 5442 h 6022"/>
                  <a:gd name="T36" fmla="*/ 186 w 4285"/>
                  <a:gd name="T37" fmla="*/ 5387 h 6022"/>
                  <a:gd name="T38" fmla="*/ 223 w 4285"/>
                  <a:gd name="T39" fmla="*/ 5213 h 6022"/>
                  <a:gd name="T40" fmla="*/ 340 w 4285"/>
                  <a:gd name="T41" fmla="*/ 5098 h 6022"/>
                  <a:gd name="T42" fmla="*/ 616 w 4285"/>
                  <a:gd name="T43" fmla="*/ 4745 h 6022"/>
                  <a:gd name="T44" fmla="*/ 1002 w 4285"/>
                  <a:gd name="T45" fmla="*/ 4514 h 6022"/>
                  <a:gd name="T46" fmla="*/ 1205 w 4285"/>
                  <a:gd name="T47" fmla="*/ 4311 h 6022"/>
                  <a:gd name="T48" fmla="*/ 1378 w 4285"/>
                  <a:gd name="T49" fmla="*/ 4170 h 6022"/>
                  <a:gd name="T50" fmla="*/ 1603 w 4285"/>
                  <a:gd name="T51" fmla="*/ 3925 h 6022"/>
                  <a:gd name="T52" fmla="*/ 1673 w 4285"/>
                  <a:gd name="T53" fmla="*/ 3581 h 6022"/>
                  <a:gd name="T54" fmla="*/ 1917 w 4285"/>
                  <a:gd name="T55" fmla="*/ 3083 h 6022"/>
                  <a:gd name="T56" fmla="*/ 2089 w 4285"/>
                  <a:gd name="T57" fmla="*/ 3100 h 6022"/>
                  <a:gd name="T58" fmla="*/ 2310 w 4285"/>
                  <a:gd name="T59" fmla="*/ 3290 h 6022"/>
                  <a:gd name="T60" fmla="*/ 2519 w 4285"/>
                  <a:gd name="T61" fmla="*/ 3194 h 6022"/>
                  <a:gd name="T62" fmla="*/ 2536 w 4285"/>
                  <a:gd name="T63" fmla="*/ 3301 h 6022"/>
                  <a:gd name="T64" fmla="*/ 2594 w 4285"/>
                  <a:gd name="T65" fmla="*/ 3194 h 6022"/>
                  <a:gd name="T66" fmla="*/ 2587 w 4285"/>
                  <a:gd name="T67" fmla="*/ 3312 h 6022"/>
                  <a:gd name="T68" fmla="*/ 4095 w 4285"/>
                  <a:gd name="T69" fmla="*/ 2086 h 6022"/>
                  <a:gd name="T70" fmla="*/ 3749 w 4285"/>
                  <a:gd name="T71" fmla="*/ 2300 h 6022"/>
                  <a:gd name="T72" fmla="*/ 3572 w 4285"/>
                  <a:gd name="T73" fmla="*/ 2828 h 6022"/>
                  <a:gd name="T74" fmla="*/ 3132 w 4285"/>
                  <a:gd name="T75" fmla="*/ 3416 h 6022"/>
                  <a:gd name="T76" fmla="*/ 2765 w 4285"/>
                  <a:gd name="T77" fmla="*/ 3327 h 6022"/>
                  <a:gd name="T78" fmla="*/ 2993 w 4285"/>
                  <a:gd name="T79" fmla="*/ 2830 h 6022"/>
                  <a:gd name="T80" fmla="*/ 2495 w 4285"/>
                  <a:gd name="T81" fmla="*/ 2284 h 6022"/>
                  <a:gd name="T82" fmla="*/ 2876 w 4285"/>
                  <a:gd name="T83" fmla="*/ 1782 h 6022"/>
                  <a:gd name="T84" fmla="*/ 2837 w 4285"/>
                  <a:gd name="T85" fmla="*/ 1397 h 6022"/>
                  <a:gd name="T86" fmla="*/ 2848 w 4285"/>
                  <a:gd name="T87" fmla="*/ 1258 h 6022"/>
                  <a:gd name="T88" fmla="*/ 2668 w 4285"/>
                  <a:gd name="T89" fmla="*/ 1050 h 6022"/>
                  <a:gd name="T90" fmla="*/ 2718 w 4285"/>
                  <a:gd name="T91" fmla="*/ 898 h 6022"/>
                  <a:gd name="T92" fmla="*/ 2615 w 4285"/>
                  <a:gd name="T93" fmla="*/ 858 h 6022"/>
                  <a:gd name="T94" fmla="*/ 2589 w 4285"/>
                  <a:gd name="T95" fmla="*/ 922 h 6022"/>
                  <a:gd name="T96" fmla="*/ 2376 w 4285"/>
                  <a:gd name="T97" fmla="*/ 447 h 6022"/>
                  <a:gd name="T98" fmla="*/ 2183 w 4285"/>
                  <a:gd name="T99" fmla="*/ 376 h 6022"/>
                  <a:gd name="T100" fmla="*/ 2090 w 4285"/>
                  <a:gd name="T101" fmla="*/ 57 h 6022"/>
                  <a:gd name="T102" fmla="*/ 2252 w 4285"/>
                  <a:gd name="T103" fmla="*/ 241 h 6022"/>
                  <a:gd name="T104" fmla="*/ 2442 w 4285"/>
                  <a:gd name="T105" fmla="*/ 291 h 6022"/>
                  <a:gd name="T106" fmla="*/ 2600 w 4285"/>
                  <a:gd name="T107" fmla="*/ 421 h 6022"/>
                  <a:gd name="T108" fmla="*/ 2730 w 4285"/>
                  <a:gd name="T109" fmla="*/ 641 h 6022"/>
                  <a:gd name="T110" fmla="*/ 2769 w 4285"/>
                  <a:gd name="T111" fmla="*/ 827 h 6022"/>
                  <a:gd name="T112" fmla="*/ 2824 w 4285"/>
                  <a:gd name="T113" fmla="*/ 1110 h 6022"/>
                  <a:gd name="T114" fmla="*/ 2916 w 4285"/>
                  <a:gd name="T115" fmla="*/ 1206 h 6022"/>
                  <a:gd name="T116" fmla="*/ 3096 w 4285"/>
                  <a:gd name="T117" fmla="*/ 1178 h 6022"/>
                  <a:gd name="T118" fmla="*/ 3172 w 4285"/>
                  <a:gd name="T119" fmla="*/ 1134 h 6022"/>
                  <a:gd name="T120" fmla="*/ 3264 w 4285"/>
                  <a:gd name="T121" fmla="*/ 1367 h 6022"/>
                  <a:gd name="T122" fmla="*/ 3377 w 4285"/>
                  <a:gd name="T123" fmla="*/ 1606 h 6022"/>
                  <a:gd name="T124" fmla="*/ 3926 w 4285"/>
                  <a:gd name="T125" fmla="*/ 1658 h 6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85" h="6022">
                    <a:moveTo>
                      <a:pt x="2660" y="3307"/>
                    </a:moveTo>
                    <a:lnTo>
                      <a:pt x="2658" y="3311"/>
                    </a:lnTo>
                    <a:lnTo>
                      <a:pt x="2658" y="3314"/>
                    </a:lnTo>
                    <a:lnTo>
                      <a:pt x="2653" y="3322"/>
                    </a:lnTo>
                    <a:lnTo>
                      <a:pt x="2653" y="3326"/>
                    </a:lnTo>
                    <a:lnTo>
                      <a:pt x="2643" y="3331"/>
                    </a:lnTo>
                    <a:lnTo>
                      <a:pt x="2643" y="3335"/>
                    </a:lnTo>
                    <a:lnTo>
                      <a:pt x="2639" y="3335"/>
                    </a:lnTo>
                    <a:lnTo>
                      <a:pt x="2638" y="3339"/>
                    </a:lnTo>
                    <a:lnTo>
                      <a:pt x="2639" y="3344"/>
                    </a:lnTo>
                    <a:lnTo>
                      <a:pt x="2638" y="3348"/>
                    </a:lnTo>
                    <a:lnTo>
                      <a:pt x="2634" y="3350"/>
                    </a:lnTo>
                    <a:lnTo>
                      <a:pt x="2632" y="3350"/>
                    </a:lnTo>
                    <a:lnTo>
                      <a:pt x="2623" y="3352"/>
                    </a:lnTo>
                    <a:lnTo>
                      <a:pt x="2617" y="3357"/>
                    </a:lnTo>
                    <a:lnTo>
                      <a:pt x="2615" y="3361"/>
                    </a:lnTo>
                    <a:lnTo>
                      <a:pt x="2611" y="3361"/>
                    </a:lnTo>
                    <a:lnTo>
                      <a:pt x="2609" y="3361"/>
                    </a:lnTo>
                    <a:lnTo>
                      <a:pt x="2609" y="3357"/>
                    </a:lnTo>
                    <a:lnTo>
                      <a:pt x="2613" y="3352"/>
                    </a:lnTo>
                    <a:lnTo>
                      <a:pt x="2615" y="3350"/>
                    </a:lnTo>
                    <a:lnTo>
                      <a:pt x="2617" y="3348"/>
                    </a:lnTo>
                    <a:lnTo>
                      <a:pt x="2619" y="3344"/>
                    </a:lnTo>
                    <a:lnTo>
                      <a:pt x="2617" y="3341"/>
                    </a:lnTo>
                    <a:lnTo>
                      <a:pt x="2613" y="3342"/>
                    </a:lnTo>
                    <a:lnTo>
                      <a:pt x="2611" y="3344"/>
                    </a:lnTo>
                    <a:lnTo>
                      <a:pt x="2608" y="3350"/>
                    </a:lnTo>
                    <a:lnTo>
                      <a:pt x="2604" y="3350"/>
                    </a:lnTo>
                    <a:lnTo>
                      <a:pt x="2602" y="3348"/>
                    </a:lnTo>
                    <a:lnTo>
                      <a:pt x="2604" y="3344"/>
                    </a:lnTo>
                    <a:lnTo>
                      <a:pt x="2604" y="3342"/>
                    </a:lnTo>
                    <a:lnTo>
                      <a:pt x="2604" y="3341"/>
                    </a:lnTo>
                    <a:lnTo>
                      <a:pt x="2600" y="3341"/>
                    </a:lnTo>
                    <a:lnTo>
                      <a:pt x="2596" y="3346"/>
                    </a:lnTo>
                    <a:lnTo>
                      <a:pt x="2592" y="3350"/>
                    </a:lnTo>
                    <a:lnTo>
                      <a:pt x="2587" y="3356"/>
                    </a:lnTo>
                    <a:lnTo>
                      <a:pt x="2585" y="3361"/>
                    </a:lnTo>
                    <a:lnTo>
                      <a:pt x="2583" y="3373"/>
                    </a:lnTo>
                    <a:lnTo>
                      <a:pt x="2581" y="3380"/>
                    </a:lnTo>
                    <a:lnTo>
                      <a:pt x="2581" y="3384"/>
                    </a:lnTo>
                    <a:lnTo>
                      <a:pt x="2579" y="3386"/>
                    </a:lnTo>
                    <a:lnTo>
                      <a:pt x="2572" y="3389"/>
                    </a:lnTo>
                    <a:lnTo>
                      <a:pt x="2570" y="3391"/>
                    </a:lnTo>
                    <a:lnTo>
                      <a:pt x="2568" y="3395"/>
                    </a:lnTo>
                    <a:lnTo>
                      <a:pt x="2566" y="3397"/>
                    </a:lnTo>
                    <a:lnTo>
                      <a:pt x="2564" y="3399"/>
                    </a:lnTo>
                    <a:lnTo>
                      <a:pt x="2562" y="3406"/>
                    </a:lnTo>
                    <a:lnTo>
                      <a:pt x="2564" y="3419"/>
                    </a:lnTo>
                    <a:lnTo>
                      <a:pt x="2570" y="3429"/>
                    </a:lnTo>
                    <a:lnTo>
                      <a:pt x="2570" y="3431"/>
                    </a:lnTo>
                    <a:lnTo>
                      <a:pt x="2570" y="3438"/>
                    </a:lnTo>
                    <a:lnTo>
                      <a:pt x="2568" y="3440"/>
                    </a:lnTo>
                    <a:lnTo>
                      <a:pt x="2568" y="3444"/>
                    </a:lnTo>
                    <a:lnTo>
                      <a:pt x="2570" y="3446"/>
                    </a:lnTo>
                    <a:lnTo>
                      <a:pt x="2576" y="3446"/>
                    </a:lnTo>
                    <a:lnTo>
                      <a:pt x="2577" y="3448"/>
                    </a:lnTo>
                    <a:lnTo>
                      <a:pt x="2581" y="3453"/>
                    </a:lnTo>
                    <a:lnTo>
                      <a:pt x="2581" y="3457"/>
                    </a:lnTo>
                    <a:lnTo>
                      <a:pt x="2579" y="3461"/>
                    </a:lnTo>
                    <a:lnTo>
                      <a:pt x="2577" y="3463"/>
                    </a:lnTo>
                    <a:lnTo>
                      <a:pt x="2577" y="3465"/>
                    </a:lnTo>
                    <a:lnTo>
                      <a:pt x="2579" y="3466"/>
                    </a:lnTo>
                    <a:lnTo>
                      <a:pt x="2583" y="3466"/>
                    </a:lnTo>
                    <a:lnTo>
                      <a:pt x="2587" y="3465"/>
                    </a:lnTo>
                    <a:lnTo>
                      <a:pt x="2591" y="3463"/>
                    </a:lnTo>
                    <a:lnTo>
                      <a:pt x="2591" y="3459"/>
                    </a:lnTo>
                    <a:lnTo>
                      <a:pt x="2591" y="3455"/>
                    </a:lnTo>
                    <a:lnTo>
                      <a:pt x="2589" y="3453"/>
                    </a:lnTo>
                    <a:lnTo>
                      <a:pt x="2583" y="3444"/>
                    </a:lnTo>
                    <a:lnTo>
                      <a:pt x="2581" y="3440"/>
                    </a:lnTo>
                    <a:lnTo>
                      <a:pt x="2583" y="3436"/>
                    </a:lnTo>
                    <a:lnTo>
                      <a:pt x="2587" y="3440"/>
                    </a:lnTo>
                    <a:lnTo>
                      <a:pt x="2592" y="3446"/>
                    </a:lnTo>
                    <a:lnTo>
                      <a:pt x="2602" y="3459"/>
                    </a:lnTo>
                    <a:lnTo>
                      <a:pt x="2604" y="3463"/>
                    </a:lnTo>
                    <a:lnTo>
                      <a:pt x="2606" y="3465"/>
                    </a:lnTo>
                    <a:lnTo>
                      <a:pt x="2608" y="3468"/>
                    </a:lnTo>
                    <a:lnTo>
                      <a:pt x="2611" y="3472"/>
                    </a:lnTo>
                    <a:lnTo>
                      <a:pt x="2613" y="3476"/>
                    </a:lnTo>
                    <a:lnTo>
                      <a:pt x="2613" y="3480"/>
                    </a:lnTo>
                    <a:lnTo>
                      <a:pt x="2613" y="3485"/>
                    </a:lnTo>
                    <a:lnTo>
                      <a:pt x="2611" y="3487"/>
                    </a:lnTo>
                    <a:lnTo>
                      <a:pt x="2609" y="3489"/>
                    </a:lnTo>
                    <a:lnTo>
                      <a:pt x="2608" y="3493"/>
                    </a:lnTo>
                    <a:lnTo>
                      <a:pt x="2606" y="3495"/>
                    </a:lnTo>
                    <a:lnTo>
                      <a:pt x="2600" y="3498"/>
                    </a:lnTo>
                    <a:lnTo>
                      <a:pt x="2594" y="3506"/>
                    </a:lnTo>
                    <a:lnTo>
                      <a:pt x="2591" y="3508"/>
                    </a:lnTo>
                    <a:lnTo>
                      <a:pt x="2585" y="3513"/>
                    </a:lnTo>
                    <a:lnTo>
                      <a:pt x="2581" y="3515"/>
                    </a:lnTo>
                    <a:lnTo>
                      <a:pt x="2572" y="3515"/>
                    </a:lnTo>
                    <a:lnTo>
                      <a:pt x="2570" y="3517"/>
                    </a:lnTo>
                    <a:lnTo>
                      <a:pt x="2562" y="3521"/>
                    </a:lnTo>
                    <a:lnTo>
                      <a:pt x="2555" y="3526"/>
                    </a:lnTo>
                    <a:lnTo>
                      <a:pt x="2553" y="3526"/>
                    </a:lnTo>
                    <a:lnTo>
                      <a:pt x="2566" y="3525"/>
                    </a:lnTo>
                    <a:lnTo>
                      <a:pt x="2572" y="3523"/>
                    </a:lnTo>
                    <a:lnTo>
                      <a:pt x="2576" y="3521"/>
                    </a:lnTo>
                    <a:lnTo>
                      <a:pt x="2579" y="3521"/>
                    </a:lnTo>
                    <a:lnTo>
                      <a:pt x="2583" y="3521"/>
                    </a:lnTo>
                    <a:lnTo>
                      <a:pt x="2587" y="3519"/>
                    </a:lnTo>
                    <a:lnTo>
                      <a:pt x="2591" y="3517"/>
                    </a:lnTo>
                    <a:lnTo>
                      <a:pt x="2596" y="3511"/>
                    </a:lnTo>
                    <a:lnTo>
                      <a:pt x="2600" y="3510"/>
                    </a:lnTo>
                    <a:lnTo>
                      <a:pt x="2602" y="3508"/>
                    </a:lnTo>
                    <a:lnTo>
                      <a:pt x="2609" y="3502"/>
                    </a:lnTo>
                    <a:lnTo>
                      <a:pt x="2611" y="3500"/>
                    </a:lnTo>
                    <a:lnTo>
                      <a:pt x="2615" y="3500"/>
                    </a:lnTo>
                    <a:lnTo>
                      <a:pt x="2617" y="3504"/>
                    </a:lnTo>
                    <a:lnTo>
                      <a:pt x="2615" y="3510"/>
                    </a:lnTo>
                    <a:lnTo>
                      <a:pt x="2615" y="3513"/>
                    </a:lnTo>
                    <a:lnTo>
                      <a:pt x="2617" y="3517"/>
                    </a:lnTo>
                    <a:lnTo>
                      <a:pt x="2619" y="3525"/>
                    </a:lnTo>
                    <a:lnTo>
                      <a:pt x="2623" y="3530"/>
                    </a:lnTo>
                    <a:lnTo>
                      <a:pt x="2623" y="3532"/>
                    </a:lnTo>
                    <a:lnTo>
                      <a:pt x="2630" y="3540"/>
                    </a:lnTo>
                    <a:lnTo>
                      <a:pt x="2632" y="3543"/>
                    </a:lnTo>
                    <a:lnTo>
                      <a:pt x="2634" y="3545"/>
                    </a:lnTo>
                    <a:lnTo>
                      <a:pt x="2636" y="3547"/>
                    </a:lnTo>
                    <a:lnTo>
                      <a:pt x="2639" y="3547"/>
                    </a:lnTo>
                    <a:lnTo>
                      <a:pt x="2641" y="3551"/>
                    </a:lnTo>
                    <a:lnTo>
                      <a:pt x="2645" y="3551"/>
                    </a:lnTo>
                    <a:lnTo>
                      <a:pt x="2649" y="3551"/>
                    </a:lnTo>
                    <a:lnTo>
                      <a:pt x="2651" y="3549"/>
                    </a:lnTo>
                    <a:lnTo>
                      <a:pt x="2653" y="3547"/>
                    </a:lnTo>
                    <a:lnTo>
                      <a:pt x="2655" y="3551"/>
                    </a:lnTo>
                    <a:lnTo>
                      <a:pt x="2655" y="3555"/>
                    </a:lnTo>
                    <a:lnTo>
                      <a:pt x="2653" y="3557"/>
                    </a:lnTo>
                    <a:lnTo>
                      <a:pt x="2651" y="3560"/>
                    </a:lnTo>
                    <a:lnTo>
                      <a:pt x="2649" y="3564"/>
                    </a:lnTo>
                    <a:lnTo>
                      <a:pt x="2647" y="3570"/>
                    </a:lnTo>
                    <a:lnTo>
                      <a:pt x="2645" y="3573"/>
                    </a:lnTo>
                    <a:lnTo>
                      <a:pt x="2639" y="3581"/>
                    </a:lnTo>
                    <a:lnTo>
                      <a:pt x="2638" y="3587"/>
                    </a:lnTo>
                    <a:lnTo>
                      <a:pt x="2636" y="3598"/>
                    </a:lnTo>
                    <a:lnTo>
                      <a:pt x="2626" y="3611"/>
                    </a:lnTo>
                    <a:lnTo>
                      <a:pt x="2624" y="3613"/>
                    </a:lnTo>
                    <a:lnTo>
                      <a:pt x="2623" y="3617"/>
                    </a:lnTo>
                    <a:lnTo>
                      <a:pt x="2621" y="3618"/>
                    </a:lnTo>
                    <a:lnTo>
                      <a:pt x="2619" y="3620"/>
                    </a:lnTo>
                    <a:lnTo>
                      <a:pt x="2617" y="3624"/>
                    </a:lnTo>
                    <a:lnTo>
                      <a:pt x="2609" y="3630"/>
                    </a:lnTo>
                    <a:lnTo>
                      <a:pt x="2606" y="3632"/>
                    </a:lnTo>
                    <a:lnTo>
                      <a:pt x="2604" y="3635"/>
                    </a:lnTo>
                    <a:lnTo>
                      <a:pt x="2602" y="3635"/>
                    </a:lnTo>
                    <a:lnTo>
                      <a:pt x="2581" y="3656"/>
                    </a:lnTo>
                    <a:lnTo>
                      <a:pt x="2577" y="3662"/>
                    </a:lnTo>
                    <a:lnTo>
                      <a:pt x="2574" y="3667"/>
                    </a:lnTo>
                    <a:lnTo>
                      <a:pt x="2572" y="3669"/>
                    </a:lnTo>
                    <a:lnTo>
                      <a:pt x="2566" y="3677"/>
                    </a:lnTo>
                    <a:lnTo>
                      <a:pt x="2564" y="3679"/>
                    </a:lnTo>
                    <a:lnTo>
                      <a:pt x="2559" y="3684"/>
                    </a:lnTo>
                    <a:lnTo>
                      <a:pt x="2557" y="3686"/>
                    </a:lnTo>
                    <a:lnTo>
                      <a:pt x="2553" y="3690"/>
                    </a:lnTo>
                    <a:lnTo>
                      <a:pt x="2544" y="3707"/>
                    </a:lnTo>
                    <a:lnTo>
                      <a:pt x="2538" y="3720"/>
                    </a:lnTo>
                    <a:lnTo>
                      <a:pt x="2536" y="3724"/>
                    </a:lnTo>
                    <a:lnTo>
                      <a:pt x="2536" y="3727"/>
                    </a:lnTo>
                    <a:lnTo>
                      <a:pt x="2534" y="3733"/>
                    </a:lnTo>
                    <a:lnTo>
                      <a:pt x="2534" y="3737"/>
                    </a:lnTo>
                    <a:lnTo>
                      <a:pt x="2534" y="3742"/>
                    </a:lnTo>
                    <a:lnTo>
                      <a:pt x="2536" y="3754"/>
                    </a:lnTo>
                    <a:lnTo>
                      <a:pt x="2534" y="3759"/>
                    </a:lnTo>
                    <a:lnTo>
                      <a:pt x="2532" y="3761"/>
                    </a:lnTo>
                    <a:lnTo>
                      <a:pt x="2530" y="3759"/>
                    </a:lnTo>
                    <a:lnTo>
                      <a:pt x="2527" y="3757"/>
                    </a:lnTo>
                    <a:lnTo>
                      <a:pt x="2525" y="3756"/>
                    </a:lnTo>
                    <a:lnTo>
                      <a:pt x="2521" y="3756"/>
                    </a:lnTo>
                    <a:lnTo>
                      <a:pt x="2515" y="3754"/>
                    </a:lnTo>
                    <a:lnTo>
                      <a:pt x="2512" y="3752"/>
                    </a:lnTo>
                    <a:lnTo>
                      <a:pt x="2508" y="3748"/>
                    </a:lnTo>
                    <a:lnTo>
                      <a:pt x="2506" y="3744"/>
                    </a:lnTo>
                    <a:lnTo>
                      <a:pt x="2506" y="3735"/>
                    </a:lnTo>
                    <a:lnTo>
                      <a:pt x="2506" y="3731"/>
                    </a:lnTo>
                    <a:lnTo>
                      <a:pt x="2506" y="3727"/>
                    </a:lnTo>
                    <a:lnTo>
                      <a:pt x="2504" y="3725"/>
                    </a:lnTo>
                    <a:lnTo>
                      <a:pt x="2500" y="3725"/>
                    </a:lnTo>
                    <a:lnTo>
                      <a:pt x="2498" y="3735"/>
                    </a:lnTo>
                    <a:lnTo>
                      <a:pt x="2498" y="3741"/>
                    </a:lnTo>
                    <a:lnTo>
                      <a:pt x="2498" y="3744"/>
                    </a:lnTo>
                    <a:lnTo>
                      <a:pt x="2500" y="3748"/>
                    </a:lnTo>
                    <a:lnTo>
                      <a:pt x="2502" y="3750"/>
                    </a:lnTo>
                    <a:lnTo>
                      <a:pt x="2504" y="3752"/>
                    </a:lnTo>
                    <a:lnTo>
                      <a:pt x="2508" y="3754"/>
                    </a:lnTo>
                    <a:lnTo>
                      <a:pt x="2510" y="3756"/>
                    </a:lnTo>
                    <a:lnTo>
                      <a:pt x="2512" y="3757"/>
                    </a:lnTo>
                    <a:lnTo>
                      <a:pt x="2515" y="3759"/>
                    </a:lnTo>
                    <a:lnTo>
                      <a:pt x="2521" y="3767"/>
                    </a:lnTo>
                    <a:lnTo>
                      <a:pt x="2527" y="3771"/>
                    </a:lnTo>
                    <a:lnTo>
                      <a:pt x="2527" y="3772"/>
                    </a:lnTo>
                    <a:lnTo>
                      <a:pt x="2525" y="3776"/>
                    </a:lnTo>
                    <a:lnTo>
                      <a:pt x="2523" y="3778"/>
                    </a:lnTo>
                    <a:lnTo>
                      <a:pt x="2517" y="3782"/>
                    </a:lnTo>
                    <a:lnTo>
                      <a:pt x="2515" y="3784"/>
                    </a:lnTo>
                    <a:lnTo>
                      <a:pt x="2513" y="3787"/>
                    </a:lnTo>
                    <a:lnTo>
                      <a:pt x="2512" y="3793"/>
                    </a:lnTo>
                    <a:lnTo>
                      <a:pt x="2510" y="3797"/>
                    </a:lnTo>
                    <a:lnTo>
                      <a:pt x="2508" y="3799"/>
                    </a:lnTo>
                    <a:lnTo>
                      <a:pt x="2502" y="3802"/>
                    </a:lnTo>
                    <a:lnTo>
                      <a:pt x="2498" y="3802"/>
                    </a:lnTo>
                    <a:lnTo>
                      <a:pt x="2497" y="3804"/>
                    </a:lnTo>
                    <a:lnTo>
                      <a:pt x="2491" y="3810"/>
                    </a:lnTo>
                    <a:lnTo>
                      <a:pt x="2489" y="3814"/>
                    </a:lnTo>
                    <a:lnTo>
                      <a:pt x="2487" y="3816"/>
                    </a:lnTo>
                    <a:lnTo>
                      <a:pt x="2480" y="3821"/>
                    </a:lnTo>
                    <a:lnTo>
                      <a:pt x="2478" y="3823"/>
                    </a:lnTo>
                    <a:lnTo>
                      <a:pt x="2476" y="3825"/>
                    </a:lnTo>
                    <a:lnTo>
                      <a:pt x="2474" y="3829"/>
                    </a:lnTo>
                    <a:lnTo>
                      <a:pt x="2472" y="3836"/>
                    </a:lnTo>
                    <a:lnTo>
                      <a:pt x="2472" y="3840"/>
                    </a:lnTo>
                    <a:lnTo>
                      <a:pt x="2468" y="3840"/>
                    </a:lnTo>
                    <a:lnTo>
                      <a:pt x="2465" y="3840"/>
                    </a:lnTo>
                    <a:lnTo>
                      <a:pt x="2459" y="3842"/>
                    </a:lnTo>
                    <a:lnTo>
                      <a:pt x="2457" y="3844"/>
                    </a:lnTo>
                    <a:lnTo>
                      <a:pt x="2457" y="3848"/>
                    </a:lnTo>
                    <a:lnTo>
                      <a:pt x="2457" y="3849"/>
                    </a:lnTo>
                    <a:lnTo>
                      <a:pt x="2453" y="3853"/>
                    </a:lnTo>
                    <a:lnTo>
                      <a:pt x="2450" y="3857"/>
                    </a:lnTo>
                    <a:lnTo>
                      <a:pt x="2448" y="3859"/>
                    </a:lnTo>
                    <a:lnTo>
                      <a:pt x="2446" y="3863"/>
                    </a:lnTo>
                    <a:lnTo>
                      <a:pt x="2444" y="3866"/>
                    </a:lnTo>
                    <a:lnTo>
                      <a:pt x="2444" y="3870"/>
                    </a:lnTo>
                    <a:lnTo>
                      <a:pt x="2444" y="3874"/>
                    </a:lnTo>
                    <a:lnTo>
                      <a:pt x="2446" y="3878"/>
                    </a:lnTo>
                    <a:lnTo>
                      <a:pt x="2448" y="3879"/>
                    </a:lnTo>
                    <a:lnTo>
                      <a:pt x="2451" y="3881"/>
                    </a:lnTo>
                    <a:lnTo>
                      <a:pt x="2451" y="3885"/>
                    </a:lnTo>
                    <a:lnTo>
                      <a:pt x="2453" y="3889"/>
                    </a:lnTo>
                    <a:lnTo>
                      <a:pt x="2451" y="3893"/>
                    </a:lnTo>
                    <a:lnTo>
                      <a:pt x="2450" y="3893"/>
                    </a:lnTo>
                    <a:lnTo>
                      <a:pt x="2448" y="3893"/>
                    </a:lnTo>
                    <a:lnTo>
                      <a:pt x="2444" y="3887"/>
                    </a:lnTo>
                    <a:lnTo>
                      <a:pt x="2440" y="3885"/>
                    </a:lnTo>
                    <a:lnTo>
                      <a:pt x="2438" y="3883"/>
                    </a:lnTo>
                    <a:lnTo>
                      <a:pt x="2435" y="3881"/>
                    </a:lnTo>
                    <a:lnTo>
                      <a:pt x="2431" y="3881"/>
                    </a:lnTo>
                    <a:lnTo>
                      <a:pt x="2427" y="3881"/>
                    </a:lnTo>
                    <a:lnTo>
                      <a:pt x="2423" y="3883"/>
                    </a:lnTo>
                    <a:lnTo>
                      <a:pt x="2421" y="3887"/>
                    </a:lnTo>
                    <a:lnTo>
                      <a:pt x="2414" y="3893"/>
                    </a:lnTo>
                    <a:lnTo>
                      <a:pt x="2414" y="3896"/>
                    </a:lnTo>
                    <a:lnTo>
                      <a:pt x="2410" y="3900"/>
                    </a:lnTo>
                    <a:lnTo>
                      <a:pt x="2403" y="3908"/>
                    </a:lnTo>
                    <a:lnTo>
                      <a:pt x="2401" y="3909"/>
                    </a:lnTo>
                    <a:lnTo>
                      <a:pt x="2397" y="3911"/>
                    </a:lnTo>
                    <a:lnTo>
                      <a:pt x="2393" y="3917"/>
                    </a:lnTo>
                    <a:lnTo>
                      <a:pt x="2391" y="3923"/>
                    </a:lnTo>
                    <a:lnTo>
                      <a:pt x="2388" y="3928"/>
                    </a:lnTo>
                    <a:lnTo>
                      <a:pt x="2386" y="3934"/>
                    </a:lnTo>
                    <a:lnTo>
                      <a:pt x="2384" y="3938"/>
                    </a:lnTo>
                    <a:lnTo>
                      <a:pt x="2386" y="3951"/>
                    </a:lnTo>
                    <a:lnTo>
                      <a:pt x="2384" y="3955"/>
                    </a:lnTo>
                    <a:lnTo>
                      <a:pt x="2384" y="3958"/>
                    </a:lnTo>
                    <a:lnTo>
                      <a:pt x="2382" y="3960"/>
                    </a:lnTo>
                    <a:lnTo>
                      <a:pt x="2380" y="3964"/>
                    </a:lnTo>
                    <a:lnTo>
                      <a:pt x="2376" y="3968"/>
                    </a:lnTo>
                    <a:lnTo>
                      <a:pt x="2374" y="3971"/>
                    </a:lnTo>
                    <a:lnTo>
                      <a:pt x="2371" y="3977"/>
                    </a:lnTo>
                    <a:lnTo>
                      <a:pt x="2369" y="3979"/>
                    </a:lnTo>
                    <a:lnTo>
                      <a:pt x="2367" y="3981"/>
                    </a:lnTo>
                    <a:lnTo>
                      <a:pt x="2357" y="3986"/>
                    </a:lnTo>
                    <a:lnTo>
                      <a:pt x="2357" y="3988"/>
                    </a:lnTo>
                    <a:lnTo>
                      <a:pt x="2361" y="3990"/>
                    </a:lnTo>
                    <a:lnTo>
                      <a:pt x="2363" y="3992"/>
                    </a:lnTo>
                    <a:lnTo>
                      <a:pt x="2361" y="4000"/>
                    </a:lnTo>
                    <a:lnTo>
                      <a:pt x="2361" y="4001"/>
                    </a:lnTo>
                    <a:lnTo>
                      <a:pt x="2359" y="4005"/>
                    </a:lnTo>
                    <a:lnTo>
                      <a:pt x="2356" y="4015"/>
                    </a:lnTo>
                    <a:lnTo>
                      <a:pt x="2354" y="4018"/>
                    </a:lnTo>
                    <a:lnTo>
                      <a:pt x="2352" y="4024"/>
                    </a:lnTo>
                    <a:lnTo>
                      <a:pt x="2342" y="4047"/>
                    </a:lnTo>
                    <a:lnTo>
                      <a:pt x="2335" y="4062"/>
                    </a:lnTo>
                    <a:lnTo>
                      <a:pt x="2335" y="4065"/>
                    </a:lnTo>
                    <a:lnTo>
                      <a:pt x="2329" y="4078"/>
                    </a:lnTo>
                    <a:lnTo>
                      <a:pt x="2325" y="4084"/>
                    </a:lnTo>
                    <a:lnTo>
                      <a:pt x="2324" y="4086"/>
                    </a:lnTo>
                    <a:lnTo>
                      <a:pt x="2322" y="4090"/>
                    </a:lnTo>
                    <a:lnTo>
                      <a:pt x="2314" y="4093"/>
                    </a:lnTo>
                    <a:lnTo>
                      <a:pt x="2310" y="4099"/>
                    </a:lnTo>
                    <a:lnTo>
                      <a:pt x="2310" y="4107"/>
                    </a:lnTo>
                    <a:lnTo>
                      <a:pt x="2312" y="4110"/>
                    </a:lnTo>
                    <a:lnTo>
                      <a:pt x="2314" y="4114"/>
                    </a:lnTo>
                    <a:lnTo>
                      <a:pt x="2314" y="4118"/>
                    </a:lnTo>
                    <a:lnTo>
                      <a:pt x="2314" y="4120"/>
                    </a:lnTo>
                    <a:lnTo>
                      <a:pt x="2314" y="4124"/>
                    </a:lnTo>
                    <a:lnTo>
                      <a:pt x="2312" y="4127"/>
                    </a:lnTo>
                    <a:lnTo>
                      <a:pt x="2307" y="4131"/>
                    </a:lnTo>
                    <a:lnTo>
                      <a:pt x="2303" y="4131"/>
                    </a:lnTo>
                    <a:lnTo>
                      <a:pt x="2301" y="4135"/>
                    </a:lnTo>
                    <a:lnTo>
                      <a:pt x="2301" y="4139"/>
                    </a:lnTo>
                    <a:lnTo>
                      <a:pt x="2301" y="4144"/>
                    </a:lnTo>
                    <a:lnTo>
                      <a:pt x="2299" y="4146"/>
                    </a:lnTo>
                    <a:lnTo>
                      <a:pt x="2284" y="4157"/>
                    </a:lnTo>
                    <a:lnTo>
                      <a:pt x="2282" y="4159"/>
                    </a:lnTo>
                    <a:lnTo>
                      <a:pt x="2278" y="4161"/>
                    </a:lnTo>
                    <a:lnTo>
                      <a:pt x="2275" y="4161"/>
                    </a:lnTo>
                    <a:lnTo>
                      <a:pt x="2265" y="4161"/>
                    </a:lnTo>
                    <a:lnTo>
                      <a:pt x="2262" y="4163"/>
                    </a:lnTo>
                    <a:lnTo>
                      <a:pt x="2258" y="4165"/>
                    </a:lnTo>
                    <a:lnTo>
                      <a:pt x="2252" y="4170"/>
                    </a:lnTo>
                    <a:lnTo>
                      <a:pt x="2250" y="4174"/>
                    </a:lnTo>
                    <a:lnTo>
                      <a:pt x="2248" y="4180"/>
                    </a:lnTo>
                    <a:lnTo>
                      <a:pt x="2247" y="4184"/>
                    </a:lnTo>
                    <a:lnTo>
                      <a:pt x="2245" y="4187"/>
                    </a:lnTo>
                    <a:lnTo>
                      <a:pt x="2241" y="4191"/>
                    </a:lnTo>
                    <a:lnTo>
                      <a:pt x="2239" y="4193"/>
                    </a:lnTo>
                    <a:lnTo>
                      <a:pt x="2237" y="4197"/>
                    </a:lnTo>
                    <a:lnTo>
                      <a:pt x="2233" y="4197"/>
                    </a:lnTo>
                    <a:lnTo>
                      <a:pt x="2231" y="4199"/>
                    </a:lnTo>
                    <a:lnTo>
                      <a:pt x="2224" y="4201"/>
                    </a:lnTo>
                    <a:lnTo>
                      <a:pt x="2220" y="4202"/>
                    </a:lnTo>
                    <a:lnTo>
                      <a:pt x="2218" y="4204"/>
                    </a:lnTo>
                    <a:lnTo>
                      <a:pt x="2209" y="4208"/>
                    </a:lnTo>
                    <a:lnTo>
                      <a:pt x="2190" y="4214"/>
                    </a:lnTo>
                    <a:lnTo>
                      <a:pt x="2183" y="4214"/>
                    </a:lnTo>
                    <a:lnTo>
                      <a:pt x="2177" y="4217"/>
                    </a:lnTo>
                    <a:lnTo>
                      <a:pt x="2171" y="4221"/>
                    </a:lnTo>
                    <a:lnTo>
                      <a:pt x="2160" y="4232"/>
                    </a:lnTo>
                    <a:lnTo>
                      <a:pt x="2151" y="4238"/>
                    </a:lnTo>
                    <a:lnTo>
                      <a:pt x="2141" y="4242"/>
                    </a:lnTo>
                    <a:lnTo>
                      <a:pt x="2137" y="4247"/>
                    </a:lnTo>
                    <a:lnTo>
                      <a:pt x="2136" y="4247"/>
                    </a:lnTo>
                    <a:lnTo>
                      <a:pt x="2128" y="4259"/>
                    </a:lnTo>
                    <a:lnTo>
                      <a:pt x="2126" y="4262"/>
                    </a:lnTo>
                    <a:lnTo>
                      <a:pt x="2126" y="4266"/>
                    </a:lnTo>
                    <a:lnTo>
                      <a:pt x="2124" y="4272"/>
                    </a:lnTo>
                    <a:lnTo>
                      <a:pt x="2121" y="4274"/>
                    </a:lnTo>
                    <a:lnTo>
                      <a:pt x="2121" y="4277"/>
                    </a:lnTo>
                    <a:lnTo>
                      <a:pt x="2117" y="4287"/>
                    </a:lnTo>
                    <a:lnTo>
                      <a:pt x="2115" y="4291"/>
                    </a:lnTo>
                    <a:lnTo>
                      <a:pt x="2115" y="4294"/>
                    </a:lnTo>
                    <a:lnTo>
                      <a:pt x="2111" y="4300"/>
                    </a:lnTo>
                    <a:lnTo>
                      <a:pt x="2109" y="4304"/>
                    </a:lnTo>
                    <a:lnTo>
                      <a:pt x="2107" y="4306"/>
                    </a:lnTo>
                    <a:lnTo>
                      <a:pt x="2102" y="4309"/>
                    </a:lnTo>
                    <a:lnTo>
                      <a:pt x="2098" y="4308"/>
                    </a:lnTo>
                    <a:lnTo>
                      <a:pt x="2092" y="4308"/>
                    </a:lnTo>
                    <a:lnTo>
                      <a:pt x="2085" y="4309"/>
                    </a:lnTo>
                    <a:lnTo>
                      <a:pt x="2072" y="4309"/>
                    </a:lnTo>
                    <a:lnTo>
                      <a:pt x="2068" y="4311"/>
                    </a:lnTo>
                    <a:lnTo>
                      <a:pt x="2064" y="4311"/>
                    </a:lnTo>
                    <a:lnTo>
                      <a:pt x="2057" y="4309"/>
                    </a:lnTo>
                    <a:lnTo>
                      <a:pt x="2043" y="4309"/>
                    </a:lnTo>
                    <a:lnTo>
                      <a:pt x="2040" y="4309"/>
                    </a:lnTo>
                    <a:lnTo>
                      <a:pt x="2025" y="4306"/>
                    </a:lnTo>
                    <a:lnTo>
                      <a:pt x="2019" y="4304"/>
                    </a:lnTo>
                    <a:lnTo>
                      <a:pt x="2017" y="4302"/>
                    </a:lnTo>
                    <a:lnTo>
                      <a:pt x="2015" y="4298"/>
                    </a:lnTo>
                    <a:lnTo>
                      <a:pt x="2015" y="4294"/>
                    </a:lnTo>
                    <a:lnTo>
                      <a:pt x="2013" y="4287"/>
                    </a:lnTo>
                    <a:lnTo>
                      <a:pt x="2013" y="4277"/>
                    </a:lnTo>
                    <a:lnTo>
                      <a:pt x="2015" y="4274"/>
                    </a:lnTo>
                    <a:lnTo>
                      <a:pt x="2013" y="4270"/>
                    </a:lnTo>
                    <a:lnTo>
                      <a:pt x="2010" y="4272"/>
                    </a:lnTo>
                    <a:lnTo>
                      <a:pt x="2010" y="4274"/>
                    </a:lnTo>
                    <a:lnTo>
                      <a:pt x="2008" y="4279"/>
                    </a:lnTo>
                    <a:lnTo>
                      <a:pt x="2011" y="4294"/>
                    </a:lnTo>
                    <a:lnTo>
                      <a:pt x="2010" y="4298"/>
                    </a:lnTo>
                    <a:lnTo>
                      <a:pt x="2008" y="4300"/>
                    </a:lnTo>
                    <a:lnTo>
                      <a:pt x="2000" y="4302"/>
                    </a:lnTo>
                    <a:lnTo>
                      <a:pt x="1996" y="4304"/>
                    </a:lnTo>
                    <a:lnTo>
                      <a:pt x="1989" y="4306"/>
                    </a:lnTo>
                    <a:lnTo>
                      <a:pt x="1983" y="4304"/>
                    </a:lnTo>
                    <a:lnTo>
                      <a:pt x="1980" y="4302"/>
                    </a:lnTo>
                    <a:lnTo>
                      <a:pt x="1972" y="4298"/>
                    </a:lnTo>
                    <a:lnTo>
                      <a:pt x="1964" y="4294"/>
                    </a:lnTo>
                    <a:lnTo>
                      <a:pt x="1961" y="4296"/>
                    </a:lnTo>
                    <a:lnTo>
                      <a:pt x="1955" y="4296"/>
                    </a:lnTo>
                    <a:lnTo>
                      <a:pt x="1949" y="4298"/>
                    </a:lnTo>
                    <a:lnTo>
                      <a:pt x="1951" y="4300"/>
                    </a:lnTo>
                    <a:lnTo>
                      <a:pt x="1957" y="4304"/>
                    </a:lnTo>
                    <a:lnTo>
                      <a:pt x="1961" y="4304"/>
                    </a:lnTo>
                    <a:lnTo>
                      <a:pt x="1964" y="4304"/>
                    </a:lnTo>
                    <a:lnTo>
                      <a:pt x="1968" y="4302"/>
                    </a:lnTo>
                    <a:lnTo>
                      <a:pt x="1978" y="4306"/>
                    </a:lnTo>
                    <a:lnTo>
                      <a:pt x="1980" y="4309"/>
                    </a:lnTo>
                    <a:lnTo>
                      <a:pt x="1983" y="4309"/>
                    </a:lnTo>
                    <a:lnTo>
                      <a:pt x="1987" y="4311"/>
                    </a:lnTo>
                    <a:lnTo>
                      <a:pt x="1991" y="4311"/>
                    </a:lnTo>
                    <a:lnTo>
                      <a:pt x="1993" y="4311"/>
                    </a:lnTo>
                    <a:lnTo>
                      <a:pt x="2004" y="4306"/>
                    </a:lnTo>
                    <a:lnTo>
                      <a:pt x="2008" y="4306"/>
                    </a:lnTo>
                    <a:lnTo>
                      <a:pt x="2011" y="4309"/>
                    </a:lnTo>
                    <a:lnTo>
                      <a:pt x="2015" y="4311"/>
                    </a:lnTo>
                    <a:lnTo>
                      <a:pt x="2019" y="4313"/>
                    </a:lnTo>
                    <a:lnTo>
                      <a:pt x="2045" y="4317"/>
                    </a:lnTo>
                    <a:lnTo>
                      <a:pt x="2066" y="4319"/>
                    </a:lnTo>
                    <a:lnTo>
                      <a:pt x="2074" y="4319"/>
                    </a:lnTo>
                    <a:lnTo>
                      <a:pt x="2087" y="4319"/>
                    </a:lnTo>
                    <a:lnTo>
                      <a:pt x="2096" y="4319"/>
                    </a:lnTo>
                    <a:lnTo>
                      <a:pt x="2100" y="4319"/>
                    </a:lnTo>
                    <a:lnTo>
                      <a:pt x="2104" y="4317"/>
                    </a:lnTo>
                    <a:lnTo>
                      <a:pt x="2111" y="4311"/>
                    </a:lnTo>
                    <a:lnTo>
                      <a:pt x="2115" y="4313"/>
                    </a:lnTo>
                    <a:lnTo>
                      <a:pt x="2111" y="4324"/>
                    </a:lnTo>
                    <a:lnTo>
                      <a:pt x="2109" y="4345"/>
                    </a:lnTo>
                    <a:lnTo>
                      <a:pt x="2111" y="4349"/>
                    </a:lnTo>
                    <a:lnTo>
                      <a:pt x="2109" y="4362"/>
                    </a:lnTo>
                    <a:lnTo>
                      <a:pt x="2109" y="4366"/>
                    </a:lnTo>
                    <a:lnTo>
                      <a:pt x="2107" y="4368"/>
                    </a:lnTo>
                    <a:lnTo>
                      <a:pt x="2104" y="4368"/>
                    </a:lnTo>
                    <a:lnTo>
                      <a:pt x="2102" y="4366"/>
                    </a:lnTo>
                    <a:lnTo>
                      <a:pt x="2098" y="4366"/>
                    </a:lnTo>
                    <a:lnTo>
                      <a:pt x="2094" y="4368"/>
                    </a:lnTo>
                    <a:lnTo>
                      <a:pt x="2092" y="4369"/>
                    </a:lnTo>
                    <a:lnTo>
                      <a:pt x="2090" y="4371"/>
                    </a:lnTo>
                    <a:lnTo>
                      <a:pt x="2083" y="4379"/>
                    </a:lnTo>
                    <a:lnTo>
                      <a:pt x="2081" y="4381"/>
                    </a:lnTo>
                    <a:lnTo>
                      <a:pt x="2072" y="4385"/>
                    </a:lnTo>
                    <a:lnTo>
                      <a:pt x="2070" y="4386"/>
                    </a:lnTo>
                    <a:lnTo>
                      <a:pt x="2066" y="4386"/>
                    </a:lnTo>
                    <a:lnTo>
                      <a:pt x="2060" y="4388"/>
                    </a:lnTo>
                    <a:lnTo>
                      <a:pt x="2055" y="4390"/>
                    </a:lnTo>
                    <a:lnTo>
                      <a:pt x="2049" y="4390"/>
                    </a:lnTo>
                    <a:lnTo>
                      <a:pt x="2045" y="4392"/>
                    </a:lnTo>
                    <a:lnTo>
                      <a:pt x="2038" y="4394"/>
                    </a:lnTo>
                    <a:lnTo>
                      <a:pt x="2030" y="4394"/>
                    </a:lnTo>
                    <a:lnTo>
                      <a:pt x="2021" y="4394"/>
                    </a:lnTo>
                    <a:lnTo>
                      <a:pt x="2017" y="4394"/>
                    </a:lnTo>
                    <a:lnTo>
                      <a:pt x="2013" y="4394"/>
                    </a:lnTo>
                    <a:lnTo>
                      <a:pt x="2010" y="4396"/>
                    </a:lnTo>
                    <a:lnTo>
                      <a:pt x="2002" y="4394"/>
                    </a:lnTo>
                    <a:lnTo>
                      <a:pt x="1995" y="4394"/>
                    </a:lnTo>
                    <a:lnTo>
                      <a:pt x="1991" y="4394"/>
                    </a:lnTo>
                    <a:lnTo>
                      <a:pt x="1987" y="4396"/>
                    </a:lnTo>
                    <a:lnTo>
                      <a:pt x="1983" y="4396"/>
                    </a:lnTo>
                    <a:lnTo>
                      <a:pt x="1955" y="4394"/>
                    </a:lnTo>
                    <a:lnTo>
                      <a:pt x="1951" y="4394"/>
                    </a:lnTo>
                    <a:lnTo>
                      <a:pt x="1933" y="4396"/>
                    </a:lnTo>
                    <a:lnTo>
                      <a:pt x="1927" y="4392"/>
                    </a:lnTo>
                    <a:lnTo>
                      <a:pt x="1919" y="4388"/>
                    </a:lnTo>
                    <a:lnTo>
                      <a:pt x="1916" y="4386"/>
                    </a:lnTo>
                    <a:lnTo>
                      <a:pt x="1910" y="4383"/>
                    </a:lnTo>
                    <a:lnTo>
                      <a:pt x="1902" y="4375"/>
                    </a:lnTo>
                    <a:lnTo>
                      <a:pt x="1901" y="4373"/>
                    </a:lnTo>
                    <a:lnTo>
                      <a:pt x="1899" y="4371"/>
                    </a:lnTo>
                    <a:lnTo>
                      <a:pt x="1897" y="4368"/>
                    </a:lnTo>
                    <a:lnTo>
                      <a:pt x="1889" y="4360"/>
                    </a:lnTo>
                    <a:lnTo>
                      <a:pt x="1886" y="4358"/>
                    </a:lnTo>
                    <a:lnTo>
                      <a:pt x="1882" y="4356"/>
                    </a:lnTo>
                    <a:lnTo>
                      <a:pt x="1870" y="4354"/>
                    </a:lnTo>
                    <a:lnTo>
                      <a:pt x="1867" y="4349"/>
                    </a:lnTo>
                    <a:lnTo>
                      <a:pt x="1865" y="4347"/>
                    </a:lnTo>
                    <a:lnTo>
                      <a:pt x="1861" y="4341"/>
                    </a:lnTo>
                    <a:lnTo>
                      <a:pt x="1859" y="4339"/>
                    </a:lnTo>
                    <a:lnTo>
                      <a:pt x="1857" y="4336"/>
                    </a:lnTo>
                    <a:lnTo>
                      <a:pt x="1850" y="4334"/>
                    </a:lnTo>
                    <a:lnTo>
                      <a:pt x="1848" y="4332"/>
                    </a:lnTo>
                    <a:lnTo>
                      <a:pt x="1848" y="4328"/>
                    </a:lnTo>
                    <a:lnTo>
                      <a:pt x="1846" y="4326"/>
                    </a:lnTo>
                    <a:lnTo>
                      <a:pt x="1837" y="4321"/>
                    </a:lnTo>
                    <a:lnTo>
                      <a:pt x="1835" y="4324"/>
                    </a:lnTo>
                    <a:lnTo>
                      <a:pt x="1839" y="4330"/>
                    </a:lnTo>
                    <a:lnTo>
                      <a:pt x="1840" y="4332"/>
                    </a:lnTo>
                    <a:lnTo>
                      <a:pt x="1844" y="4334"/>
                    </a:lnTo>
                    <a:lnTo>
                      <a:pt x="1846" y="4336"/>
                    </a:lnTo>
                    <a:lnTo>
                      <a:pt x="1852" y="4345"/>
                    </a:lnTo>
                    <a:lnTo>
                      <a:pt x="1857" y="4349"/>
                    </a:lnTo>
                    <a:lnTo>
                      <a:pt x="1867" y="4356"/>
                    </a:lnTo>
                    <a:lnTo>
                      <a:pt x="1874" y="4362"/>
                    </a:lnTo>
                    <a:lnTo>
                      <a:pt x="1882" y="4373"/>
                    </a:lnTo>
                    <a:lnTo>
                      <a:pt x="1884" y="4375"/>
                    </a:lnTo>
                    <a:lnTo>
                      <a:pt x="1886" y="4377"/>
                    </a:lnTo>
                    <a:lnTo>
                      <a:pt x="1887" y="4379"/>
                    </a:lnTo>
                    <a:lnTo>
                      <a:pt x="1891" y="4383"/>
                    </a:lnTo>
                    <a:lnTo>
                      <a:pt x="1893" y="4385"/>
                    </a:lnTo>
                    <a:lnTo>
                      <a:pt x="1895" y="4386"/>
                    </a:lnTo>
                    <a:lnTo>
                      <a:pt x="1897" y="4388"/>
                    </a:lnTo>
                    <a:lnTo>
                      <a:pt x="1908" y="4396"/>
                    </a:lnTo>
                    <a:lnTo>
                      <a:pt x="1917" y="4400"/>
                    </a:lnTo>
                    <a:lnTo>
                      <a:pt x="1921" y="4401"/>
                    </a:lnTo>
                    <a:lnTo>
                      <a:pt x="1925" y="4400"/>
                    </a:lnTo>
                    <a:lnTo>
                      <a:pt x="1929" y="4401"/>
                    </a:lnTo>
                    <a:lnTo>
                      <a:pt x="1933" y="4401"/>
                    </a:lnTo>
                    <a:lnTo>
                      <a:pt x="1934" y="4403"/>
                    </a:lnTo>
                    <a:lnTo>
                      <a:pt x="1936" y="4407"/>
                    </a:lnTo>
                    <a:lnTo>
                      <a:pt x="1940" y="4407"/>
                    </a:lnTo>
                    <a:lnTo>
                      <a:pt x="1948" y="4407"/>
                    </a:lnTo>
                    <a:lnTo>
                      <a:pt x="1951" y="4407"/>
                    </a:lnTo>
                    <a:lnTo>
                      <a:pt x="1964" y="4407"/>
                    </a:lnTo>
                    <a:lnTo>
                      <a:pt x="1974" y="4407"/>
                    </a:lnTo>
                    <a:lnTo>
                      <a:pt x="1976" y="4407"/>
                    </a:lnTo>
                    <a:lnTo>
                      <a:pt x="1989" y="4407"/>
                    </a:lnTo>
                    <a:lnTo>
                      <a:pt x="1998" y="4407"/>
                    </a:lnTo>
                    <a:lnTo>
                      <a:pt x="2006" y="4409"/>
                    </a:lnTo>
                    <a:lnTo>
                      <a:pt x="2027" y="4407"/>
                    </a:lnTo>
                    <a:lnTo>
                      <a:pt x="2030" y="4407"/>
                    </a:lnTo>
                    <a:lnTo>
                      <a:pt x="2034" y="4405"/>
                    </a:lnTo>
                    <a:lnTo>
                      <a:pt x="2055" y="4403"/>
                    </a:lnTo>
                    <a:lnTo>
                      <a:pt x="2058" y="4403"/>
                    </a:lnTo>
                    <a:lnTo>
                      <a:pt x="2066" y="4401"/>
                    </a:lnTo>
                    <a:lnTo>
                      <a:pt x="2070" y="4400"/>
                    </a:lnTo>
                    <a:lnTo>
                      <a:pt x="2072" y="4398"/>
                    </a:lnTo>
                    <a:lnTo>
                      <a:pt x="2077" y="4394"/>
                    </a:lnTo>
                    <a:lnTo>
                      <a:pt x="2090" y="4385"/>
                    </a:lnTo>
                    <a:lnTo>
                      <a:pt x="2094" y="4383"/>
                    </a:lnTo>
                    <a:lnTo>
                      <a:pt x="2094" y="4381"/>
                    </a:lnTo>
                    <a:lnTo>
                      <a:pt x="2098" y="4379"/>
                    </a:lnTo>
                    <a:lnTo>
                      <a:pt x="2100" y="4377"/>
                    </a:lnTo>
                    <a:lnTo>
                      <a:pt x="2104" y="4375"/>
                    </a:lnTo>
                    <a:lnTo>
                      <a:pt x="2105" y="4377"/>
                    </a:lnTo>
                    <a:lnTo>
                      <a:pt x="2113" y="4403"/>
                    </a:lnTo>
                    <a:lnTo>
                      <a:pt x="2115" y="4415"/>
                    </a:lnTo>
                    <a:lnTo>
                      <a:pt x="2117" y="4426"/>
                    </a:lnTo>
                    <a:lnTo>
                      <a:pt x="2121" y="4435"/>
                    </a:lnTo>
                    <a:lnTo>
                      <a:pt x="2124" y="4441"/>
                    </a:lnTo>
                    <a:lnTo>
                      <a:pt x="2126" y="4445"/>
                    </a:lnTo>
                    <a:lnTo>
                      <a:pt x="2126" y="4448"/>
                    </a:lnTo>
                    <a:lnTo>
                      <a:pt x="2124" y="4450"/>
                    </a:lnTo>
                    <a:lnTo>
                      <a:pt x="2122" y="4448"/>
                    </a:lnTo>
                    <a:lnTo>
                      <a:pt x="2119" y="4443"/>
                    </a:lnTo>
                    <a:lnTo>
                      <a:pt x="2115" y="4445"/>
                    </a:lnTo>
                    <a:lnTo>
                      <a:pt x="2113" y="4446"/>
                    </a:lnTo>
                    <a:lnTo>
                      <a:pt x="2113" y="4450"/>
                    </a:lnTo>
                    <a:lnTo>
                      <a:pt x="2119" y="4454"/>
                    </a:lnTo>
                    <a:lnTo>
                      <a:pt x="2121" y="4456"/>
                    </a:lnTo>
                    <a:lnTo>
                      <a:pt x="2124" y="4458"/>
                    </a:lnTo>
                    <a:lnTo>
                      <a:pt x="2132" y="4460"/>
                    </a:lnTo>
                    <a:lnTo>
                      <a:pt x="2136" y="4460"/>
                    </a:lnTo>
                    <a:lnTo>
                      <a:pt x="2141" y="4463"/>
                    </a:lnTo>
                    <a:lnTo>
                      <a:pt x="2143" y="4463"/>
                    </a:lnTo>
                    <a:lnTo>
                      <a:pt x="2143" y="4467"/>
                    </a:lnTo>
                    <a:lnTo>
                      <a:pt x="2134" y="4469"/>
                    </a:lnTo>
                    <a:lnTo>
                      <a:pt x="2130" y="4467"/>
                    </a:lnTo>
                    <a:lnTo>
                      <a:pt x="2126" y="4467"/>
                    </a:lnTo>
                    <a:lnTo>
                      <a:pt x="2117" y="4469"/>
                    </a:lnTo>
                    <a:lnTo>
                      <a:pt x="2113" y="4469"/>
                    </a:lnTo>
                    <a:lnTo>
                      <a:pt x="2109" y="4471"/>
                    </a:lnTo>
                    <a:lnTo>
                      <a:pt x="2107" y="4473"/>
                    </a:lnTo>
                    <a:lnTo>
                      <a:pt x="2104" y="4475"/>
                    </a:lnTo>
                    <a:lnTo>
                      <a:pt x="2092" y="4480"/>
                    </a:lnTo>
                    <a:lnTo>
                      <a:pt x="2090" y="4484"/>
                    </a:lnTo>
                    <a:lnTo>
                      <a:pt x="2092" y="4488"/>
                    </a:lnTo>
                    <a:lnTo>
                      <a:pt x="2096" y="4490"/>
                    </a:lnTo>
                    <a:lnTo>
                      <a:pt x="2100" y="4492"/>
                    </a:lnTo>
                    <a:lnTo>
                      <a:pt x="2104" y="4492"/>
                    </a:lnTo>
                    <a:lnTo>
                      <a:pt x="2105" y="4490"/>
                    </a:lnTo>
                    <a:lnTo>
                      <a:pt x="2109" y="4490"/>
                    </a:lnTo>
                    <a:lnTo>
                      <a:pt x="2113" y="4490"/>
                    </a:lnTo>
                    <a:lnTo>
                      <a:pt x="2119" y="4480"/>
                    </a:lnTo>
                    <a:lnTo>
                      <a:pt x="2121" y="4480"/>
                    </a:lnTo>
                    <a:lnTo>
                      <a:pt x="2124" y="4478"/>
                    </a:lnTo>
                    <a:lnTo>
                      <a:pt x="2128" y="4477"/>
                    </a:lnTo>
                    <a:lnTo>
                      <a:pt x="2134" y="4478"/>
                    </a:lnTo>
                    <a:lnTo>
                      <a:pt x="2137" y="4478"/>
                    </a:lnTo>
                    <a:lnTo>
                      <a:pt x="2145" y="4477"/>
                    </a:lnTo>
                    <a:lnTo>
                      <a:pt x="2147" y="4475"/>
                    </a:lnTo>
                    <a:lnTo>
                      <a:pt x="2151" y="4477"/>
                    </a:lnTo>
                    <a:lnTo>
                      <a:pt x="2152" y="4480"/>
                    </a:lnTo>
                    <a:lnTo>
                      <a:pt x="2152" y="4488"/>
                    </a:lnTo>
                    <a:lnTo>
                      <a:pt x="2154" y="4492"/>
                    </a:lnTo>
                    <a:lnTo>
                      <a:pt x="2154" y="4493"/>
                    </a:lnTo>
                    <a:lnTo>
                      <a:pt x="2158" y="4495"/>
                    </a:lnTo>
                    <a:lnTo>
                      <a:pt x="2162" y="4495"/>
                    </a:lnTo>
                    <a:lnTo>
                      <a:pt x="2164" y="4493"/>
                    </a:lnTo>
                    <a:lnTo>
                      <a:pt x="2164" y="4490"/>
                    </a:lnTo>
                    <a:lnTo>
                      <a:pt x="2166" y="4477"/>
                    </a:lnTo>
                    <a:lnTo>
                      <a:pt x="2168" y="4471"/>
                    </a:lnTo>
                    <a:lnTo>
                      <a:pt x="2171" y="4471"/>
                    </a:lnTo>
                    <a:lnTo>
                      <a:pt x="2175" y="4473"/>
                    </a:lnTo>
                    <a:lnTo>
                      <a:pt x="2179" y="4477"/>
                    </a:lnTo>
                    <a:lnTo>
                      <a:pt x="2179" y="4480"/>
                    </a:lnTo>
                    <a:lnTo>
                      <a:pt x="2179" y="4493"/>
                    </a:lnTo>
                    <a:lnTo>
                      <a:pt x="2177" y="4495"/>
                    </a:lnTo>
                    <a:lnTo>
                      <a:pt x="2177" y="4501"/>
                    </a:lnTo>
                    <a:lnTo>
                      <a:pt x="2179" y="4505"/>
                    </a:lnTo>
                    <a:lnTo>
                      <a:pt x="2181" y="4507"/>
                    </a:lnTo>
                    <a:lnTo>
                      <a:pt x="2183" y="4505"/>
                    </a:lnTo>
                    <a:lnTo>
                      <a:pt x="2184" y="4501"/>
                    </a:lnTo>
                    <a:lnTo>
                      <a:pt x="2186" y="4499"/>
                    </a:lnTo>
                    <a:lnTo>
                      <a:pt x="2186" y="4495"/>
                    </a:lnTo>
                    <a:lnTo>
                      <a:pt x="2188" y="4493"/>
                    </a:lnTo>
                    <a:lnTo>
                      <a:pt x="2190" y="4490"/>
                    </a:lnTo>
                    <a:lnTo>
                      <a:pt x="2196" y="4486"/>
                    </a:lnTo>
                    <a:lnTo>
                      <a:pt x="2198" y="4484"/>
                    </a:lnTo>
                    <a:lnTo>
                      <a:pt x="2201" y="4486"/>
                    </a:lnTo>
                    <a:lnTo>
                      <a:pt x="2203" y="4488"/>
                    </a:lnTo>
                    <a:lnTo>
                      <a:pt x="2207" y="4490"/>
                    </a:lnTo>
                    <a:lnTo>
                      <a:pt x="2211" y="4490"/>
                    </a:lnTo>
                    <a:lnTo>
                      <a:pt x="2213" y="4493"/>
                    </a:lnTo>
                    <a:lnTo>
                      <a:pt x="2213" y="4497"/>
                    </a:lnTo>
                    <a:lnTo>
                      <a:pt x="2216" y="4497"/>
                    </a:lnTo>
                    <a:lnTo>
                      <a:pt x="2218" y="4495"/>
                    </a:lnTo>
                    <a:lnTo>
                      <a:pt x="2222" y="4486"/>
                    </a:lnTo>
                    <a:lnTo>
                      <a:pt x="2226" y="4486"/>
                    </a:lnTo>
                    <a:lnTo>
                      <a:pt x="2228" y="4488"/>
                    </a:lnTo>
                    <a:lnTo>
                      <a:pt x="2228" y="4492"/>
                    </a:lnTo>
                    <a:lnTo>
                      <a:pt x="2230" y="4495"/>
                    </a:lnTo>
                    <a:lnTo>
                      <a:pt x="2231" y="4499"/>
                    </a:lnTo>
                    <a:lnTo>
                      <a:pt x="2233" y="4501"/>
                    </a:lnTo>
                    <a:lnTo>
                      <a:pt x="2237" y="4503"/>
                    </a:lnTo>
                    <a:lnTo>
                      <a:pt x="2241" y="4507"/>
                    </a:lnTo>
                    <a:lnTo>
                      <a:pt x="2243" y="4510"/>
                    </a:lnTo>
                    <a:lnTo>
                      <a:pt x="2243" y="4514"/>
                    </a:lnTo>
                    <a:lnTo>
                      <a:pt x="2241" y="4516"/>
                    </a:lnTo>
                    <a:lnTo>
                      <a:pt x="2241" y="4520"/>
                    </a:lnTo>
                    <a:lnTo>
                      <a:pt x="2241" y="4523"/>
                    </a:lnTo>
                    <a:lnTo>
                      <a:pt x="2245" y="4525"/>
                    </a:lnTo>
                    <a:lnTo>
                      <a:pt x="2247" y="4527"/>
                    </a:lnTo>
                    <a:lnTo>
                      <a:pt x="2247" y="4531"/>
                    </a:lnTo>
                    <a:lnTo>
                      <a:pt x="2247" y="4535"/>
                    </a:lnTo>
                    <a:lnTo>
                      <a:pt x="2248" y="4538"/>
                    </a:lnTo>
                    <a:lnTo>
                      <a:pt x="2248" y="4542"/>
                    </a:lnTo>
                    <a:lnTo>
                      <a:pt x="2247" y="4546"/>
                    </a:lnTo>
                    <a:lnTo>
                      <a:pt x="2247" y="4550"/>
                    </a:lnTo>
                    <a:lnTo>
                      <a:pt x="2243" y="4559"/>
                    </a:lnTo>
                    <a:lnTo>
                      <a:pt x="2245" y="4563"/>
                    </a:lnTo>
                    <a:lnTo>
                      <a:pt x="2247" y="4565"/>
                    </a:lnTo>
                    <a:lnTo>
                      <a:pt x="2247" y="4569"/>
                    </a:lnTo>
                    <a:lnTo>
                      <a:pt x="2247" y="4572"/>
                    </a:lnTo>
                    <a:lnTo>
                      <a:pt x="2241" y="4578"/>
                    </a:lnTo>
                    <a:lnTo>
                      <a:pt x="2241" y="4582"/>
                    </a:lnTo>
                    <a:lnTo>
                      <a:pt x="2239" y="4584"/>
                    </a:lnTo>
                    <a:lnTo>
                      <a:pt x="2237" y="4582"/>
                    </a:lnTo>
                    <a:lnTo>
                      <a:pt x="2233" y="4578"/>
                    </a:lnTo>
                    <a:lnTo>
                      <a:pt x="2231" y="4578"/>
                    </a:lnTo>
                    <a:lnTo>
                      <a:pt x="2230" y="4582"/>
                    </a:lnTo>
                    <a:lnTo>
                      <a:pt x="2230" y="4584"/>
                    </a:lnTo>
                    <a:lnTo>
                      <a:pt x="2230" y="4589"/>
                    </a:lnTo>
                    <a:lnTo>
                      <a:pt x="2228" y="4591"/>
                    </a:lnTo>
                    <a:lnTo>
                      <a:pt x="2226" y="4591"/>
                    </a:lnTo>
                    <a:lnTo>
                      <a:pt x="2222" y="4591"/>
                    </a:lnTo>
                    <a:lnTo>
                      <a:pt x="2218" y="4589"/>
                    </a:lnTo>
                    <a:lnTo>
                      <a:pt x="2218" y="4591"/>
                    </a:lnTo>
                    <a:lnTo>
                      <a:pt x="2218" y="4595"/>
                    </a:lnTo>
                    <a:lnTo>
                      <a:pt x="2220" y="4599"/>
                    </a:lnTo>
                    <a:lnTo>
                      <a:pt x="2218" y="4600"/>
                    </a:lnTo>
                    <a:lnTo>
                      <a:pt x="2216" y="4599"/>
                    </a:lnTo>
                    <a:lnTo>
                      <a:pt x="2215" y="4597"/>
                    </a:lnTo>
                    <a:lnTo>
                      <a:pt x="2213" y="4597"/>
                    </a:lnTo>
                    <a:lnTo>
                      <a:pt x="2209" y="4599"/>
                    </a:lnTo>
                    <a:lnTo>
                      <a:pt x="2209" y="4602"/>
                    </a:lnTo>
                    <a:lnTo>
                      <a:pt x="2207" y="4602"/>
                    </a:lnTo>
                    <a:lnTo>
                      <a:pt x="2205" y="4599"/>
                    </a:lnTo>
                    <a:lnTo>
                      <a:pt x="2201" y="4591"/>
                    </a:lnTo>
                    <a:lnTo>
                      <a:pt x="2201" y="4589"/>
                    </a:lnTo>
                    <a:lnTo>
                      <a:pt x="2200" y="4585"/>
                    </a:lnTo>
                    <a:lnTo>
                      <a:pt x="2200" y="4582"/>
                    </a:lnTo>
                    <a:lnTo>
                      <a:pt x="2200" y="4578"/>
                    </a:lnTo>
                    <a:lnTo>
                      <a:pt x="2201" y="4567"/>
                    </a:lnTo>
                    <a:lnTo>
                      <a:pt x="2200" y="4563"/>
                    </a:lnTo>
                    <a:lnTo>
                      <a:pt x="2194" y="4559"/>
                    </a:lnTo>
                    <a:lnTo>
                      <a:pt x="2194" y="4555"/>
                    </a:lnTo>
                    <a:lnTo>
                      <a:pt x="2192" y="4552"/>
                    </a:lnTo>
                    <a:lnTo>
                      <a:pt x="2192" y="4544"/>
                    </a:lnTo>
                    <a:lnTo>
                      <a:pt x="2192" y="4540"/>
                    </a:lnTo>
                    <a:lnTo>
                      <a:pt x="2192" y="4537"/>
                    </a:lnTo>
                    <a:lnTo>
                      <a:pt x="2190" y="4537"/>
                    </a:lnTo>
                    <a:lnTo>
                      <a:pt x="2184" y="4537"/>
                    </a:lnTo>
                    <a:lnTo>
                      <a:pt x="2181" y="4540"/>
                    </a:lnTo>
                    <a:lnTo>
                      <a:pt x="2179" y="4544"/>
                    </a:lnTo>
                    <a:lnTo>
                      <a:pt x="2179" y="4548"/>
                    </a:lnTo>
                    <a:lnTo>
                      <a:pt x="2184" y="4552"/>
                    </a:lnTo>
                    <a:lnTo>
                      <a:pt x="2184" y="4557"/>
                    </a:lnTo>
                    <a:lnTo>
                      <a:pt x="2181" y="4567"/>
                    </a:lnTo>
                    <a:lnTo>
                      <a:pt x="2179" y="4570"/>
                    </a:lnTo>
                    <a:lnTo>
                      <a:pt x="2179" y="4574"/>
                    </a:lnTo>
                    <a:lnTo>
                      <a:pt x="2181" y="4578"/>
                    </a:lnTo>
                    <a:lnTo>
                      <a:pt x="2183" y="4580"/>
                    </a:lnTo>
                    <a:lnTo>
                      <a:pt x="2183" y="4584"/>
                    </a:lnTo>
                    <a:lnTo>
                      <a:pt x="2183" y="4587"/>
                    </a:lnTo>
                    <a:lnTo>
                      <a:pt x="2184" y="4591"/>
                    </a:lnTo>
                    <a:lnTo>
                      <a:pt x="2188" y="4597"/>
                    </a:lnTo>
                    <a:lnTo>
                      <a:pt x="2192" y="4600"/>
                    </a:lnTo>
                    <a:lnTo>
                      <a:pt x="2196" y="4606"/>
                    </a:lnTo>
                    <a:lnTo>
                      <a:pt x="2196" y="4610"/>
                    </a:lnTo>
                    <a:lnTo>
                      <a:pt x="2196" y="4614"/>
                    </a:lnTo>
                    <a:lnTo>
                      <a:pt x="2186" y="4610"/>
                    </a:lnTo>
                    <a:lnTo>
                      <a:pt x="2183" y="4610"/>
                    </a:lnTo>
                    <a:lnTo>
                      <a:pt x="2179" y="4610"/>
                    </a:lnTo>
                    <a:lnTo>
                      <a:pt x="2175" y="4610"/>
                    </a:lnTo>
                    <a:lnTo>
                      <a:pt x="2171" y="4608"/>
                    </a:lnTo>
                    <a:lnTo>
                      <a:pt x="2169" y="4608"/>
                    </a:lnTo>
                    <a:lnTo>
                      <a:pt x="2166" y="4608"/>
                    </a:lnTo>
                    <a:lnTo>
                      <a:pt x="2162" y="4610"/>
                    </a:lnTo>
                    <a:lnTo>
                      <a:pt x="2158" y="4608"/>
                    </a:lnTo>
                    <a:lnTo>
                      <a:pt x="2156" y="4606"/>
                    </a:lnTo>
                    <a:lnTo>
                      <a:pt x="2151" y="4597"/>
                    </a:lnTo>
                    <a:lnTo>
                      <a:pt x="2147" y="4597"/>
                    </a:lnTo>
                    <a:lnTo>
                      <a:pt x="2145" y="4599"/>
                    </a:lnTo>
                    <a:lnTo>
                      <a:pt x="2141" y="4599"/>
                    </a:lnTo>
                    <a:lnTo>
                      <a:pt x="2139" y="4597"/>
                    </a:lnTo>
                    <a:lnTo>
                      <a:pt x="2137" y="4593"/>
                    </a:lnTo>
                    <a:lnTo>
                      <a:pt x="2134" y="4589"/>
                    </a:lnTo>
                    <a:lnTo>
                      <a:pt x="2130" y="4589"/>
                    </a:lnTo>
                    <a:lnTo>
                      <a:pt x="2117" y="4578"/>
                    </a:lnTo>
                    <a:lnTo>
                      <a:pt x="2117" y="4576"/>
                    </a:lnTo>
                    <a:lnTo>
                      <a:pt x="2115" y="4572"/>
                    </a:lnTo>
                    <a:lnTo>
                      <a:pt x="2113" y="4569"/>
                    </a:lnTo>
                    <a:lnTo>
                      <a:pt x="2115" y="4565"/>
                    </a:lnTo>
                    <a:lnTo>
                      <a:pt x="2122" y="4555"/>
                    </a:lnTo>
                    <a:lnTo>
                      <a:pt x="2117" y="4555"/>
                    </a:lnTo>
                    <a:lnTo>
                      <a:pt x="2107" y="4563"/>
                    </a:lnTo>
                    <a:lnTo>
                      <a:pt x="2100" y="4565"/>
                    </a:lnTo>
                    <a:lnTo>
                      <a:pt x="2077" y="4567"/>
                    </a:lnTo>
                    <a:lnTo>
                      <a:pt x="2068" y="4570"/>
                    </a:lnTo>
                    <a:lnTo>
                      <a:pt x="2064" y="4572"/>
                    </a:lnTo>
                    <a:lnTo>
                      <a:pt x="2060" y="4572"/>
                    </a:lnTo>
                    <a:lnTo>
                      <a:pt x="2049" y="4576"/>
                    </a:lnTo>
                    <a:lnTo>
                      <a:pt x="2047" y="4576"/>
                    </a:lnTo>
                    <a:lnTo>
                      <a:pt x="2036" y="4580"/>
                    </a:lnTo>
                    <a:lnTo>
                      <a:pt x="2034" y="4582"/>
                    </a:lnTo>
                    <a:lnTo>
                      <a:pt x="2027" y="4584"/>
                    </a:lnTo>
                    <a:lnTo>
                      <a:pt x="2023" y="4585"/>
                    </a:lnTo>
                    <a:lnTo>
                      <a:pt x="2015" y="4587"/>
                    </a:lnTo>
                    <a:lnTo>
                      <a:pt x="2013" y="4587"/>
                    </a:lnTo>
                    <a:lnTo>
                      <a:pt x="2008" y="4589"/>
                    </a:lnTo>
                    <a:lnTo>
                      <a:pt x="2000" y="4589"/>
                    </a:lnTo>
                    <a:lnTo>
                      <a:pt x="1998" y="4587"/>
                    </a:lnTo>
                    <a:lnTo>
                      <a:pt x="2000" y="4584"/>
                    </a:lnTo>
                    <a:lnTo>
                      <a:pt x="2004" y="4582"/>
                    </a:lnTo>
                    <a:lnTo>
                      <a:pt x="2006" y="4580"/>
                    </a:lnTo>
                    <a:lnTo>
                      <a:pt x="2008" y="4578"/>
                    </a:lnTo>
                    <a:lnTo>
                      <a:pt x="2021" y="4572"/>
                    </a:lnTo>
                    <a:lnTo>
                      <a:pt x="2025" y="4572"/>
                    </a:lnTo>
                    <a:lnTo>
                      <a:pt x="2027" y="4570"/>
                    </a:lnTo>
                    <a:lnTo>
                      <a:pt x="2040" y="4569"/>
                    </a:lnTo>
                    <a:lnTo>
                      <a:pt x="2043" y="4569"/>
                    </a:lnTo>
                    <a:lnTo>
                      <a:pt x="2053" y="4563"/>
                    </a:lnTo>
                    <a:lnTo>
                      <a:pt x="2062" y="4559"/>
                    </a:lnTo>
                    <a:lnTo>
                      <a:pt x="2075" y="4555"/>
                    </a:lnTo>
                    <a:lnTo>
                      <a:pt x="2079" y="4553"/>
                    </a:lnTo>
                    <a:lnTo>
                      <a:pt x="2081" y="4552"/>
                    </a:lnTo>
                    <a:lnTo>
                      <a:pt x="2081" y="4546"/>
                    </a:lnTo>
                    <a:lnTo>
                      <a:pt x="2066" y="4542"/>
                    </a:lnTo>
                    <a:lnTo>
                      <a:pt x="2057" y="4548"/>
                    </a:lnTo>
                    <a:lnTo>
                      <a:pt x="2053" y="4546"/>
                    </a:lnTo>
                    <a:lnTo>
                      <a:pt x="2051" y="4546"/>
                    </a:lnTo>
                    <a:lnTo>
                      <a:pt x="2045" y="4540"/>
                    </a:lnTo>
                    <a:lnTo>
                      <a:pt x="2043" y="4537"/>
                    </a:lnTo>
                    <a:lnTo>
                      <a:pt x="2034" y="4527"/>
                    </a:lnTo>
                    <a:lnTo>
                      <a:pt x="2028" y="4525"/>
                    </a:lnTo>
                    <a:lnTo>
                      <a:pt x="2023" y="4523"/>
                    </a:lnTo>
                    <a:lnTo>
                      <a:pt x="2019" y="4525"/>
                    </a:lnTo>
                    <a:lnTo>
                      <a:pt x="2015" y="4529"/>
                    </a:lnTo>
                    <a:lnTo>
                      <a:pt x="2013" y="4531"/>
                    </a:lnTo>
                    <a:lnTo>
                      <a:pt x="2006" y="4529"/>
                    </a:lnTo>
                    <a:lnTo>
                      <a:pt x="2004" y="4531"/>
                    </a:lnTo>
                    <a:lnTo>
                      <a:pt x="2002" y="4533"/>
                    </a:lnTo>
                    <a:lnTo>
                      <a:pt x="1998" y="4535"/>
                    </a:lnTo>
                    <a:lnTo>
                      <a:pt x="1996" y="4538"/>
                    </a:lnTo>
                    <a:lnTo>
                      <a:pt x="1991" y="4546"/>
                    </a:lnTo>
                    <a:lnTo>
                      <a:pt x="1989" y="4552"/>
                    </a:lnTo>
                    <a:lnTo>
                      <a:pt x="1989" y="4557"/>
                    </a:lnTo>
                    <a:lnTo>
                      <a:pt x="1989" y="4561"/>
                    </a:lnTo>
                    <a:lnTo>
                      <a:pt x="1989" y="4565"/>
                    </a:lnTo>
                    <a:lnTo>
                      <a:pt x="1989" y="4569"/>
                    </a:lnTo>
                    <a:lnTo>
                      <a:pt x="1989" y="4572"/>
                    </a:lnTo>
                    <a:lnTo>
                      <a:pt x="1995" y="4587"/>
                    </a:lnTo>
                    <a:lnTo>
                      <a:pt x="1995" y="4591"/>
                    </a:lnTo>
                    <a:lnTo>
                      <a:pt x="1991" y="4595"/>
                    </a:lnTo>
                    <a:lnTo>
                      <a:pt x="1985" y="4597"/>
                    </a:lnTo>
                    <a:lnTo>
                      <a:pt x="1978" y="4597"/>
                    </a:lnTo>
                    <a:lnTo>
                      <a:pt x="1974" y="4599"/>
                    </a:lnTo>
                    <a:lnTo>
                      <a:pt x="1963" y="4602"/>
                    </a:lnTo>
                    <a:lnTo>
                      <a:pt x="1957" y="4604"/>
                    </a:lnTo>
                    <a:lnTo>
                      <a:pt x="1948" y="4606"/>
                    </a:lnTo>
                    <a:lnTo>
                      <a:pt x="1946" y="4602"/>
                    </a:lnTo>
                    <a:lnTo>
                      <a:pt x="1944" y="4597"/>
                    </a:lnTo>
                    <a:lnTo>
                      <a:pt x="1940" y="4587"/>
                    </a:lnTo>
                    <a:lnTo>
                      <a:pt x="1936" y="4584"/>
                    </a:lnTo>
                    <a:lnTo>
                      <a:pt x="1936" y="4582"/>
                    </a:lnTo>
                    <a:lnTo>
                      <a:pt x="1929" y="4570"/>
                    </a:lnTo>
                    <a:lnTo>
                      <a:pt x="1921" y="4563"/>
                    </a:lnTo>
                    <a:lnTo>
                      <a:pt x="1919" y="4561"/>
                    </a:lnTo>
                    <a:lnTo>
                      <a:pt x="1914" y="4557"/>
                    </a:lnTo>
                    <a:lnTo>
                      <a:pt x="1906" y="4552"/>
                    </a:lnTo>
                    <a:lnTo>
                      <a:pt x="1904" y="4550"/>
                    </a:lnTo>
                    <a:lnTo>
                      <a:pt x="1901" y="4548"/>
                    </a:lnTo>
                    <a:lnTo>
                      <a:pt x="1899" y="4548"/>
                    </a:lnTo>
                    <a:lnTo>
                      <a:pt x="1893" y="4544"/>
                    </a:lnTo>
                    <a:lnTo>
                      <a:pt x="1880" y="4538"/>
                    </a:lnTo>
                    <a:lnTo>
                      <a:pt x="1876" y="4538"/>
                    </a:lnTo>
                    <a:lnTo>
                      <a:pt x="1872" y="4537"/>
                    </a:lnTo>
                    <a:lnTo>
                      <a:pt x="1870" y="4535"/>
                    </a:lnTo>
                    <a:lnTo>
                      <a:pt x="1865" y="4533"/>
                    </a:lnTo>
                    <a:lnTo>
                      <a:pt x="1855" y="4527"/>
                    </a:lnTo>
                    <a:lnTo>
                      <a:pt x="1848" y="4523"/>
                    </a:lnTo>
                    <a:lnTo>
                      <a:pt x="1839" y="4518"/>
                    </a:lnTo>
                    <a:lnTo>
                      <a:pt x="1829" y="4514"/>
                    </a:lnTo>
                    <a:lnTo>
                      <a:pt x="1825" y="4508"/>
                    </a:lnTo>
                    <a:lnTo>
                      <a:pt x="1823" y="4507"/>
                    </a:lnTo>
                    <a:lnTo>
                      <a:pt x="1816" y="4499"/>
                    </a:lnTo>
                    <a:lnTo>
                      <a:pt x="1803" y="4492"/>
                    </a:lnTo>
                    <a:lnTo>
                      <a:pt x="1801" y="4490"/>
                    </a:lnTo>
                    <a:lnTo>
                      <a:pt x="1799" y="4486"/>
                    </a:lnTo>
                    <a:lnTo>
                      <a:pt x="1797" y="4484"/>
                    </a:lnTo>
                    <a:lnTo>
                      <a:pt x="1793" y="4478"/>
                    </a:lnTo>
                    <a:lnTo>
                      <a:pt x="1780" y="4465"/>
                    </a:lnTo>
                    <a:lnTo>
                      <a:pt x="1776" y="4463"/>
                    </a:lnTo>
                    <a:lnTo>
                      <a:pt x="1765" y="4452"/>
                    </a:lnTo>
                    <a:lnTo>
                      <a:pt x="1763" y="4450"/>
                    </a:lnTo>
                    <a:lnTo>
                      <a:pt x="1760" y="4448"/>
                    </a:lnTo>
                    <a:lnTo>
                      <a:pt x="1754" y="4446"/>
                    </a:lnTo>
                    <a:lnTo>
                      <a:pt x="1743" y="4443"/>
                    </a:lnTo>
                    <a:lnTo>
                      <a:pt x="1731" y="4433"/>
                    </a:lnTo>
                    <a:lnTo>
                      <a:pt x="1728" y="4431"/>
                    </a:lnTo>
                    <a:lnTo>
                      <a:pt x="1726" y="4426"/>
                    </a:lnTo>
                    <a:lnTo>
                      <a:pt x="1726" y="4416"/>
                    </a:lnTo>
                    <a:lnTo>
                      <a:pt x="1726" y="4413"/>
                    </a:lnTo>
                    <a:lnTo>
                      <a:pt x="1724" y="4409"/>
                    </a:lnTo>
                    <a:lnTo>
                      <a:pt x="1722" y="4407"/>
                    </a:lnTo>
                    <a:lnTo>
                      <a:pt x="1722" y="4403"/>
                    </a:lnTo>
                    <a:lnTo>
                      <a:pt x="1720" y="4400"/>
                    </a:lnTo>
                    <a:lnTo>
                      <a:pt x="1718" y="4398"/>
                    </a:lnTo>
                    <a:lnTo>
                      <a:pt x="1716" y="4394"/>
                    </a:lnTo>
                    <a:lnTo>
                      <a:pt x="1714" y="4392"/>
                    </a:lnTo>
                    <a:lnTo>
                      <a:pt x="1709" y="4385"/>
                    </a:lnTo>
                    <a:lnTo>
                      <a:pt x="1697" y="4373"/>
                    </a:lnTo>
                    <a:lnTo>
                      <a:pt x="1696" y="4371"/>
                    </a:lnTo>
                    <a:lnTo>
                      <a:pt x="1690" y="4366"/>
                    </a:lnTo>
                    <a:lnTo>
                      <a:pt x="1688" y="4366"/>
                    </a:lnTo>
                    <a:lnTo>
                      <a:pt x="1684" y="4364"/>
                    </a:lnTo>
                    <a:lnTo>
                      <a:pt x="1677" y="4362"/>
                    </a:lnTo>
                    <a:lnTo>
                      <a:pt x="1671" y="4360"/>
                    </a:lnTo>
                    <a:lnTo>
                      <a:pt x="1664" y="4353"/>
                    </a:lnTo>
                    <a:lnTo>
                      <a:pt x="1662" y="4351"/>
                    </a:lnTo>
                    <a:lnTo>
                      <a:pt x="1660" y="4343"/>
                    </a:lnTo>
                    <a:lnTo>
                      <a:pt x="1658" y="4341"/>
                    </a:lnTo>
                    <a:lnTo>
                      <a:pt x="1656" y="4336"/>
                    </a:lnTo>
                    <a:lnTo>
                      <a:pt x="1654" y="4330"/>
                    </a:lnTo>
                    <a:lnTo>
                      <a:pt x="1649" y="4326"/>
                    </a:lnTo>
                    <a:lnTo>
                      <a:pt x="1647" y="4321"/>
                    </a:lnTo>
                    <a:lnTo>
                      <a:pt x="1643" y="4319"/>
                    </a:lnTo>
                    <a:lnTo>
                      <a:pt x="1641" y="4317"/>
                    </a:lnTo>
                    <a:lnTo>
                      <a:pt x="1637" y="4315"/>
                    </a:lnTo>
                    <a:lnTo>
                      <a:pt x="1635" y="4313"/>
                    </a:lnTo>
                    <a:lnTo>
                      <a:pt x="1635" y="4309"/>
                    </a:lnTo>
                    <a:lnTo>
                      <a:pt x="1639" y="4308"/>
                    </a:lnTo>
                    <a:lnTo>
                      <a:pt x="1641" y="4306"/>
                    </a:lnTo>
                    <a:lnTo>
                      <a:pt x="1645" y="4304"/>
                    </a:lnTo>
                    <a:lnTo>
                      <a:pt x="1654" y="4300"/>
                    </a:lnTo>
                    <a:lnTo>
                      <a:pt x="1658" y="4298"/>
                    </a:lnTo>
                    <a:lnTo>
                      <a:pt x="1666" y="4298"/>
                    </a:lnTo>
                    <a:lnTo>
                      <a:pt x="1669" y="4296"/>
                    </a:lnTo>
                    <a:lnTo>
                      <a:pt x="1671" y="4294"/>
                    </a:lnTo>
                    <a:lnTo>
                      <a:pt x="1675" y="4291"/>
                    </a:lnTo>
                    <a:lnTo>
                      <a:pt x="1677" y="4287"/>
                    </a:lnTo>
                    <a:lnTo>
                      <a:pt x="1679" y="4285"/>
                    </a:lnTo>
                    <a:lnTo>
                      <a:pt x="1681" y="4281"/>
                    </a:lnTo>
                    <a:lnTo>
                      <a:pt x="1682" y="4279"/>
                    </a:lnTo>
                    <a:lnTo>
                      <a:pt x="1682" y="4274"/>
                    </a:lnTo>
                    <a:lnTo>
                      <a:pt x="1681" y="4272"/>
                    </a:lnTo>
                    <a:lnTo>
                      <a:pt x="1677" y="4266"/>
                    </a:lnTo>
                    <a:lnTo>
                      <a:pt x="1669" y="4259"/>
                    </a:lnTo>
                    <a:lnTo>
                      <a:pt x="1667" y="4257"/>
                    </a:lnTo>
                    <a:lnTo>
                      <a:pt x="1667" y="4253"/>
                    </a:lnTo>
                    <a:lnTo>
                      <a:pt x="1667" y="4249"/>
                    </a:lnTo>
                    <a:lnTo>
                      <a:pt x="1664" y="4249"/>
                    </a:lnTo>
                    <a:lnTo>
                      <a:pt x="1662" y="4251"/>
                    </a:lnTo>
                    <a:lnTo>
                      <a:pt x="1660" y="4255"/>
                    </a:lnTo>
                    <a:lnTo>
                      <a:pt x="1662" y="4259"/>
                    </a:lnTo>
                    <a:lnTo>
                      <a:pt x="1662" y="4262"/>
                    </a:lnTo>
                    <a:lnTo>
                      <a:pt x="1664" y="4264"/>
                    </a:lnTo>
                    <a:lnTo>
                      <a:pt x="1667" y="4266"/>
                    </a:lnTo>
                    <a:lnTo>
                      <a:pt x="1669" y="4268"/>
                    </a:lnTo>
                    <a:lnTo>
                      <a:pt x="1671" y="4272"/>
                    </a:lnTo>
                    <a:lnTo>
                      <a:pt x="1671" y="4276"/>
                    </a:lnTo>
                    <a:lnTo>
                      <a:pt x="1669" y="4277"/>
                    </a:lnTo>
                    <a:lnTo>
                      <a:pt x="1667" y="4281"/>
                    </a:lnTo>
                    <a:lnTo>
                      <a:pt x="1660" y="4285"/>
                    </a:lnTo>
                    <a:lnTo>
                      <a:pt x="1652" y="4289"/>
                    </a:lnTo>
                    <a:lnTo>
                      <a:pt x="1649" y="4289"/>
                    </a:lnTo>
                    <a:lnTo>
                      <a:pt x="1649" y="4279"/>
                    </a:lnTo>
                    <a:lnTo>
                      <a:pt x="1647" y="4276"/>
                    </a:lnTo>
                    <a:lnTo>
                      <a:pt x="1645" y="4270"/>
                    </a:lnTo>
                    <a:lnTo>
                      <a:pt x="1643" y="4268"/>
                    </a:lnTo>
                    <a:lnTo>
                      <a:pt x="1639" y="4266"/>
                    </a:lnTo>
                    <a:lnTo>
                      <a:pt x="1632" y="4264"/>
                    </a:lnTo>
                    <a:lnTo>
                      <a:pt x="1630" y="4262"/>
                    </a:lnTo>
                    <a:lnTo>
                      <a:pt x="1628" y="4259"/>
                    </a:lnTo>
                    <a:lnTo>
                      <a:pt x="1624" y="4255"/>
                    </a:lnTo>
                    <a:lnTo>
                      <a:pt x="1622" y="4251"/>
                    </a:lnTo>
                    <a:lnTo>
                      <a:pt x="1620" y="4240"/>
                    </a:lnTo>
                    <a:lnTo>
                      <a:pt x="1615" y="4231"/>
                    </a:lnTo>
                    <a:lnTo>
                      <a:pt x="1613" y="4225"/>
                    </a:lnTo>
                    <a:lnTo>
                      <a:pt x="1609" y="4216"/>
                    </a:lnTo>
                    <a:lnTo>
                      <a:pt x="1603" y="4208"/>
                    </a:lnTo>
                    <a:lnTo>
                      <a:pt x="1600" y="4206"/>
                    </a:lnTo>
                    <a:lnTo>
                      <a:pt x="1600" y="4210"/>
                    </a:lnTo>
                    <a:lnTo>
                      <a:pt x="1602" y="4212"/>
                    </a:lnTo>
                    <a:lnTo>
                      <a:pt x="1607" y="4219"/>
                    </a:lnTo>
                    <a:lnTo>
                      <a:pt x="1607" y="4225"/>
                    </a:lnTo>
                    <a:lnTo>
                      <a:pt x="1607" y="4229"/>
                    </a:lnTo>
                    <a:lnTo>
                      <a:pt x="1609" y="4232"/>
                    </a:lnTo>
                    <a:lnTo>
                      <a:pt x="1611" y="4238"/>
                    </a:lnTo>
                    <a:lnTo>
                      <a:pt x="1617" y="4259"/>
                    </a:lnTo>
                    <a:lnTo>
                      <a:pt x="1620" y="4266"/>
                    </a:lnTo>
                    <a:lnTo>
                      <a:pt x="1620" y="4274"/>
                    </a:lnTo>
                    <a:lnTo>
                      <a:pt x="1622" y="4276"/>
                    </a:lnTo>
                    <a:lnTo>
                      <a:pt x="1626" y="4279"/>
                    </a:lnTo>
                    <a:lnTo>
                      <a:pt x="1632" y="4281"/>
                    </a:lnTo>
                    <a:lnTo>
                      <a:pt x="1635" y="4283"/>
                    </a:lnTo>
                    <a:lnTo>
                      <a:pt x="1637" y="4283"/>
                    </a:lnTo>
                    <a:lnTo>
                      <a:pt x="1641" y="4285"/>
                    </a:lnTo>
                    <a:lnTo>
                      <a:pt x="1641" y="4291"/>
                    </a:lnTo>
                    <a:lnTo>
                      <a:pt x="1641" y="4294"/>
                    </a:lnTo>
                    <a:lnTo>
                      <a:pt x="1637" y="4296"/>
                    </a:lnTo>
                    <a:lnTo>
                      <a:pt x="1635" y="4298"/>
                    </a:lnTo>
                    <a:lnTo>
                      <a:pt x="1632" y="4300"/>
                    </a:lnTo>
                    <a:lnTo>
                      <a:pt x="1632" y="4302"/>
                    </a:lnTo>
                    <a:lnTo>
                      <a:pt x="1630" y="4306"/>
                    </a:lnTo>
                    <a:lnTo>
                      <a:pt x="1630" y="4309"/>
                    </a:lnTo>
                    <a:lnTo>
                      <a:pt x="1630" y="4315"/>
                    </a:lnTo>
                    <a:lnTo>
                      <a:pt x="1632" y="4317"/>
                    </a:lnTo>
                    <a:lnTo>
                      <a:pt x="1632" y="4321"/>
                    </a:lnTo>
                    <a:lnTo>
                      <a:pt x="1634" y="4324"/>
                    </a:lnTo>
                    <a:lnTo>
                      <a:pt x="1639" y="4326"/>
                    </a:lnTo>
                    <a:lnTo>
                      <a:pt x="1643" y="4328"/>
                    </a:lnTo>
                    <a:lnTo>
                      <a:pt x="1645" y="4334"/>
                    </a:lnTo>
                    <a:lnTo>
                      <a:pt x="1649" y="4336"/>
                    </a:lnTo>
                    <a:lnTo>
                      <a:pt x="1650" y="4338"/>
                    </a:lnTo>
                    <a:lnTo>
                      <a:pt x="1652" y="4341"/>
                    </a:lnTo>
                    <a:lnTo>
                      <a:pt x="1650" y="4343"/>
                    </a:lnTo>
                    <a:lnTo>
                      <a:pt x="1649" y="4341"/>
                    </a:lnTo>
                    <a:lnTo>
                      <a:pt x="1647" y="4339"/>
                    </a:lnTo>
                    <a:lnTo>
                      <a:pt x="1637" y="4334"/>
                    </a:lnTo>
                    <a:lnTo>
                      <a:pt x="1635" y="4332"/>
                    </a:lnTo>
                    <a:lnTo>
                      <a:pt x="1626" y="4328"/>
                    </a:lnTo>
                    <a:lnTo>
                      <a:pt x="1624" y="4326"/>
                    </a:lnTo>
                    <a:lnTo>
                      <a:pt x="1617" y="4324"/>
                    </a:lnTo>
                    <a:lnTo>
                      <a:pt x="1613" y="4323"/>
                    </a:lnTo>
                    <a:lnTo>
                      <a:pt x="1609" y="4324"/>
                    </a:lnTo>
                    <a:lnTo>
                      <a:pt x="1603" y="4326"/>
                    </a:lnTo>
                    <a:lnTo>
                      <a:pt x="1600" y="4326"/>
                    </a:lnTo>
                    <a:lnTo>
                      <a:pt x="1592" y="4326"/>
                    </a:lnTo>
                    <a:lnTo>
                      <a:pt x="1588" y="4326"/>
                    </a:lnTo>
                    <a:lnTo>
                      <a:pt x="1585" y="4328"/>
                    </a:lnTo>
                    <a:lnTo>
                      <a:pt x="1583" y="4330"/>
                    </a:lnTo>
                    <a:lnTo>
                      <a:pt x="1579" y="4330"/>
                    </a:lnTo>
                    <a:lnTo>
                      <a:pt x="1573" y="4326"/>
                    </a:lnTo>
                    <a:lnTo>
                      <a:pt x="1572" y="4323"/>
                    </a:lnTo>
                    <a:lnTo>
                      <a:pt x="1570" y="4317"/>
                    </a:lnTo>
                    <a:lnTo>
                      <a:pt x="1568" y="4313"/>
                    </a:lnTo>
                    <a:lnTo>
                      <a:pt x="1562" y="4309"/>
                    </a:lnTo>
                    <a:lnTo>
                      <a:pt x="1558" y="4309"/>
                    </a:lnTo>
                    <a:lnTo>
                      <a:pt x="1556" y="4308"/>
                    </a:lnTo>
                    <a:lnTo>
                      <a:pt x="1555" y="4306"/>
                    </a:lnTo>
                    <a:lnTo>
                      <a:pt x="1549" y="4298"/>
                    </a:lnTo>
                    <a:lnTo>
                      <a:pt x="1545" y="4294"/>
                    </a:lnTo>
                    <a:lnTo>
                      <a:pt x="1543" y="4294"/>
                    </a:lnTo>
                    <a:lnTo>
                      <a:pt x="1540" y="4294"/>
                    </a:lnTo>
                    <a:lnTo>
                      <a:pt x="1543" y="4300"/>
                    </a:lnTo>
                    <a:lnTo>
                      <a:pt x="1549" y="4306"/>
                    </a:lnTo>
                    <a:lnTo>
                      <a:pt x="1549" y="4308"/>
                    </a:lnTo>
                    <a:lnTo>
                      <a:pt x="1551" y="4311"/>
                    </a:lnTo>
                    <a:lnTo>
                      <a:pt x="1555" y="4313"/>
                    </a:lnTo>
                    <a:lnTo>
                      <a:pt x="1560" y="4317"/>
                    </a:lnTo>
                    <a:lnTo>
                      <a:pt x="1562" y="4319"/>
                    </a:lnTo>
                    <a:lnTo>
                      <a:pt x="1564" y="4326"/>
                    </a:lnTo>
                    <a:lnTo>
                      <a:pt x="1564" y="4330"/>
                    </a:lnTo>
                    <a:lnTo>
                      <a:pt x="1564" y="4332"/>
                    </a:lnTo>
                    <a:lnTo>
                      <a:pt x="1558" y="4332"/>
                    </a:lnTo>
                    <a:lnTo>
                      <a:pt x="1555" y="4334"/>
                    </a:lnTo>
                    <a:lnTo>
                      <a:pt x="1553" y="4336"/>
                    </a:lnTo>
                    <a:lnTo>
                      <a:pt x="1549" y="4336"/>
                    </a:lnTo>
                    <a:lnTo>
                      <a:pt x="1543" y="4336"/>
                    </a:lnTo>
                    <a:lnTo>
                      <a:pt x="1538" y="4338"/>
                    </a:lnTo>
                    <a:lnTo>
                      <a:pt x="1534" y="4338"/>
                    </a:lnTo>
                    <a:lnTo>
                      <a:pt x="1525" y="4334"/>
                    </a:lnTo>
                    <a:lnTo>
                      <a:pt x="1517" y="4332"/>
                    </a:lnTo>
                    <a:lnTo>
                      <a:pt x="1513" y="4332"/>
                    </a:lnTo>
                    <a:lnTo>
                      <a:pt x="1509" y="4332"/>
                    </a:lnTo>
                    <a:lnTo>
                      <a:pt x="1506" y="4332"/>
                    </a:lnTo>
                    <a:lnTo>
                      <a:pt x="1494" y="4334"/>
                    </a:lnTo>
                    <a:lnTo>
                      <a:pt x="1491" y="4332"/>
                    </a:lnTo>
                    <a:lnTo>
                      <a:pt x="1487" y="4330"/>
                    </a:lnTo>
                    <a:lnTo>
                      <a:pt x="1485" y="4330"/>
                    </a:lnTo>
                    <a:lnTo>
                      <a:pt x="1481" y="4330"/>
                    </a:lnTo>
                    <a:lnTo>
                      <a:pt x="1478" y="4332"/>
                    </a:lnTo>
                    <a:lnTo>
                      <a:pt x="1476" y="4336"/>
                    </a:lnTo>
                    <a:lnTo>
                      <a:pt x="1476" y="4339"/>
                    </a:lnTo>
                    <a:lnTo>
                      <a:pt x="1478" y="4341"/>
                    </a:lnTo>
                    <a:lnTo>
                      <a:pt x="1485" y="4339"/>
                    </a:lnTo>
                    <a:lnTo>
                      <a:pt x="1489" y="4341"/>
                    </a:lnTo>
                    <a:lnTo>
                      <a:pt x="1494" y="4339"/>
                    </a:lnTo>
                    <a:lnTo>
                      <a:pt x="1500" y="4339"/>
                    </a:lnTo>
                    <a:lnTo>
                      <a:pt x="1509" y="4339"/>
                    </a:lnTo>
                    <a:lnTo>
                      <a:pt x="1515" y="4341"/>
                    </a:lnTo>
                    <a:lnTo>
                      <a:pt x="1517" y="4343"/>
                    </a:lnTo>
                    <a:lnTo>
                      <a:pt x="1525" y="4349"/>
                    </a:lnTo>
                    <a:lnTo>
                      <a:pt x="1528" y="4351"/>
                    </a:lnTo>
                    <a:lnTo>
                      <a:pt x="1538" y="4351"/>
                    </a:lnTo>
                    <a:lnTo>
                      <a:pt x="1543" y="4354"/>
                    </a:lnTo>
                    <a:lnTo>
                      <a:pt x="1545" y="4353"/>
                    </a:lnTo>
                    <a:lnTo>
                      <a:pt x="1553" y="4347"/>
                    </a:lnTo>
                    <a:lnTo>
                      <a:pt x="1556" y="4345"/>
                    </a:lnTo>
                    <a:lnTo>
                      <a:pt x="1566" y="4345"/>
                    </a:lnTo>
                    <a:lnTo>
                      <a:pt x="1570" y="4345"/>
                    </a:lnTo>
                    <a:lnTo>
                      <a:pt x="1577" y="4343"/>
                    </a:lnTo>
                    <a:lnTo>
                      <a:pt x="1581" y="4343"/>
                    </a:lnTo>
                    <a:lnTo>
                      <a:pt x="1596" y="4341"/>
                    </a:lnTo>
                    <a:lnTo>
                      <a:pt x="1600" y="4341"/>
                    </a:lnTo>
                    <a:lnTo>
                      <a:pt x="1607" y="4338"/>
                    </a:lnTo>
                    <a:lnTo>
                      <a:pt x="1611" y="4338"/>
                    </a:lnTo>
                    <a:lnTo>
                      <a:pt x="1615" y="4338"/>
                    </a:lnTo>
                    <a:lnTo>
                      <a:pt x="1617" y="4339"/>
                    </a:lnTo>
                    <a:lnTo>
                      <a:pt x="1620" y="4339"/>
                    </a:lnTo>
                    <a:lnTo>
                      <a:pt x="1632" y="4343"/>
                    </a:lnTo>
                    <a:lnTo>
                      <a:pt x="1634" y="4345"/>
                    </a:lnTo>
                    <a:lnTo>
                      <a:pt x="1643" y="4349"/>
                    </a:lnTo>
                    <a:lnTo>
                      <a:pt x="1649" y="4353"/>
                    </a:lnTo>
                    <a:lnTo>
                      <a:pt x="1652" y="4354"/>
                    </a:lnTo>
                    <a:lnTo>
                      <a:pt x="1654" y="4356"/>
                    </a:lnTo>
                    <a:lnTo>
                      <a:pt x="1660" y="4364"/>
                    </a:lnTo>
                    <a:lnTo>
                      <a:pt x="1664" y="4368"/>
                    </a:lnTo>
                    <a:lnTo>
                      <a:pt x="1671" y="4371"/>
                    </a:lnTo>
                    <a:lnTo>
                      <a:pt x="1682" y="4373"/>
                    </a:lnTo>
                    <a:lnTo>
                      <a:pt x="1684" y="4375"/>
                    </a:lnTo>
                    <a:lnTo>
                      <a:pt x="1697" y="4388"/>
                    </a:lnTo>
                    <a:lnTo>
                      <a:pt x="1699" y="4390"/>
                    </a:lnTo>
                    <a:lnTo>
                      <a:pt x="1701" y="4392"/>
                    </a:lnTo>
                    <a:lnTo>
                      <a:pt x="1703" y="4396"/>
                    </a:lnTo>
                    <a:lnTo>
                      <a:pt x="1707" y="4398"/>
                    </a:lnTo>
                    <a:lnTo>
                      <a:pt x="1711" y="4403"/>
                    </a:lnTo>
                    <a:lnTo>
                      <a:pt x="1711" y="4405"/>
                    </a:lnTo>
                    <a:lnTo>
                      <a:pt x="1714" y="4411"/>
                    </a:lnTo>
                    <a:lnTo>
                      <a:pt x="1716" y="4415"/>
                    </a:lnTo>
                    <a:lnTo>
                      <a:pt x="1716" y="4418"/>
                    </a:lnTo>
                    <a:lnTo>
                      <a:pt x="1716" y="4422"/>
                    </a:lnTo>
                    <a:lnTo>
                      <a:pt x="1718" y="4426"/>
                    </a:lnTo>
                    <a:lnTo>
                      <a:pt x="1718" y="4430"/>
                    </a:lnTo>
                    <a:lnTo>
                      <a:pt x="1724" y="4437"/>
                    </a:lnTo>
                    <a:lnTo>
                      <a:pt x="1731" y="4443"/>
                    </a:lnTo>
                    <a:lnTo>
                      <a:pt x="1735" y="4445"/>
                    </a:lnTo>
                    <a:lnTo>
                      <a:pt x="1743" y="4450"/>
                    </a:lnTo>
                    <a:lnTo>
                      <a:pt x="1754" y="4452"/>
                    </a:lnTo>
                    <a:lnTo>
                      <a:pt x="1763" y="4458"/>
                    </a:lnTo>
                    <a:lnTo>
                      <a:pt x="1767" y="4461"/>
                    </a:lnTo>
                    <a:lnTo>
                      <a:pt x="1769" y="4465"/>
                    </a:lnTo>
                    <a:lnTo>
                      <a:pt x="1780" y="4477"/>
                    </a:lnTo>
                    <a:lnTo>
                      <a:pt x="1782" y="4478"/>
                    </a:lnTo>
                    <a:lnTo>
                      <a:pt x="1784" y="4480"/>
                    </a:lnTo>
                    <a:lnTo>
                      <a:pt x="1790" y="4488"/>
                    </a:lnTo>
                    <a:lnTo>
                      <a:pt x="1791" y="4492"/>
                    </a:lnTo>
                    <a:lnTo>
                      <a:pt x="1793" y="4493"/>
                    </a:lnTo>
                    <a:lnTo>
                      <a:pt x="1797" y="4495"/>
                    </a:lnTo>
                    <a:lnTo>
                      <a:pt x="1801" y="4501"/>
                    </a:lnTo>
                    <a:lnTo>
                      <a:pt x="1814" y="4508"/>
                    </a:lnTo>
                    <a:lnTo>
                      <a:pt x="1818" y="4512"/>
                    </a:lnTo>
                    <a:lnTo>
                      <a:pt x="1820" y="4514"/>
                    </a:lnTo>
                    <a:lnTo>
                      <a:pt x="1831" y="4525"/>
                    </a:lnTo>
                    <a:lnTo>
                      <a:pt x="1833" y="4527"/>
                    </a:lnTo>
                    <a:lnTo>
                      <a:pt x="1835" y="4529"/>
                    </a:lnTo>
                    <a:lnTo>
                      <a:pt x="1839" y="4531"/>
                    </a:lnTo>
                    <a:lnTo>
                      <a:pt x="1840" y="4531"/>
                    </a:lnTo>
                    <a:lnTo>
                      <a:pt x="1848" y="4533"/>
                    </a:lnTo>
                    <a:lnTo>
                      <a:pt x="1854" y="4537"/>
                    </a:lnTo>
                    <a:lnTo>
                      <a:pt x="1857" y="4538"/>
                    </a:lnTo>
                    <a:lnTo>
                      <a:pt x="1859" y="4540"/>
                    </a:lnTo>
                    <a:lnTo>
                      <a:pt x="1870" y="4542"/>
                    </a:lnTo>
                    <a:lnTo>
                      <a:pt x="1874" y="4544"/>
                    </a:lnTo>
                    <a:lnTo>
                      <a:pt x="1880" y="4546"/>
                    </a:lnTo>
                    <a:lnTo>
                      <a:pt x="1882" y="4548"/>
                    </a:lnTo>
                    <a:lnTo>
                      <a:pt x="1889" y="4555"/>
                    </a:lnTo>
                    <a:lnTo>
                      <a:pt x="1891" y="4563"/>
                    </a:lnTo>
                    <a:lnTo>
                      <a:pt x="1893" y="4569"/>
                    </a:lnTo>
                    <a:lnTo>
                      <a:pt x="1895" y="4572"/>
                    </a:lnTo>
                    <a:lnTo>
                      <a:pt x="1895" y="4576"/>
                    </a:lnTo>
                    <a:lnTo>
                      <a:pt x="1902" y="4587"/>
                    </a:lnTo>
                    <a:lnTo>
                      <a:pt x="1906" y="4587"/>
                    </a:lnTo>
                    <a:lnTo>
                      <a:pt x="1906" y="4591"/>
                    </a:lnTo>
                    <a:lnTo>
                      <a:pt x="1910" y="4597"/>
                    </a:lnTo>
                    <a:lnTo>
                      <a:pt x="1923" y="4608"/>
                    </a:lnTo>
                    <a:lnTo>
                      <a:pt x="1923" y="4610"/>
                    </a:lnTo>
                    <a:lnTo>
                      <a:pt x="1923" y="4614"/>
                    </a:lnTo>
                    <a:lnTo>
                      <a:pt x="1923" y="4617"/>
                    </a:lnTo>
                    <a:lnTo>
                      <a:pt x="1919" y="4619"/>
                    </a:lnTo>
                    <a:lnTo>
                      <a:pt x="1917" y="4621"/>
                    </a:lnTo>
                    <a:lnTo>
                      <a:pt x="1908" y="4627"/>
                    </a:lnTo>
                    <a:lnTo>
                      <a:pt x="1906" y="4629"/>
                    </a:lnTo>
                    <a:lnTo>
                      <a:pt x="1901" y="4632"/>
                    </a:lnTo>
                    <a:lnTo>
                      <a:pt x="1895" y="4634"/>
                    </a:lnTo>
                    <a:lnTo>
                      <a:pt x="1887" y="4638"/>
                    </a:lnTo>
                    <a:lnTo>
                      <a:pt x="1886" y="4640"/>
                    </a:lnTo>
                    <a:lnTo>
                      <a:pt x="1878" y="4645"/>
                    </a:lnTo>
                    <a:lnTo>
                      <a:pt x="1874" y="4647"/>
                    </a:lnTo>
                    <a:lnTo>
                      <a:pt x="1855" y="4661"/>
                    </a:lnTo>
                    <a:lnTo>
                      <a:pt x="1850" y="4662"/>
                    </a:lnTo>
                    <a:lnTo>
                      <a:pt x="1842" y="4668"/>
                    </a:lnTo>
                    <a:lnTo>
                      <a:pt x="1840" y="4670"/>
                    </a:lnTo>
                    <a:lnTo>
                      <a:pt x="1837" y="4672"/>
                    </a:lnTo>
                    <a:lnTo>
                      <a:pt x="1833" y="4677"/>
                    </a:lnTo>
                    <a:lnTo>
                      <a:pt x="1831" y="4679"/>
                    </a:lnTo>
                    <a:lnTo>
                      <a:pt x="1820" y="4691"/>
                    </a:lnTo>
                    <a:lnTo>
                      <a:pt x="1818" y="4692"/>
                    </a:lnTo>
                    <a:lnTo>
                      <a:pt x="1814" y="4694"/>
                    </a:lnTo>
                    <a:lnTo>
                      <a:pt x="1812" y="4696"/>
                    </a:lnTo>
                    <a:lnTo>
                      <a:pt x="1803" y="4696"/>
                    </a:lnTo>
                    <a:lnTo>
                      <a:pt x="1799" y="4696"/>
                    </a:lnTo>
                    <a:lnTo>
                      <a:pt x="1797" y="4694"/>
                    </a:lnTo>
                    <a:lnTo>
                      <a:pt x="1797" y="4691"/>
                    </a:lnTo>
                    <a:lnTo>
                      <a:pt x="1795" y="4683"/>
                    </a:lnTo>
                    <a:lnTo>
                      <a:pt x="1793" y="4679"/>
                    </a:lnTo>
                    <a:lnTo>
                      <a:pt x="1793" y="4677"/>
                    </a:lnTo>
                    <a:lnTo>
                      <a:pt x="1790" y="4672"/>
                    </a:lnTo>
                    <a:lnTo>
                      <a:pt x="1788" y="4668"/>
                    </a:lnTo>
                    <a:lnTo>
                      <a:pt x="1788" y="4655"/>
                    </a:lnTo>
                    <a:lnTo>
                      <a:pt x="1786" y="4651"/>
                    </a:lnTo>
                    <a:lnTo>
                      <a:pt x="1786" y="4647"/>
                    </a:lnTo>
                    <a:lnTo>
                      <a:pt x="1784" y="4644"/>
                    </a:lnTo>
                    <a:lnTo>
                      <a:pt x="1784" y="4649"/>
                    </a:lnTo>
                    <a:lnTo>
                      <a:pt x="1782" y="4653"/>
                    </a:lnTo>
                    <a:lnTo>
                      <a:pt x="1782" y="4657"/>
                    </a:lnTo>
                    <a:lnTo>
                      <a:pt x="1782" y="4664"/>
                    </a:lnTo>
                    <a:lnTo>
                      <a:pt x="1784" y="4668"/>
                    </a:lnTo>
                    <a:lnTo>
                      <a:pt x="1786" y="4676"/>
                    </a:lnTo>
                    <a:lnTo>
                      <a:pt x="1790" y="4685"/>
                    </a:lnTo>
                    <a:lnTo>
                      <a:pt x="1790" y="4689"/>
                    </a:lnTo>
                    <a:lnTo>
                      <a:pt x="1788" y="4696"/>
                    </a:lnTo>
                    <a:lnTo>
                      <a:pt x="1786" y="4700"/>
                    </a:lnTo>
                    <a:lnTo>
                      <a:pt x="1782" y="4704"/>
                    </a:lnTo>
                    <a:lnTo>
                      <a:pt x="1780" y="4706"/>
                    </a:lnTo>
                    <a:lnTo>
                      <a:pt x="1778" y="4707"/>
                    </a:lnTo>
                    <a:lnTo>
                      <a:pt x="1769" y="4713"/>
                    </a:lnTo>
                    <a:lnTo>
                      <a:pt x="1763" y="4717"/>
                    </a:lnTo>
                    <a:lnTo>
                      <a:pt x="1750" y="4721"/>
                    </a:lnTo>
                    <a:lnTo>
                      <a:pt x="1743" y="4724"/>
                    </a:lnTo>
                    <a:lnTo>
                      <a:pt x="1741" y="4726"/>
                    </a:lnTo>
                    <a:lnTo>
                      <a:pt x="1739" y="4728"/>
                    </a:lnTo>
                    <a:lnTo>
                      <a:pt x="1737" y="4732"/>
                    </a:lnTo>
                    <a:lnTo>
                      <a:pt x="1729" y="4737"/>
                    </a:lnTo>
                    <a:lnTo>
                      <a:pt x="1728" y="4739"/>
                    </a:lnTo>
                    <a:lnTo>
                      <a:pt x="1724" y="4741"/>
                    </a:lnTo>
                    <a:lnTo>
                      <a:pt x="1716" y="4743"/>
                    </a:lnTo>
                    <a:lnTo>
                      <a:pt x="1714" y="4745"/>
                    </a:lnTo>
                    <a:lnTo>
                      <a:pt x="1707" y="4751"/>
                    </a:lnTo>
                    <a:lnTo>
                      <a:pt x="1701" y="4754"/>
                    </a:lnTo>
                    <a:lnTo>
                      <a:pt x="1699" y="4753"/>
                    </a:lnTo>
                    <a:lnTo>
                      <a:pt x="1697" y="4749"/>
                    </a:lnTo>
                    <a:lnTo>
                      <a:pt x="1697" y="4745"/>
                    </a:lnTo>
                    <a:lnTo>
                      <a:pt x="1696" y="4741"/>
                    </a:lnTo>
                    <a:lnTo>
                      <a:pt x="1696" y="4737"/>
                    </a:lnTo>
                    <a:lnTo>
                      <a:pt x="1694" y="4734"/>
                    </a:lnTo>
                    <a:lnTo>
                      <a:pt x="1690" y="4724"/>
                    </a:lnTo>
                    <a:lnTo>
                      <a:pt x="1684" y="4717"/>
                    </a:lnTo>
                    <a:lnTo>
                      <a:pt x="1682" y="4715"/>
                    </a:lnTo>
                    <a:lnTo>
                      <a:pt x="1681" y="4713"/>
                    </a:lnTo>
                    <a:lnTo>
                      <a:pt x="1673" y="4706"/>
                    </a:lnTo>
                    <a:lnTo>
                      <a:pt x="1667" y="4702"/>
                    </a:lnTo>
                    <a:lnTo>
                      <a:pt x="1662" y="4700"/>
                    </a:lnTo>
                    <a:lnTo>
                      <a:pt x="1656" y="4696"/>
                    </a:lnTo>
                    <a:lnTo>
                      <a:pt x="1652" y="4694"/>
                    </a:lnTo>
                    <a:lnTo>
                      <a:pt x="1645" y="4691"/>
                    </a:lnTo>
                    <a:lnTo>
                      <a:pt x="1641" y="4689"/>
                    </a:lnTo>
                    <a:lnTo>
                      <a:pt x="1639" y="4687"/>
                    </a:lnTo>
                    <a:lnTo>
                      <a:pt x="1630" y="4681"/>
                    </a:lnTo>
                    <a:lnTo>
                      <a:pt x="1628" y="4685"/>
                    </a:lnTo>
                    <a:lnTo>
                      <a:pt x="1630" y="4689"/>
                    </a:lnTo>
                    <a:lnTo>
                      <a:pt x="1634" y="4694"/>
                    </a:lnTo>
                    <a:lnTo>
                      <a:pt x="1643" y="4698"/>
                    </a:lnTo>
                    <a:lnTo>
                      <a:pt x="1645" y="4700"/>
                    </a:lnTo>
                    <a:lnTo>
                      <a:pt x="1645" y="4704"/>
                    </a:lnTo>
                    <a:lnTo>
                      <a:pt x="1652" y="4711"/>
                    </a:lnTo>
                    <a:lnTo>
                      <a:pt x="1656" y="4717"/>
                    </a:lnTo>
                    <a:lnTo>
                      <a:pt x="1658" y="4719"/>
                    </a:lnTo>
                    <a:lnTo>
                      <a:pt x="1658" y="4722"/>
                    </a:lnTo>
                    <a:lnTo>
                      <a:pt x="1658" y="4726"/>
                    </a:lnTo>
                    <a:lnTo>
                      <a:pt x="1667" y="4745"/>
                    </a:lnTo>
                    <a:lnTo>
                      <a:pt x="1671" y="4751"/>
                    </a:lnTo>
                    <a:lnTo>
                      <a:pt x="1673" y="4753"/>
                    </a:lnTo>
                    <a:lnTo>
                      <a:pt x="1679" y="4756"/>
                    </a:lnTo>
                    <a:lnTo>
                      <a:pt x="1684" y="4758"/>
                    </a:lnTo>
                    <a:lnTo>
                      <a:pt x="1690" y="4762"/>
                    </a:lnTo>
                    <a:lnTo>
                      <a:pt x="1692" y="4766"/>
                    </a:lnTo>
                    <a:lnTo>
                      <a:pt x="1688" y="4769"/>
                    </a:lnTo>
                    <a:lnTo>
                      <a:pt x="1684" y="4771"/>
                    </a:lnTo>
                    <a:lnTo>
                      <a:pt x="1681" y="4775"/>
                    </a:lnTo>
                    <a:lnTo>
                      <a:pt x="1679" y="4775"/>
                    </a:lnTo>
                    <a:lnTo>
                      <a:pt x="1677" y="4777"/>
                    </a:lnTo>
                    <a:lnTo>
                      <a:pt x="1673" y="4781"/>
                    </a:lnTo>
                    <a:lnTo>
                      <a:pt x="1671" y="4781"/>
                    </a:lnTo>
                    <a:lnTo>
                      <a:pt x="1660" y="4794"/>
                    </a:lnTo>
                    <a:lnTo>
                      <a:pt x="1654" y="4801"/>
                    </a:lnTo>
                    <a:lnTo>
                      <a:pt x="1652" y="4803"/>
                    </a:lnTo>
                    <a:lnTo>
                      <a:pt x="1650" y="4805"/>
                    </a:lnTo>
                    <a:lnTo>
                      <a:pt x="1647" y="4807"/>
                    </a:lnTo>
                    <a:lnTo>
                      <a:pt x="1643" y="4805"/>
                    </a:lnTo>
                    <a:lnTo>
                      <a:pt x="1641" y="4803"/>
                    </a:lnTo>
                    <a:lnTo>
                      <a:pt x="1639" y="4807"/>
                    </a:lnTo>
                    <a:lnTo>
                      <a:pt x="1637" y="4807"/>
                    </a:lnTo>
                    <a:lnTo>
                      <a:pt x="1628" y="4803"/>
                    </a:lnTo>
                    <a:lnTo>
                      <a:pt x="1624" y="4801"/>
                    </a:lnTo>
                    <a:lnTo>
                      <a:pt x="1615" y="4798"/>
                    </a:lnTo>
                    <a:lnTo>
                      <a:pt x="1611" y="4798"/>
                    </a:lnTo>
                    <a:lnTo>
                      <a:pt x="1607" y="4798"/>
                    </a:lnTo>
                    <a:lnTo>
                      <a:pt x="1602" y="4798"/>
                    </a:lnTo>
                    <a:lnTo>
                      <a:pt x="1594" y="4798"/>
                    </a:lnTo>
                    <a:lnTo>
                      <a:pt x="1587" y="4796"/>
                    </a:lnTo>
                    <a:lnTo>
                      <a:pt x="1583" y="4796"/>
                    </a:lnTo>
                    <a:lnTo>
                      <a:pt x="1579" y="4792"/>
                    </a:lnTo>
                    <a:lnTo>
                      <a:pt x="1577" y="4790"/>
                    </a:lnTo>
                    <a:lnTo>
                      <a:pt x="1570" y="4786"/>
                    </a:lnTo>
                    <a:lnTo>
                      <a:pt x="1558" y="4784"/>
                    </a:lnTo>
                    <a:lnTo>
                      <a:pt x="1553" y="4783"/>
                    </a:lnTo>
                    <a:lnTo>
                      <a:pt x="1541" y="4775"/>
                    </a:lnTo>
                    <a:lnTo>
                      <a:pt x="1536" y="4771"/>
                    </a:lnTo>
                    <a:lnTo>
                      <a:pt x="1528" y="4769"/>
                    </a:lnTo>
                    <a:lnTo>
                      <a:pt x="1525" y="4766"/>
                    </a:lnTo>
                    <a:lnTo>
                      <a:pt x="1523" y="4764"/>
                    </a:lnTo>
                    <a:lnTo>
                      <a:pt x="1523" y="4760"/>
                    </a:lnTo>
                    <a:lnTo>
                      <a:pt x="1519" y="4739"/>
                    </a:lnTo>
                    <a:lnTo>
                      <a:pt x="1517" y="4732"/>
                    </a:lnTo>
                    <a:lnTo>
                      <a:pt x="1515" y="4730"/>
                    </a:lnTo>
                    <a:lnTo>
                      <a:pt x="1513" y="4730"/>
                    </a:lnTo>
                    <a:lnTo>
                      <a:pt x="1513" y="4736"/>
                    </a:lnTo>
                    <a:lnTo>
                      <a:pt x="1513" y="4739"/>
                    </a:lnTo>
                    <a:lnTo>
                      <a:pt x="1515" y="4754"/>
                    </a:lnTo>
                    <a:lnTo>
                      <a:pt x="1515" y="4758"/>
                    </a:lnTo>
                    <a:lnTo>
                      <a:pt x="1511" y="4760"/>
                    </a:lnTo>
                    <a:lnTo>
                      <a:pt x="1508" y="4760"/>
                    </a:lnTo>
                    <a:lnTo>
                      <a:pt x="1504" y="4762"/>
                    </a:lnTo>
                    <a:lnTo>
                      <a:pt x="1506" y="4764"/>
                    </a:lnTo>
                    <a:lnTo>
                      <a:pt x="1513" y="4769"/>
                    </a:lnTo>
                    <a:lnTo>
                      <a:pt x="1526" y="4775"/>
                    </a:lnTo>
                    <a:lnTo>
                      <a:pt x="1530" y="4775"/>
                    </a:lnTo>
                    <a:lnTo>
                      <a:pt x="1532" y="4777"/>
                    </a:lnTo>
                    <a:lnTo>
                      <a:pt x="1536" y="4777"/>
                    </a:lnTo>
                    <a:lnTo>
                      <a:pt x="1538" y="4781"/>
                    </a:lnTo>
                    <a:lnTo>
                      <a:pt x="1540" y="4783"/>
                    </a:lnTo>
                    <a:lnTo>
                      <a:pt x="1549" y="4788"/>
                    </a:lnTo>
                    <a:lnTo>
                      <a:pt x="1549" y="4790"/>
                    </a:lnTo>
                    <a:lnTo>
                      <a:pt x="1547" y="4792"/>
                    </a:lnTo>
                    <a:lnTo>
                      <a:pt x="1543" y="4794"/>
                    </a:lnTo>
                    <a:lnTo>
                      <a:pt x="1540" y="4794"/>
                    </a:lnTo>
                    <a:lnTo>
                      <a:pt x="1534" y="4796"/>
                    </a:lnTo>
                    <a:lnTo>
                      <a:pt x="1530" y="4801"/>
                    </a:lnTo>
                    <a:lnTo>
                      <a:pt x="1528" y="4805"/>
                    </a:lnTo>
                    <a:lnTo>
                      <a:pt x="1530" y="4809"/>
                    </a:lnTo>
                    <a:lnTo>
                      <a:pt x="1534" y="4809"/>
                    </a:lnTo>
                    <a:lnTo>
                      <a:pt x="1540" y="4805"/>
                    </a:lnTo>
                    <a:lnTo>
                      <a:pt x="1541" y="4803"/>
                    </a:lnTo>
                    <a:lnTo>
                      <a:pt x="1549" y="4801"/>
                    </a:lnTo>
                    <a:lnTo>
                      <a:pt x="1556" y="4796"/>
                    </a:lnTo>
                    <a:lnTo>
                      <a:pt x="1558" y="4794"/>
                    </a:lnTo>
                    <a:lnTo>
                      <a:pt x="1560" y="4794"/>
                    </a:lnTo>
                    <a:lnTo>
                      <a:pt x="1564" y="4794"/>
                    </a:lnTo>
                    <a:lnTo>
                      <a:pt x="1568" y="4796"/>
                    </a:lnTo>
                    <a:lnTo>
                      <a:pt x="1573" y="4801"/>
                    </a:lnTo>
                    <a:lnTo>
                      <a:pt x="1579" y="4805"/>
                    </a:lnTo>
                    <a:lnTo>
                      <a:pt x="1583" y="4807"/>
                    </a:lnTo>
                    <a:lnTo>
                      <a:pt x="1587" y="4807"/>
                    </a:lnTo>
                    <a:lnTo>
                      <a:pt x="1600" y="4805"/>
                    </a:lnTo>
                    <a:lnTo>
                      <a:pt x="1603" y="4805"/>
                    </a:lnTo>
                    <a:lnTo>
                      <a:pt x="1607" y="4805"/>
                    </a:lnTo>
                    <a:lnTo>
                      <a:pt x="1619" y="4807"/>
                    </a:lnTo>
                    <a:lnTo>
                      <a:pt x="1622" y="4809"/>
                    </a:lnTo>
                    <a:lnTo>
                      <a:pt x="1624" y="4811"/>
                    </a:lnTo>
                    <a:lnTo>
                      <a:pt x="1630" y="4814"/>
                    </a:lnTo>
                    <a:lnTo>
                      <a:pt x="1632" y="4816"/>
                    </a:lnTo>
                    <a:lnTo>
                      <a:pt x="1632" y="4820"/>
                    </a:lnTo>
                    <a:lnTo>
                      <a:pt x="1628" y="4822"/>
                    </a:lnTo>
                    <a:lnTo>
                      <a:pt x="1624" y="4826"/>
                    </a:lnTo>
                    <a:lnTo>
                      <a:pt x="1617" y="4841"/>
                    </a:lnTo>
                    <a:lnTo>
                      <a:pt x="1613" y="4846"/>
                    </a:lnTo>
                    <a:lnTo>
                      <a:pt x="1613" y="4850"/>
                    </a:lnTo>
                    <a:lnTo>
                      <a:pt x="1611" y="4854"/>
                    </a:lnTo>
                    <a:lnTo>
                      <a:pt x="1611" y="4858"/>
                    </a:lnTo>
                    <a:lnTo>
                      <a:pt x="1609" y="4861"/>
                    </a:lnTo>
                    <a:lnTo>
                      <a:pt x="1609" y="4863"/>
                    </a:lnTo>
                    <a:lnTo>
                      <a:pt x="1611" y="4865"/>
                    </a:lnTo>
                    <a:lnTo>
                      <a:pt x="1613" y="4869"/>
                    </a:lnTo>
                    <a:lnTo>
                      <a:pt x="1613" y="4878"/>
                    </a:lnTo>
                    <a:lnTo>
                      <a:pt x="1611" y="4882"/>
                    </a:lnTo>
                    <a:lnTo>
                      <a:pt x="1611" y="4886"/>
                    </a:lnTo>
                    <a:lnTo>
                      <a:pt x="1611" y="4893"/>
                    </a:lnTo>
                    <a:lnTo>
                      <a:pt x="1609" y="4897"/>
                    </a:lnTo>
                    <a:lnTo>
                      <a:pt x="1607" y="4901"/>
                    </a:lnTo>
                    <a:lnTo>
                      <a:pt x="1605" y="4906"/>
                    </a:lnTo>
                    <a:lnTo>
                      <a:pt x="1602" y="4912"/>
                    </a:lnTo>
                    <a:lnTo>
                      <a:pt x="1598" y="4918"/>
                    </a:lnTo>
                    <a:lnTo>
                      <a:pt x="1596" y="4920"/>
                    </a:lnTo>
                    <a:lnTo>
                      <a:pt x="1594" y="4927"/>
                    </a:lnTo>
                    <a:lnTo>
                      <a:pt x="1592" y="4935"/>
                    </a:lnTo>
                    <a:lnTo>
                      <a:pt x="1590" y="4937"/>
                    </a:lnTo>
                    <a:lnTo>
                      <a:pt x="1588" y="4938"/>
                    </a:lnTo>
                    <a:lnTo>
                      <a:pt x="1581" y="4940"/>
                    </a:lnTo>
                    <a:lnTo>
                      <a:pt x="1579" y="4942"/>
                    </a:lnTo>
                    <a:lnTo>
                      <a:pt x="1581" y="4944"/>
                    </a:lnTo>
                    <a:lnTo>
                      <a:pt x="1587" y="4948"/>
                    </a:lnTo>
                    <a:lnTo>
                      <a:pt x="1587" y="4952"/>
                    </a:lnTo>
                    <a:lnTo>
                      <a:pt x="1587" y="4959"/>
                    </a:lnTo>
                    <a:lnTo>
                      <a:pt x="1587" y="4963"/>
                    </a:lnTo>
                    <a:lnTo>
                      <a:pt x="1587" y="4967"/>
                    </a:lnTo>
                    <a:lnTo>
                      <a:pt x="1587" y="4976"/>
                    </a:lnTo>
                    <a:lnTo>
                      <a:pt x="1587" y="4980"/>
                    </a:lnTo>
                    <a:lnTo>
                      <a:pt x="1587" y="4985"/>
                    </a:lnTo>
                    <a:lnTo>
                      <a:pt x="1587" y="4989"/>
                    </a:lnTo>
                    <a:lnTo>
                      <a:pt x="1587" y="4993"/>
                    </a:lnTo>
                    <a:lnTo>
                      <a:pt x="1587" y="4998"/>
                    </a:lnTo>
                    <a:lnTo>
                      <a:pt x="1592" y="5015"/>
                    </a:lnTo>
                    <a:lnTo>
                      <a:pt x="1594" y="5027"/>
                    </a:lnTo>
                    <a:lnTo>
                      <a:pt x="1596" y="5034"/>
                    </a:lnTo>
                    <a:lnTo>
                      <a:pt x="1596" y="5038"/>
                    </a:lnTo>
                    <a:lnTo>
                      <a:pt x="1596" y="5045"/>
                    </a:lnTo>
                    <a:lnTo>
                      <a:pt x="1594" y="5049"/>
                    </a:lnTo>
                    <a:lnTo>
                      <a:pt x="1592" y="5051"/>
                    </a:lnTo>
                    <a:lnTo>
                      <a:pt x="1587" y="5051"/>
                    </a:lnTo>
                    <a:lnTo>
                      <a:pt x="1583" y="5051"/>
                    </a:lnTo>
                    <a:lnTo>
                      <a:pt x="1583" y="5055"/>
                    </a:lnTo>
                    <a:lnTo>
                      <a:pt x="1583" y="5059"/>
                    </a:lnTo>
                    <a:lnTo>
                      <a:pt x="1588" y="5059"/>
                    </a:lnTo>
                    <a:lnTo>
                      <a:pt x="1592" y="5059"/>
                    </a:lnTo>
                    <a:lnTo>
                      <a:pt x="1594" y="5060"/>
                    </a:lnTo>
                    <a:lnTo>
                      <a:pt x="1594" y="5064"/>
                    </a:lnTo>
                    <a:lnTo>
                      <a:pt x="1596" y="5066"/>
                    </a:lnTo>
                    <a:lnTo>
                      <a:pt x="1596" y="5089"/>
                    </a:lnTo>
                    <a:lnTo>
                      <a:pt x="1594" y="5105"/>
                    </a:lnTo>
                    <a:lnTo>
                      <a:pt x="1594" y="5115"/>
                    </a:lnTo>
                    <a:lnTo>
                      <a:pt x="1594" y="5119"/>
                    </a:lnTo>
                    <a:lnTo>
                      <a:pt x="1594" y="5122"/>
                    </a:lnTo>
                    <a:lnTo>
                      <a:pt x="1594" y="5126"/>
                    </a:lnTo>
                    <a:lnTo>
                      <a:pt x="1590" y="5132"/>
                    </a:lnTo>
                    <a:lnTo>
                      <a:pt x="1587" y="5134"/>
                    </a:lnTo>
                    <a:lnTo>
                      <a:pt x="1583" y="5132"/>
                    </a:lnTo>
                    <a:lnTo>
                      <a:pt x="1575" y="5134"/>
                    </a:lnTo>
                    <a:lnTo>
                      <a:pt x="1568" y="5132"/>
                    </a:lnTo>
                    <a:lnTo>
                      <a:pt x="1560" y="5130"/>
                    </a:lnTo>
                    <a:lnTo>
                      <a:pt x="1553" y="5128"/>
                    </a:lnTo>
                    <a:lnTo>
                      <a:pt x="1541" y="5126"/>
                    </a:lnTo>
                    <a:lnTo>
                      <a:pt x="1534" y="5122"/>
                    </a:lnTo>
                    <a:lnTo>
                      <a:pt x="1525" y="5121"/>
                    </a:lnTo>
                    <a:lnTo>
                      <a:pt x="1519" y="5119"/>
                    </a:lnTo>
                    <a:lnTo>
                      <a:pt x="1511" y="5117"/>
                    </a:lnTo>
                    <a:lnTo>
                      <a:pt x="1508" y="5115"/>
                    </a:lnTo>
                    <a:lnTo>
                      <a:pt x="1504" y="5113"/>
                    </a:lnTo>
                    <a:lnTo>
                      <a:pt x="1496" y="5113"/>
                    </a:lnTo>
                    <a:lnTo>
                      <a:pt x="1489" y="5111"/>
                    </a:lnTo>
                    <a:lnTo>
                      <a:pt x="1485" y="5111"/>
                    </a:lnTo>
                    <a:lnTo>
                      <a:pt x="1481" y="5111"/>
                    </a:lnTo>
                    <a:lnTo>
                      <a:pt x="1478" y="5111"/>
                    </a:lnTo>
                    <a:lnTo>
                      <a:pt x="1472" y="5111"/>
                    </a:lnTo>
                    <a:lnTo>
                      <a:pt x="1453" y="5107"/>
                    </a:lnTo>
                    <a:lnTo>
                      <a:pt x="1451" y="5107"/>
                    </a:lnTo>
                    <a:lnTo>
                      <a:pt x="1447" y="5104"/>
                    </a:lnTo>
                    <a:lnTo>
                      <a:pt x="1442" y="5102"/>
                    </a:lnTo>
                    <a:lnTo>
                      <a:pt x="1432" y="5098"/>
                    </a:lnTo>
                    <a:lnTo>
                      <a:pt x="1429" y="5096"/>
                    </a:lnTo>
                    <a:lnTo>
                      <a:pt x="1427" y="5094"/>
                    </a:lnTo>
                    <a:lnTo>
                      <a:pt x="1417" y="5089"/>
                    </a:lnTo>
                    <a:lnTo>
                      <a:pt x="1412" y="5087"/>
                    </a:lnTo>
                    <a:lnTo>
                      <a:pt x="1404" y="5087"/>
                    </a:lnTo>
                    <a:lnTo>
                      <a:pt x="1399" y="5087"/>
                    </a:lnTo>
                    <a:lnTo>
                      <a:pt x="1397" y="5087"/>
                    </a:lnTo>
                    <a:lnTo>
                      <a:pt x="1389" y="5083"/>
                    </a:lnTo>
                    <a:lnTo>
                      <a:pt x="1380" y="5079"/>
                    </a:lnTo>
                    <a:lnTo>
                      <a:pt x="1374" y="5075"/>
                    </a:lnTo>
                    <a:lnTo>
                      <a:pt x="1368" y="5072"/>
                    </a:lnTo>
                    <a:lnTo>
                      <a:pt x="1367" y="5070"/>
                    </a:lnTo>
                    <a:lnTo>
                      <a:pt x="1361" y="5062"/>
                    </a:lnTo>
                    <a:lnTo>
                      <a:pt x="1359" y="5060"/>
                    </a:lnTo>
                    <a:lnTo>
                      <a:pt x="1355" y="5055"/>
                    </a:lnTo>
                    <a:lnTo>
                      <a:pt x="1352" y="5053"/>
                    </a:lnTo>
                    <a:lnTo>
                      <a:pt x="1350" y="5051"/>
                    </a:lnTo>
                    <a:lnTo>
                      <a:pt x="1344" y="5047"/>
                    </a:lnTo>
                    <a:lnTo>
                      <a:pt x="1340" y="5049"/>
                    </a:lnTo>
                    <a:lnTo>
                      <a:pt x="1342" y="5053"/>
                    </a:lnTo>
                    <a:lnTo>
                      <a:pt x="1350" y="5062"/>
                    </a:lnTo>
                    <a:lnTo>
                      <a:pt x="1359" y="5070"/>
                    </a:lnTo>
                    <a:lnTo>
                      <a:pt x="1365" y="5074"/>
                    </a:lnTo>
                    <a:lnTo>
                      <a:pt x="1367" y="5077"/>
                    </a:lnTo>
                    <a:lnTo>
                      <a:pt x="1368" y="5077"/>
                    </a:lnTo>
                    <a:lnTo>
                      <a:pt x="1370" y="5079"/>
                    </a:lnTo>
                    <a:lnTo>
                      <a:pt x="1376" y="5083"/>
                    </a:lnTo>
                    <a:lnTo>
                      <a:pt x="1378" y="5087"/>
                    </a:lnTo>
                    <a:lnTo>
                      <a:pt x="1387" y="5090"/>
                    </a:lnTo>
                    <a:lnTo>
                      <a:pt x="1391" y="5092"/>
                    </a:lnTo>
                    <a:lnTo>
                      <a:pt x="1395" y="5090"/>
                    </a:lnTo>
                    <a:lnTo>
                      <a:pt x="1402" y="5092"/>
                    </a:lnTo>
                    <a:lnTo>
                      <a:pt x="1408" y="5092"/>
                    </a:lnTo>
                    <a:lnTo>
                      <a:pt x="1414" y="5096"/>
                    </a:lnTo>
                    <a:lnTo>
                      <a:pt x="1419" y="5100"/>
                    </a:lnTo>
                    <a:lnTo>
                      <a:pt x="1421" y="5102"/>
                    </a:lnTo>
                    <a:lnTo>
                      <a:pt x="1427" y="5105"/>
                    </a:lnTo>
                    <a:lnTo>
                      <a:pt x="1432" y="5109"/>
                    </a:lnTo>
                    <a:lnTo>
                      <a:pt x="1440" y="5109"/>
                    </a:lnTo>
                    <a:lnTo>
                      <a:pt x="1444" y="5109"/>
                    </a:lnTo>
                    <a:lnTo>
                      <a:pt x="1451" y="5111"/>
                    </a:lnTo>
                    <a:lnTo>
                      <a:pt x="1455" y="5113"/>
                    </a:lnTo>
                    <a:lnTo>
                      <a:pt x="1461" y="5117"/>
                    </a:lnTo>
                    <a:lnTo>
                      <a:pt x="1468" y="5117"/>
                    </a:lnTo>
                    <a:lnTo>
                      <a:pt x="1489" y="5119"/>
                    </a:lnTo>
                    <a:lnTo>
                      <a:pt x="1496" y="5121"/>
                    </a:lnTo>
                    <a:lnTo>
                      <a:pt x="1502" y="5122"/>
                    </a:lnTo>
                    <a:lnTo>
                      <a:pt x="1508" y="5126"/>
                    </a:lnTo>
                    <a:lnTo>
                      <a:pt x="1523" y="5130"/>
                    </a:lnTo>
                    <a:lnTo>
                      <a:pt x="1536" y="5134"/>
                    </a:lnTo>
                    <a:lnTo>
                      <a:pt x="1547" y="5136"/>
                    </a:lnTo>
                    <a:lnTo>
                      <a:pt x="1551" y="5136"/>
                    </a:lnTo>
                    <a:lnTo>
                      <a:pt x="1558" y="5137"/>
                    </a:lnTo>
                    <a:lnTo>
                      <a:pt x="1568" y="5143"/>
                    </a:lnTo>
                    <a:lnTo>
                      <a:pt x="1581" y="5145"/>
                    </a:lnTo>
                    <a:lnTo>
                      <a:pt x="1583" y="5147"/>
                    </a:lnTo>
                    <a:lnTo>
                      <a:pt x="1583" y="5152"/>
                    </a:lnTo>
                    <a:lnTo>
                      <a:pt x="1579" y="5160"/>
                    </a:lnTo>
                    <a:lnTo>
                      <a:pt x="1577" y="5164"/>
                    </a:lnTo>
                    <a:lnTo>
                      <a:pt x="1568" y="5173"/>
                    </a:lnTo>
                    <a:lnTo>
                      <a:pt x="1564" y="5181"/>
                    </a:lnTo>
                    <a:lnTo>
                      <a:pt x="1560" y="5190"/>
                    </a:lnTo>
                    <a:lnTo>
                      <a:pt x="1558" y="5194"/>
                    </a:lnTo>
                    <a:lnTo>
                      <a:pt x="1556" y="5196"/>
                    </a:lnTo>
                    <a:lnTo>
                      <a:pt x="1540" y="5214"/>
                    </a:lnTo>
                    <a:lnTo>
                      <a:pt x="1538" y="5216"/>
                    </a:lnTo>
                    <a:lnTo>
                      <a:pt x="1536" y="5220"/>
                    </a:lnTo>
                    <a:lnTo>
                      <a:pt x="1536" y="5226"/>
                    </a:lnTo>
                    <a:lnTo>
                      <a:pt x="1536" y="5228"/>
                    </a:lnTo>
                    <a:lnTo>
                      <a:pt x="1532" y="5229"/>
                    </a:lnTo>
                    <a:lnTo>
                      <a:pt x="1526" y="5233"/>
                    </a:lnTo>
                    <a:lnTo>
                      <a:pt x="1523" y="5239"/>
                    </a:lnTo>
                    <a:lnTo>
                      <a:pt x="1521" y="5243"/>
                    </a:lnTo>
                    <a:lnTo>
                      <a:pt x="1519" y="5244"/>
                    </a:lnTo>
                    <a:lnTo>
                      <a:pt x="1519" y="5248"/>
                    </a:lnTo>
                    <a:lnTo>
                      <a:pt x="1515" y="5261"/>
                    </a:lnTo>
                    <a:lnTo>
                      <a:pt x="1506" y="5284"/>
                    </a:lnTo>
                    <a:lnTo>
                      <a:pt x="1504" y="5291"/>
                    </a:lnTo>
                    <a:lnTo>
                      <a:pt x="1504" y="5295"/>
                    </a:lnTo>
                    <a:lnTo>
                      <a:pt x="1504" y="5299"/>
                    </a:lnTo>
                    <a:lnTo>
                      <a:pt x="1502" y="5310"/>
                    </a:lnTo>
                    <a:lnTo>
                      <a:pt x="1500" y="5314"/>
                    </a:lnTo>
                    <a:lnTo>
                      <a:pt x="1494" y="5331"/>
                    </a:lnTo>
                    <a:lnTo>
                      <a:pt x="1493" y="5338"/>
                    </a:lnTo>
                    <a:lnTo>
                      <a:pt x="1493" y="5340"/>
                    </a:lnTo>
                    <a:lnTo>
                      <a:pt x="1493" y="5346"/>
                    </a:lnTo>
                    <a:lnTo>
                      <a:pt x="1493" y="5348"/>
                    </a:lnTo>
                    <a:lnTo>
                      <a:pt x="1496" y="5350"/>
                    </a:lnTo>
                    <a:lnTo>
                      <a:pt x="1504" y="5348"/>
                    </a:lnTo>
                    <a:lnTo>
                      <a:pt x="1504" y="5351"/>
                    </a:lnTo>
                    <a:lnTo>
                      <a:pt x="1506" y="5359"/>
                    </a:lnTo>
                    <a:lnTo>
                      <a:pt x="1504" y="5363"/>
                    </a:lnTo>
                    <a:lnTo>
                      <a:pt x="1496" y="5368"/>
                    </a:lnTo>
                    <a:lnTo>
                      <a:pt x="1494" y="5370"/>
                    </a:lnTo>
                    <a:lnTo>
                      <a:pt x="1493" y="5374"/>
                    </a:lnTo>
                    <a:lnTo>
                      <a:pt x="1487" y="5385"/>
                    </a:lnTo>
                    <a:lnTo>
                      <a:pt x="1487" y="5389"/>
                    </a:lnTo>
                    <a:lnTo>
                      <a:pt x="1487" y="5393"/>
                    </a:lnTo>
                    <a:lnTo>
                      <a:pt x="1489" y="5397"/>
                    </a:lnTo>
                    <a:lnTo>
                      <a:pt x="1489" y="5400"/>
                    </a:lnTo>
                    <a:lnTo>
                      <a:pt x="1491" y="5404"/>
                    </a:lnTo>
                    <a:lnTo>
                      <a:pt x="1489" y="5408"/>
                    </a:lnTo>
                    <a:lnTo>
                      <a:pt x="1487" y="5410"/>
                    </a:lnTo>
                    <a:lnTo>
                      <a:pt x="1485" y="5412"/>
                    </a:lnTo>
                    <a:lnTo>
                      <a:pt x="1478" y="5417"/>
                    </a:lnTo>
                    <a:lnTo>
                      <a:pt x="1476" y="5421"/>
                    </a:lnTo>
                    <a:lnTo>
                      <a:pt x="1474" y="5423"/>
                    </a:lnTo>
                    <a:lnTo>
                      <a:pt x="1472" y="5427"/>
                    </a:lnTo>
                    <a:lnTo>
                      <a:pt x="1470" y="5430"/>
                    </a:lnTo>
                    <a:lnTo>
                      <a:pt x="1470" y="5434"/>
                    </a:lnTo>
                    <a:lnTo>
                      <a:pt x="1472" y="5438"/>
                    </a:lnTo>
                    <a:lnTo>
                      <a:pt x="1470" y="5445"/>
                    </a:lnTo>
                    <a:lnTo>
                      <a:pt x="1468" y="5447"/>
                    </a:lnTo>
                    <a:lnTo>
                      <a:pt x="1464" y="5449"/>
                    </a:lnTo>
                    <a:lnTo>
                      <a:pt x="1459" y="5447"/>
                    </a:lnTo>
                    <a:lnTo>
                      <a:pt x="1459" y="5443"/>
                    </a:lnTo>
                    <a:lnTo>
                      <a:pt x="1457" y="5443"/>
                    </a:lnTo>
                    <a:lnTo>
                      <a:pt x="1457" y="5449"/>
                    </a:lnTo>
                    <a:lnTo>
                      <a:pt x="1461" y="5457"/>
                    </a:lnTo>
                    <a:lnTo>
                      <a:pt x="1461" y="5462"/>
                    </a:lnTo>
                    <a:lnTo>
                      <a:pt x="1457" y="5464"/>
                    </a:lnTo>
                    <a:lnTo>
                      <a:pt x="1455" y="5470"/>
                    </a:lnTo>
                    <a:lnTo>
                      <a:pt x="1453" y="5472"/>
                    </a:lnTo>
                    <a:lnTo>
                      <a:pt x="1451" y="5473"/>
                    </a:lnTo>
                    <a:lnTo>
                      <a:pt x="1447" y="5473"/>
                    </a:lnTo>
                    <a:lnTo>
                      <a:pt x="1444" y="5472"/>
                    </a:lnTo>
                    <a:lnTo>
                      <a:pt x="1440" y="5470"/>
                    </a:lnTo>
                    <a:lnTo>
                      <a:pt x="1436" y="5470"/>
                    </a:lnTo>
                    <a:lnTo>
                      <a:pt x="1432" y="5472"/>
                    </a:lnTo>
                    <a:lnTo>
                      <a:pt x="1430" y="5475"/>
                    </a:lnTo>
                    <a:lnTo>
                      <a:pt x="1430" y="5479"/>
                    </a:lnTo>
                    <a:lnTo>
                      <a:pt x="1432" y="5481"/>
                    </a:lnTo>
                    <a:lnTo>
                      <a:pt x="1436" y="5483"/>
                    </a:lnTo>
                    <a:lnTo>
                      <a:pt x="1440" y="5483"/>
                    </a:lnTo>
                    <a:lnTo>
                      <a:pt x="1442" y="5481"/>
                    </a:lnTo>
                    <a:lnTo>
                      <a:pt x="1446" y="5483"/>
                    </a:lnTo>
                    <a:lnTo>
                      <a:pt x="1444" y="5487"/>
                    </a:lnTo>
                    <a:lnTo>
                      <a:pt x="1440" y="5492"/>
                    </a:lnTo>
                    <a:lnTo>
                      <a:pt x="1440" y="5500"/>
                    </a:lnTo>
                    <a:lnTo>
                      <a:pt x="1438" y="5504"/>
                    </a:lnTo>
                    <a:lnTo>
                      <a:pt x="1430" y="5505"/>
                    </a:lnTo>
                    <a:lnTo>
                      <a:pt x="1429" y="5507"/>
                    </a:lnTo>
                    <a:lnTo>
                      <a:pt x="1427" y="5511"/>
                    </a:lnTo>
                    <a:lnTo>
                      <a:pt x="1427" y="5515"/>
                    </a:lnTo>
                    <a:lnTo>
                      <a:pt x="1423" y="5517"/>
                    </a:lnTo>
                    <a:lnTo>
                      <a:pt x="1417" y="5515"/>
                    </a:lnTo>
                    <a:lnTo>
                      <a:pt x="1415" y="5515"/>
                    </a:lnTo>
                    <a:lnTo>
                      <a:pt x="1414" y="5519"/>
                    </a:lnTo>
                    <a:lnTo>
                      <a:pt x="1414" y="5524"/>
                    </a:lnTo>
                    <a:lnTo>
                      <a:pt x="1414" y="5526"/>
                    </a:lnTo>
                    <a:lnTo>
                      <a:pt x="1417" y="5528"/>
                    </a:lnTo>
                    <a:lnTo>
                      <a:pt x="1425" y="5530"/>
                    </a:lnTo>
                    <a:lnTo>
                      <a:pt x="1427" y="5530"/>
                    </a:lnTo>
                    <a:lnTo>
                      <a:pt x="1429" y="5534"/>
                    </a:lnTo>
                    <a:lnTo>
                      <a:pt x="1432" y="5534"/>
                    </a:lnTo>
                    <a:lnTo>
                      <a:pt x="1434" y="5532"/>
                    </a:lnTo>
                    <a:lnTo>
                      <a:pt x="1438" y="5528"/>
                    </a:lnTo>
                    <a:lnTo>
                      <a:pt x="1440" y="5530"/>
                    </a:lnTo>
                    <a:lnTo>
                      <a:pt x="1444" y="5534"/>
                    </a:lnTo>
                    <a:lnTo>
                      <a:pt x="1447" y="5537"/>
                    </a:lnTo>
                    <a:lnTo>
                      <a:pt x="1449" y="5537"/>
                    </a:lnTo>
                    <a:lnTo>
                      <a:pt x="1459" y="5537"/>
                    </a:lnTo>
                    <a:lnTo>
                      <a:pt x="1462" y="5539"/>
                    </a:lnTo>
                    <a:lnTo>
                      <a:pt x="1462" y="5541"/>
                    </a:lnTo>
                    <a:lnTo>
                      <a:pt x="1462" y="5547"/>
                    </a:lnTo>
                    <a:lnTo>
                      <a:pt x="1457" y="5550"/>
                    </a:lnTo>
                    <a:lnTo>
                      <a:pt x="1455" y="5552"/>
                    </a:lnTo>
                    <a:lnTo>
                      <a:pt x="1451" y="5552"/>
                    </a:lnTo>
                    <a:lnTo>
                      <a:pt x="1447" y="5554"/>
                    </a:lnTo>
                    <a:lnTo>
                      <a:pt x="1444" y="5554"/>
                    </a:lnTo>
                    <a:lnTo>
                      <a:pt x="1440" y="5556"/>
                    </a:lnTo>
                    <a:lnTo>
                      <a:pt x="1436" y="5556"/>
                    </a:lnTo>
                    <a:lnTo>
                      <a:pt x="1434" y="5558"/>
                    </a:lnTo>
                    <a:lnTo>
                      <a:pt x="1430" y="5565"/>
                    </a:lnTo>
                    <a:lnTo>
                      <a:pt x="1430" y="5569"/>
                    </a:lnTo>
                    <a:lnTo>
                      <a:pt x="1429" y="5571"/>
                    </a:lnTo>
                    <a:lnTo>
                      <a:pt x="1427" y="5573"/>
                    </a:lnTo>
                    <a:lnTo>
                      <a:pt x="1419" y="5575"/>
                    </a:lnTo>
                    <a:lnTo>
                      <a:pt x="1415" y="5579"/>
                    </a:lnTo>
                    <a:lnTo>
                      <a:pt x="1412" y="5590"/>
                    </a:lnTo>
                    <a:lnTo>
                      <a:pt x="1408" y="5594"/>
                    </a:lnTo>
                    <a:lnTo>
                      <a:pt x="1399" y="5599"/>
                    </a:lnTo>
                    <a:lnTo>
                      <a:pt x="1395" y="5601"/>
                    </a:lnTo>
                    <a:lnTo>
                      <a:pt x="1395" y="5605"/>
                    </a:lnTo>
                    <a:lnTo>
                      <a:pt x="1395" y="5609"/>
                    </a:lnTo>
                    <a:lnTo>
                      <a:pt x="1399" y="5607"/>
                    </a:lnTo>
                    <a:lnTo>
                      <a:pt x="1408" y="5607"/>
                    </a:lnTo>
                    <a:lnTo>
                      <a:pt x="1410" y="5605"/>
                    </a:lnTo>
                    <a:lnTo>
                      <a:pt x="1414" y="5603"/>
                    </a:lnTo>
                    <a:lnTo>
                      <a:pt x="1415" y="5601"/>
                    </a:lnTo>
                    <a:lnTo>
                      <a:pt x="1417" y="5599"/>
                    </a:lnTo>
                    <a:lnTo>
                      <a:pt x="1423" y="5594"/>
                    </a:lnTo>
                    <a:lnTo>
                      <a:pt x="1427" y="5590"/>
                    </a:lnTo>
                    <a:lnTo>
                      <a:pt x="1429" y="5588"/>
                    </a:lnTo>
                    <a:lnTo>
                      <a:pt x="1432" y="5586"/>
                    </a:lnTo>
                    <a:lnTo>
                      <a:pt x="1440" y="5584"/>
                    </a:lnTo>
                    <a:lnTo>
                      <a:pt x="1442" y="5582"/>
                    </a:lnTo>
                    <a:lnTo>
                      <a:pt x="1444" y="5581"/>
                    </a:lnTo>
                    <a:lnTo>
                      <a:pt x="1446" y="5577"/>
                    </a:lnTo>
                    <a:lnTo>
                      <a:pt x="1446" y="5573"/>
                    </a:lnTo>
                    <a:lnTo>
                      <a:pt x="1449" y="5567"/>
                    </a:lnTo>
                    <a:lnTo>
                      <a:pt x="1451" y="5565"/>
                    </a:lnTo>
                    <a:lnTo>
                      <a:pt x="1457" y="5562"/>
                    </a:lnTo>
                    <a:lnTo>
                      <a:pt x="1462" y="5558"/>
                    </a:lnTo>
                    <a:lnTo>
                      <a:pt x="1464" y="5556"/>
                    </a:lnTo>
                    <a:lnTo>
                      <a:pt x="1466" y="5550"/>
                    </a:lnTo>
                    <a:lnTo>
                      <a:pt x="1470" y="5550"/>
                    </a:lnTo>
                    <a:lnTo>
                      <a:pt x="1474" y="5560"/>
                    </a:lnTo>
                    <a:lnTo>
                      <a:pt x="1474" y="5565"/>
                    </a:lnTo>
                    <a:lnTo>
                      <a:pt x="1472" y="5567"/>
                    </a:lnTo>
                    <a:lnTo>
                      <a:pt x="1470" y="5569"/>
                    </a:lnTo>
                    <a:lnTo>
                      <a:pt x="1474" y="5577"/>
                    </a:lnTo>
                    <a:lnTo>
                      <a:pt x="1474" y="5581"/>
                    </a:lnTo>
                    <a:lnTo>
                      <a:pt x="1474" y="5584"/>
                    </a:lnTo>
                    <a:lnTo>
                      <a:pt x="1474" y="5588"/>
                    </a:lnTo>
                    <a:lnTo>
                      <a:pt x="1472" y="5596"/>
                    </a:lnTo>
                    <a:lnTo>
                      <a:pt x="1470" y="5597"/>
                    </a:lnTo>
                    <a:lnTo>
                      <a:pt x="1466" y="5599"/>
                    </a:lnTo>
                    <a:lnTo>
                      <a:pt x="1464" y="5597"/>
                    </a:lnTo>
                    <a:lnTo>
                      <a:pt x="1461" y="5597"/>
                    </a:lnTo>
                    <a:lnTo>
                      <a:pt x="1457" y="5597"/>
                    </a:lnTo>
                    <a:lnTo>
                      <a:pt x="1455" y="5597"/>
                    </a:lnTo>
                    <a:lnTo>
                      <a:pt x="1451" y="5596"/>
                    </a:lnTo>
                    <a:lnTo>
                      <a:pt x="1449" y="5597"/>
                    </a:lnTo>
                    <a:lnTo>
                      <a:pt x="1447" y="5599"/>
                    </a:lnTo>
                    <a:lnTo>
                      <a:pt x="1446" y="5603"/>
                    </a:lnTo>
                    <a:lnTo>
                      <a:pt x="1446" y="5607"/>
                    </a:lnTo>
                    <a:lnTo>
                      <a:pt x="1446" y="5611"/>
                    </a:lnTo>
                    <a:lnTo>
                      <a:pt x="1444" y="5612"/>
                    </a:lnTo>
                    <a:lnTo>
                      <a:pt x="1432" y="5612"/>
                    </a:lnTo>
                    <a:lnTo>
                      <a:pt x="1429" y="5612"/>
                    </a:lnTo>
                    <a:lnTo>
                      <a:pt x="1425" y="5614"/>
                    </a:lnTo>
                    <a:lnTo>
                      <a:pt x="1421" y="5614"/>
                    </a:lnTo>
                    <a:lnTo>
                      <a:pt x="1417" y="5616"/>
                    </a:lnTo>
                    <a:lnTo>
                      <a:pt x="1406" y="5618"/>
                    </a:lnTo>
                    <a:lnTo>
                      <a:pt x="1402" y="5618"/>
                    </a:lnTo>
                    <a:lnTo>
                      <a:pt x="1393" y="5620"/>
                    </a:lnTo>
                    <a:lnTo>
                      <a:pt x="1383" y="5622"/>
                    </a:lnTo>
                    <a:lnTo>
                      <a:pt x="1372" y="5624"/>
                    </a:lnTo>
                    <a:lnTo>
                      <a:pt x="1361" y="5627"/>
                    </a:lnTo>
                    <a:lnTo>
                      <a:pt x="1352" y="5631"/>
                    </a:lnTo>
                    <a:lnTo>
                      <a:pt x="1340" y="5639"/>
                    </a:lnTo>
                    <a:lnTo>
                      <a:pt x="1338" y="5641"/>
                    </a:lnTo>
                    <a:lnTo>
                      <a:pt x="1325" y="5650"/>
                    </a:lnTo>
                    <a:lnTo>
                      <a:pt x="1316" y="5659"/>
                    </a:lnTo>
                    <a:lnTo>
                      <a:pt x="1314" y="5661"/>
                    </a:lnTo>
                    <a:lnTo>
                      <a:pt x="1312" y="5665"/>
                    </a:lnTo>
                    <a:lnTo>
                      <a:pt x="1308" y="5669"/>
                    </a:lnTo>
                    <a:lnTo>
                      <a:pt x="1308" y="5673"/>
                    </a:lnTo>
                    <a:lnTo>
                      <a:pt x="1305" y="5678"/>
                    </a:lnTo>
                    <a:lnTo>
                      <a:pt x="1301" y="5686"/>
                    </a:lnTo>
                    <a:lnTo>
                      <a:pt x="1299" y="5689"/>
                    </a:lnTo>
                    <a:lnTo>
                      <a:pt x="1299" y="5693"/>
                    </a:lnTo>
                    <a:lnTo>
                      <a:pt x="1297" y="5697"/>
                    </a:lnTo>
                    <a:lnTo>
                      <a:pt x="1297" y="5704"/>
                    </a:lnTo>
                    <a:lnTo>
                      <a:pt x="1297" y="5708"/>
                    </a:lnTo>
                    <a:lnTo>
                      <a:pt x="1299" y="5718"/>
                    </a:lnTo>
                    <a:lnTo>
                      <a:pt x="1297" y="5721"/>
                    </a:lnTo>
                    <a:lnTo>
                      <a:pt x="1297" y="5723"/>
                    </a:lnTo>
                    <a:lnTo>
                      <a:pt x="1293" y="5725"/>
                    </a:lnTo>
                    <a:lnTo>
                      <a:pt x="1293" y="5729"/>
                    </a:lnTo>
                    <a:lnTo>
                      <a:pt x="1293" y="5733"/>
                    </a:lnTo>
                    <a:lnTo>
                      <a:pt x="1293" y="5736"/>
                    </a:lnTo>
                    <a:lnTo>
                      <a:pt x="1293" y="5740"/>
                    </a:lnTo>
                    <a:lnTo>
                      <a:pt x="1289" y="5746"/>
                    </a:lnTo>
                    <a:lnTo>
                      <a:pt x="1288" y="5748"/>
                    </a:lnTo>
                    <a:lnTo>
                      <a:pt x="1286" y="5749"/>
                    </a:lnTo>
                    <a:lnTo>
                      <a:pt x="1278" y="5757"/>
                    </a:lnTo>
                    <a:lnTo>
                      <a:pt x="1271" y="5763"/>
                    </a:lnTo>
                    <a:lnTo>
                      <a:pt x="1259" y="5768"/>
                    </a:lnTo>
                    <a:lnTo>
                      <a:pt x="1254" y="5772"/>
                    </a:lnTo>
                    <a:lnTo>
                      <a:pt x="1252" y="5774"/>
                    </a:lnTo>
                    <a:lnTo>
                      <a:pt x="1248" y="5776"/>
                    </a:lnTo>
                    <a:lnTo>
                      <a:pt x="1246" y="5778"/>
                    </a:lnTo>
                    <a:lnTo>
                      <a:pt x="1244" y="5781"/>
                    </a:lnTo>
                    <a:lnTo>
                      <a:pt x="1239" y="5787"/>
                    </a:lnTo>
                    <a:lnTo>
                      <a:pt x="1237" y="5791"/>
                    </a:lnTo>
                    <a:lnTo>
                      <a:pt x="1235" y="5795"/>
                    </a:lnTo>
                    <a:lnTo>
                      <a:pt x="1235" y="5798"/>
                    </a:lnTo>
                    <a:lnTo>
                      <a:pt x="1233" y="5800"/>
                    </a:lnTo>
                    <a:lnTo>
                      <a:pt x="1226" y="5806"/>
                    </a:lnTo>
                    <a:lnTo>
                      <a:pt x="1218" y="5813"/>
                    </a:lnTo>
                    <a:lnTo>
                      <a:pt x="1212" y="5817"/>
                    </a:lnTo>
                    <a:lnTo>
                      <a:pt x="1211" y="5819"/>
                    </a:lnTo>
                    <a:lnTo>
                      <a:pt x="1197" y="5828"/>
                    </a:lnTo>
                    <a:lnTo>
                      <a:pt x="1190" y="5834"/>
                    </a:lnTo>
                    <a:lnTo>
                      <a:pt x="1188" y="5836"/>
                    </a:lnTo>
                    <a:lnTo>
                      <a:pt x="1179" y="5845"/>
                    </a:lnTo>
                    <a:lnTo>
                      <a:pt x="1177" y="5849"/>
                    </a:lnTo>
                    <a:lnTo>
                      <a:pt x="1175" y="5851"/>
                    </a:lnTo>
                    <a:lnTo>
                      <a:pt x="1173" y="5853"/>
                    </a:lnTo>
                    <a:lnTo>
                      <a:pt x="1171" y="5855"/>
                    </a:lnTo>
                    <a:lnTo>
                      <a:pt x="1167" y="5862"/>
                    </a:lnTo>
                    <a:lnTo>
                      <a:pt x="1167" y="5875"/>
                    </a:lnTo>
                    <a:lnTo>
                      <a:pt x="1169" y="5883"/>
                    </a:lnTo>
                    <a:lnTo>
                      <a:pt x="1171" y="5887"/>
                    </a:lnTo>
                    <a:lnTo>
                      <a:pt x="1171" y="5894"/>
                    </a:lnTo>
                    <a:lnTo>
                      <a:pt x="1171" y="5898"/>
                    </a:lnTo>
                    <a:lnTo>
                      <a:pt x="1169" y="5902"/>
                    </a:lnTo>
                    <a:lnTo>
                      <a:pt x="1164" y="5905"/>
                    </a:lnTo>
                    <a:lnTo>
                      <a:pt x="1160" y="5905"/>
                    </a:lnTo>
                    <a:lnTo>
                      <a:pt x="1154" y="5907"/>
                    </a:lnTo>
                    <a:lnTo>
                      <a:pt x="1152" y="5911"/>
                    </a:lnTo>
                    <a:lnTo>
                      <a:pt x="1152" y="5915"/>
                    </a:lnTo>
                    <a:lnTo>
                      <a:pt x="1145" y="5913"/>
                    </a:lnTo>
                    <a:lnTo>
                      <a:pt x="1141" y="5913"/>
                    </a:lnTo>
                    <a:lnTo>
                      <a:pt x="1133" y="5911"/>
                    </a:lnTo>
                    <a:lnTo>
                      <a:pt x="1130" y="5911"/>
                    </a:lnTo>
                    <a:lnTo>
                      <a:pt x="1122" y="5909"/>
                    </a:lnTo>
                    <a:lnTo>
                      <a:pt x="1118" y="5911"/>
                    </a:lnTo>
                    <a:lnTo>
                      <a:pt x="1115" y="5911"/>
                    </a:lnTo>
                    <a:lnTo>
                      <a:pt x="1109" y="5915"/>
                    </a:lnTo>
                    <a:lnTo>
                      <a:pt x="1105" y="5915"/>
                    </a:lnTo>
                    <a:lnTo>
                      <a:pt x="1105" y="5918"/>
                    </a:lnTo>
                    <a:lnTo>
                      <a:pt x="1109" y="5918"/>
                    </a:lnTo>
                    <a:lnTo>
                      <a:pt x="1113" y="5918"/>
                    </a:lnTo>
                    <a:lnTo>
                      <a:pt x="1117" y="5918"/>
                    </a:lnTo>
                    <a:lnTo>
                      <a:pt x="1120" y="5917"/>
                    </a:lnTo>
                    <a:lnTo>
                      <a:pt x="1124" y="5917"/>
                    </a:lnTo>
                    <a:lnTo>
                      <a:pt x="1128" y="5918"/>
                    </a:lnTo>
                    <a:lnTo>
                      <a:pt x="1132" y="5918"/>
                    </a:lnTo>
                    <a:lnTo>
                      <a:pt x="1135" y="5918"/>
                    </a:lnTo>
                    <a:lnTo>
                      <a:pt x="1137" y="5918"/>
                    </a:lnTo>
                    <a:lnTo>
                      <a:pt x="1137" y="5922"/>
                    </a:lnTo>
                    <a:lnTo>
                      <a:pt x="1137" y="5926"/>
                    </a:lnTo>
                    <a:lnTo>
                      <a:pt x="1133" y="5932"/>
                    </a:lnTo>
                    <a:lnTo>
                      <a:pt x="1132" y="5937"/>
                    </a:lnTo>
                    <a:lnTo>
                      <a:pt x="1130" y="5939"/>
                    </a:lnTo>
                    <a:lnTo>
                      <a:pt x="1128" y="5943"/>
                    </a:lnTo>
                    <a:lnTo>
                      <a:pt x="1124" y="5945"/>
                    </a:lnTo>
                    <a:lnTo>
                      <a:pt x="1122" y="5947"/>
                    </a:lnTo>
                    <a:lnTo>
                      <a:pt x="1117" y="5949"/>
                    </a:lnTo>
                    <a:lnTo>
                      <a:pt x="1113" y="5949"/>
                    </a:lnTo>
                    <a:lnTo>
                      <a:pt x="1109" y="5952"/>
                    </a:lnTo>
                    <a:lnTo>
                      <a:pt x="1109" y="5954"/>
                    </a:lnTo>
                    <a:lnTo>
                      <a:pt x="1105" y="5956"/>
                    </a:lnTo>
                    <a:lnTo>
                      <a:pt x="1101" y="5958"/>
                    </a:lnTo>
                    <a:lnTo>
                      <a:pt x="1100" y="5960"/>
                    </a:lnTo>
                    <a:lnTo>
                      <a:pt x="1096" y="5958"/>
                    </a:lnTo>
                    <a:lnTo>
                      <a:pt x="1094" y="5956"/>
                    </a:lnTo>
                    <a:lnTo>
                      <a:pt x="1090" y="5956"/>
                    </a:lnTo>
                    <a:lnTo>
                      <a:pt x="1088" y="5954"/>
                    </a:lnTo>
                    <a:lnTo>
                      <a:pt x="1083" y="5954"/>
                    </a:lnTo>
                    <a:lnTo>
                      <a:pt x="1079" y="5956"/>
                    </a:lnTo>
                    <a:lnTo>
                      <a:pt x="1075" y="5956"/>
                    </a:lnTo>
                    <a:lnTo>
                      <a:pt x="1066" y="5960"/>
                    </a:lnTo>
                    <a:lnTo>
                      <a:pt x="1060" y="5962"/>
                    </a:lnTo>
                    <a:lnTo>
                      <a:pt x="1054" y="5967"/>
                    </a:lnTo>
                    <a:lnTo>
                      <a:pt x="1051" y="5971"/>
                    </a:lnTo>
                    <a:lnTo>
                      <a:pt x="1049" y="5977"/>
                    </a:lnTo>
                    <a:lnTo>
                      <a:pt x="1054" y="5980"/>
                    </a:lnTo>
                    <a:lnTo>
                      <a:pt x="1056" y="5982"/>
                    </a:lnTo>
                    <a:lnTo>
                      <a:pt x="1054" y="5986"/>
                    </a:lnTo>
                    <a:lnTo>
                      <a:pt x="1053" y="5988"/>
                    </a:lnTo>
                    <a:lnTo>
                      <a:pt x="1047" y="5988"/>
                    </a:lnTo>
                    <a:lnTo>
                      <a:pt x="1043" y="5984"/>
                    </a:lnTo>
                    <a:lnTo>
                      <a:pt x="1039" y="5982"/>
                    </a:lnTo>
                    <a:lnTo>
                      <a:pt x="1026" y="5984"/>
                    </a:lnTo>
                    <a:lnTo>
                      <a:pt x="1024" y="5986"/>
                    </a:lnTo>
                    <a:lnTo>
                      <a:pt x="1022" y="5988"/>
                    </a:lnTo>
                    <a:lnTo>
                      <a:pt x="1021" y="5995"/>
                    </a:lnTo>
                    <a:lnTo>
                      <a:pt x="1019" y="5995"/>
                    </a:lnTo>
                    <a:lnTo>
                      <a:pt x="1015" y="5994"/>
                    </a:lnTo>
                    <a:lnTo>
                      <a:pt x="1013" y="5992"/>
                    </a:lnTo>
                    <a:lnTo>
                      <a:pt x="1009" y="5992"/>
                    </a:lnTo>
                    <a:lnTo>
                      <a:pt x="1006" y="5990"/>
                    </a:lnTo>
                    <a:lnTo>
                      <a:pt x="1004" y="5988"/>
                    </a:lnTo>
                    <a:lnTo>
                      <a:pt x="1000" y="5988"/>
                    </a:lnTo>
                    <a:lnTo>
                      <a:pt x="992" y="5992"/>
                    </a:lnTo>
                    <a:lnTo>
                      <a:pt x="987" y="5994"/>
                    </a:lnTo>
                    <a:lnTo>
                      <a:pt x="985" y="5997"/>
                    </a:lnTo>
                    <a:lnTo>
                      <a:pt x="983" y="5999"/>
                    </a:lnTo>
                    <a:lnTo>
                      <a:pt x="979" y="6003"/>
                    </a:lnTo>
                    <a:lnTo>
                      <a:pt x="974" y="6007"/>
                    </a:lnTo>
                    <a:lnTo>
                      <a:pt x="964" y="6007"/>
                    </a:lnTo>
                    <a:lnTo>
                      <a:pt x="959" y="6009"/>
                    </a:lnTo>
                    <a:lnTo>
                      <a:pt x="955" y="6009"/>
                    </a:lnTo>
                    <a:lnTo>
                      <a:pt x="953" y="6005"/>
                    </a:lnTo>
                    <a:lnTo>
                      <a:pt x="955" y="5997"/>
                    </a:lnTo>
                    <a:lnTo>
                      <a:pt x="955" y="5994"/>
                    </a:lnTo>
                    <a:lnTo>
                      <a:pt x="953" y="5990"/>
                    </a:lnTo>
                    <a:lnTo>
                      <a:pt x="951" y="5988"/>
                    </a:lnTo>
                    <a:lnTo>
                      <a:pt x="949" y="5986"/>
                    </a:lnTo>
                    <a:lnTo>
                      <a:pt x="944" y="5986"/>
                    </a:lnTo>
                    <a:lnTo>
                      <a:pt x="944" y="5990"/>
                    </a:lnTo>
                    <a:lnTo>
                      <a:pt x="945" y="5994"/>
                    </a:lnTo>
                    <a:lnTo>
                      <a:pt x="945" y="5995"/>
                    </a:lnTo>
                    <a:lnTo>
                      <a:pt x="945" y="5999"/>
                    </a:lnTo>
                    <a:lnTo>
                      <a:pt x="942" y="6005"/>
                    </a:lnTo>
                    <a:lnTo>
                      <a:pt x="942" y="6009"/>
                    </a:lnTo>
                    <a:lnTo>
                      <a:pt x="940" y="6010"/>
                    </a:lnTo>
                    <a:lnTo>
                      <a:pt x="938" y="6010"/>
                    </a:lnTo>
                    <a:lnTo>
                      <a:pt x="934" y="6014"/>
                    </a:lnTo>
                    <a:lnTo>
                      <a:pt x="930" y="6012"/>
                    </a:lnTo>
                    <a:lnTo>
                      <a:pt x="927" y="6014"/>
                    </a:lnTo>
                    <a:lnTo>
                      <a:pt x="923" y="6012"/>
                    </a:lnTo>
                    <a:lnTo>
                      <a:pt x="917" y="6009"/>
                    </a:lnTo>
                    <a:lnTo>
                      <a:pt x="917" y="6005"/>
                    </a:lnTo>
                    <a:lnTo>
                      <a:pt x="913" y="5999"/>
                    </a:lnTo>
                    <a:lnTo>
                      <a:pt x="912" y="5997"/>
                    </a:lnTo>
                    <a:lnTo>
                      <a:pt x="910" y="6001"/>
                    </a:lnTo>
                    <a:lnTo>
                      <a:pt x="910" y="6009"/>
                    </a:lnTo>
                    <a:lnTo>
                      <a:pt x="912" y="6014"/>
                    </a:lnTo>
                    <a:lnTo>
                      <a:pt x="912" y="6016"/>
                    </a:lnTo>
                    <a:lnTo>
                      <a:pt x="908" y="6020"/>
                    </a:lnTo>
                    <a:lnTo>
                      <a:pt x="904" y="6018"/>
                    </a:lnTo>
                    <a:lnTo>
                      <a:pt x="900" y="6018"/>
                    </a:lnTo>
                    <a:lnTo>
                      <a:pt x="897" y="6020"/>
                    </a:lnTo>
                    <a:lnTo>
                      <a:pt x="893" y="6022"/>
                    </a:lnTo>
                    <a:lnTo>
                      <a:pt x="889" y="6020"/>
                    </a:lnTo>
                    <a:lnTo>
                      <a:pt x="881" y="6014"/>
                    </a:lnTo>
                    <a:lnTo>
                      <a:pt x="874" y="6012"/>
                    </a:lnTo>
                    <a:lnTo>
                      <a:pt x="870" y="6012"/>
                    </a:lnTo>
                    <a:lnTo>
                      <a:pt x="866" y="6012"/>
                    </a:lnTo>
                    <a:lnTo>
                      <a:pt x="863" y="6012"/>
                    </a:lnTo>
                    <a:lnTo>
                      <a:pt x="855" y="6014"/>
                    </a:lnTo>
                    <a:lnTo>
                      <a:pt x="853" y="6016"/>
                    </a:lnTo>
                    <a:lnTo>
                      <a:pt x="850" y="6018"/>
                    </a:lnTo>
                    <a:lnTo>
                      <a:pt x="848" y="6014"/>
                    </a:lnTo>
                    <a:lnTo>
                      <a:pt x="848" y="6010"/>
                    </a:lnTo>
                    <a:lnTo>
                      <a:pt x="848" y="6007"/>
                    </a:lnTo>
                    <a:lnTo>
                      <a:pt x="844" y="6003"/>
                    </a:lnTo>
                    <a:lnTo>
                      <a:pt x="842" y="5999"/>
                    </a:lnTo>
                    <a:lnTo>
                      <a:pt x="842" y="5986"/>
                    </a:lnTo>
                    <a:lnTo>
                      <a:pt x="840" y="5984"/>
                    </a:lnTo>
                    <a:lnTo>
                      <a:pt x="838" y="5980"/>
                    </a:lnTo>
                    <a:lnTo>
                      <a:pt x="836" y="5979"/>
                    </a:lnTo>
                    <a:lnTo>
                      <a:pt x="834" y="5977"/>
                    </a:lnTo>
                    <a:lnTo>
                      <a:pt x="834" y="5971"/>
                    </a:lnTo>
                    <a:lnTo>
                      <a:pt x="834" y="5967"/>
                    </a:lnTo>
                    <a:lnTo>
                      <a:pt x="831" y="5967"/>
                    </a:lnTo>
                    <a:lnTo>
                      <a:pt x="827" y="5967"/>
                    </a:lnTo>
                    <a:lnTo>
                      <a:pt x="821" y="5971"/>
                    </a:lnTo>
                    <a:lnTo>
                      <a:pt x="818" y="5971"/>
                    </a:lnTo>
                    <a:lnTo>
                      <a:pt x="814" y="5971"/>
                    </a:lnTo>
                    <a:lnTo>
                      <a:pt x="806" y="5973"/>
                    </a:lnTo>
                    <a:lnTo>
                      <a:pt x="803" y="5975"/>
                    </a:lnTo>
                    <a:lnTo>
                      <a:pt x="799" y="5975"/>
                    </a:lnTo>
                    <a:lnTo>
                      <a:pt x="797" y="5977"/>
                    </a:lnTo>
                    <a:lnTo>
                      <a:pt x="782" y="5980"/>
                    </a:lnTo>
                    <a:lnTo>
                      <a:pt x="778" y="5980"/>
                    </a:lnTo>
                    <a:lnTo>
                      <a:pt x="774" y="5980"/>
                    </a:lnTo>
                    <a:lnTo>
                      <a:pt x="774" y="5977"/>
                    </a:lnTo>
                    <a:lnTo>
                      <a:pt x="776" y="5975"/>
                    </a:lnTo>
                    <a:lnTo>
                      <a:pt x="784" y="5973"/>
                    </a:lnTo>
                    <a:lnTo>
                      <a:pt x="787" y="5973"/>
                    </a:lnTo>
                    <a:lnTo>
                      <a:pt x="787" y="5971"/>
                    </a:lnTo>
                    <a:lnTo>
                      <a:pt x="786" y="5969"/>
                    </a:lnTo>
                    <a:lnTo>
                      <a:pt x="772" y="5967"/>
                    </a:lnTo>
                    <a:lnTo>
                      <a:pt x="767" y="5965"/>
                    </a:lnTo>
                    <a:lnTo>
                      <a:pt x="757" y="5965"/>
                    </a:lnTo>
                    <a:lnTo>
                      <a:pt x="756" y="5967"/>
                    </a:lnTo>
                    <a:lnTo>
                      <a:pt x="756" y="5971"/>
                    </a:lnTo>
                    <a:lnTo>
                      <a:pt x="761" y="5977"/>
                    </a:lnTo>
                    <a:lnTo>
                      <a:pt x="763" y="5975"/>
                    </a:lnTo>
                    <a:lnTo>
                      <a:pt x="767" y="5977"/>
                    </a:lnTo>
                    <a:lnTo>
                      <a:pt x="765" y="5980"/>
                    </a:lnTo>
                    <a:lnTo>
                      <a:pt x="765" y="5984"/>
                    </a:lnTo>
                    <a:lnTo>
                      <a:pt x="763" y="5988"/>
                    </a:lnTo>
                    <a:lnTo>
                      <a:pt x="765" y="5988"/>
                    </a:lnTo>
                    <a:lnTo>
                      <a:pt x="767" y="5992"/>
                    </a:lnTo>
                    <a:lnTo>
                      <a:pt x="757" y="5995"/>
                    </a:lnTo>
                    <a:lnTo>
                      <a:pt x="752" y="5999"/>
                    </a:lnTo>
                    <a:lnTo>
                      <a:pt x="742" y="5999"/>
                    </a:lnTo>
                    <a:lnTo>
                      <a:pt x="718" y="5999"/>
                    </a:lnTo>
                    <a:lnTo>
                      <a:pt x="714" y="5999"/>
                    </a:lnTo>
                    <a:lnTo>
                      <a:pt x="701" y="5997"/>
                    </a:lnTo>
                    <a:lnTo>
                      <a:pt x="693" y="5999"/>
                    </a:lnTo>
                    <a:lnTo>
                      <a:pt x="692" y="5997"/>
                    </a:lnTo>
                    <a:lnTo>
                      <a:pt x="695" y="5992"/>
                    </a:lnTo>
                    <a:lnTo>
                      <a:pt x="695" y="5988"/>
                    </a:lnTo>
                    <a:lnTo>
                      <a:pt x="695" y="5984"/>
                    </a:lnTo>
                    <a:lnTo>
                      <a:pt x="699" y="5982"/>
                    </a:lnTo>
                    <a:lnTo>
                      <a:pt x="703" y="5982"/>
                    </a:lnTo>
                    <a:lnTo>
                      <a:pt x="712" y="5982"/>
                    </a:lnTo>
                    <a:lnTo>
                      <a:pt x="716" y="5980"/>
                    </a:lnTo>
                    <a:lnTo>
                      <a:pt x="720" y="5980"/>
                    </a:lnTo>
                    <a:lnTo>
                      <a:pt x="720" y="5982"/>
                    </a:lnTo>
                    <a:lnTo>
                      <a:pt x="718" y="5984"/>
                    </a:lnTo>
                    <a:lnTo>
                      <a:pt x="720" y="5988"/>
                    </a:lnTo>
                    <a:lnTo>
                      <a:pt x="737" y="5990"/>
                    </a:lnTo>
                    <a:lnTo>
                      <a:pt x="739" y="5988"/>
                    </a:lnTo>
                    <a:lnTo>
                      <a:pt x="740" y="5986"/>
                    </a:lnTo>
                    <a:lnTo>
                      <a:pt x="740" y="5982"/>
                    </a:lnTo>
                    <a:lnTo>
                      <a:pt x="735" y="5979"/>
                    </a:lnTo>
                    <a:lnTo>
                      <a:pt x="733" y="5977"/>
                    </a:lnTo>
                    <a:lnTo>
                      <a:pt x="708" y="5973"/>
                    </a:lnTo>
                    <a:lnTo>
                      <a:pt x="701" y="5973"/>
                    </a:lnTo>
                    <a:lnTo>
                      <a:pt x="693" y="5977"/>
                    </a:lnTo>
                    <a:lnTo>
                      <a:pt x="690" y="5977"/>
                    </a:lnTo>
                    <a:lnTo>
                      <a:pt x="684" y="5973"/>
                    </a:lnTo>
                    <a:lnTo>
                      <a:pt x="682" y="5969"/>
                    </a:lnTo>
                    <a:lnTo>
                      <a:pt x="680" y="5967"/>
                    </a:lnTo>
                    <a:lnTo>
                      <a:pt x="678" y="5967"/>
                    </a:lnTo>
                    <a:lnTo>
                      <a:pt x="678" y="5971"/>
                    </a:lnTo>
                    <a:lnTo>
                      <a:pt x="675" y="5973"/>
                    </a:lnTo>
                    <a:lnTo>
                      <a:pt x="673" y="5971"/>
                    </a:lnTo>
                    <a:lnTo>
                      <a:pt x="671" y="5969"/>
                    </a:lnTo>
                    <a:lnTo>
                      <a:pt x="667" y="5971"/>
                    </a:lnTo>
                    <a:lnTo>
                      <a:pt x="667" y="5975"/>
                    </a:lnTo>
                    <a:lnTo>
                      <a:pt x="667" y="5980"/>
                    </a:lnTo>
                    <a:lnTo>
                      <a:pt x="669" y="5982"/>
                    </a:lnTo>
                    <a:lnTo>
                      <a:pt x="671" y="5986"/>
                    </a:lnTo>
                    <a:lnTo>
                      <a:pt x="673" y="5990"/>
                    </a:lnTo>
                    <a:lnTo>
                      <a:pt x="675" y="5992"/>
                    </a:lnTo>
                    <a:lnTo>
                      <a:pt x="677" y="5994"/>
                    </a:lnTo>
                    <a:lnTo>
                      <a:pt x="680" y="5994"/>
                    </a:lnTo>
                    <a:lnTo>
                      <a:pt x="684" y="5999"/>
                    </a:lnTo>
                    <a:lnTo>
                      <a:pt x="686" y="6003"/>
                    </a:lnTo>
                    <a:lnTo>
                      <a:pt x="686" y="6007"/>
                    </a:lnTo>
                    <a:lnTo>
                      <a:pt x="686" y="6010"/>
                    </a:lnTo>
                    <a:lnTo>
                      <a:pt x="680" y="6009"/>
                    </a:lnTo>
                    <a:lnTo>
                      <a:pt x="677" y="6009"/>
                    </a:lnTo>
                    <a:lnTo>
                      <a:pt x="673" y="6005"/>
                    </a:lnTo>
                    <a:lnTo>
                      <a:pt x="671" y="6001"/>
                    </a:lnTo>
                    <a:lnTo>
                      <a:pt x="669" y="5999"/>
                    </a:lnTo>
                    <a:lnTo>
                      <a:pt x="667" y="5997"/>
                    </a:lnTo>
                    <a:lnTo>
                      <a:pt x="663" y="5995"/>
                    </a:lnTo>
                    <a:lnTo>
                      <a:pt x="661" y="5994"/>
                    </a:lnTo>
                    <a:lnTo>
                      <a:pt x="656" y="5988"/>
                    </a:lnTo>
                    <a:lnTo>
                      <a:pt x="654" y="5986"/>
                    </a:lnTo>
                    <a:lnTo>
                      <a:pt x="654" y="5982"/>
                    </a:lnTo>
                    <a:lnTo>
                      <a:pt x="654" y="5979"/>
                    </a:lnTo>
                    <a:lnTo>
                      <a:pt x="652" y="5977"/>
                    </a:lnTo>
                    <a:lnTo>
                      <a:pt x="648" y="5977"/>
                    </a:lnTo>
                    <a:lnTo>
                      <a:pt x="643" y="5979"/>
                    </a:lnTo>
                    <a:lnTo>
                      <a:pt x="641" y="5975"/>
                    </a:lnTo>
                    <a:lnTo>
                      <a:pt x="641" y="5971"/>
                    </a:lnTo>
                    <a:lnTo>
                      <a:pt x="639" y="5967"/>
                    </a:lnTo>
                    <a:lnTo>
                      <a:pt x="639" y="5965"/>
                    </a:lnTo>
                    <a:lnTo>
                      <a:pt x="641" y="5964"/>
                    </a:lnTo>
                    <a:lnTo>
                      <a:pt x="645" y="5962"/>
                    </a:lnTo>
                    <a:lnTo>
                      <a:pt x="648" y="5960"/>
                    </a:lnTo>
                    <a:lnTo>
                      <a:pt x="652" y="5960"/>
                    </a:lnTo>
                    <a:lnTo>
                      <a:pt x="656" y="5960"/>
                    </a:lnTo>
                    <a:lnTo>
                      <a:pt x="656" y="5964"/>
                    </a:lnTo>
                    <a:lnTo>
                      <a:pt x="656" y="5967"/>
                    </a:lnTo>
                    <a:lnTo>
                      <a:pt x="660" y="5967"/>
                    </a:lnTo>
                    <a:lnTo>
                      <a:pt x="663" y="5967"/>
                    </a:lnTo>
                    <a:lnTo>
                      <a:pt x="663" y="5965"/>
                    </a:lnTo>
                    <a:lnTo>
                      <a:pt x="663" y="5960"/>
                    </a:lnTo>
                    <a:lnTo>
                      <a:pt x="665" y="5956"/>
                    </a:lnTo>
                    <a:lnTo>
                      <a:pt x="667" y="5952"/>
                    </a:lnTo>
                    <a:lnTo>
                      <a:pt x="669" y="5950"/>
                    </a:lnTo>
                    <a:lnTo>
                      <a:pt x="673" y="5950"/>
                    </a:lnTo>
                    <a:lnTo>
                      <a:pt x="675" y="5949"/>
                    </a:lnTo>
                    <a:lnTo>
                      <a:pt x="677" y="5947"/>
                    </a:lnTo>
                    <a:lnTo>
                      <a:pt x="678" y="5943"/>
                    </a:lnTo>
                    <a:lnTo>
                      <a:pt x="680" y="5939"/>
                    </a:lnTo>
                    <a:lnTo>
                      <a:pt x="680" y="5937"/>
                    </a:lnTo>
                    <a:lnTo>
                      <a:pt x="678" y="5933"/>
                    </a:lnTo>
                    <a:lnTo>
                      <a:pt x="673" y="5918"/>
                    </a:lnTo>
                    <a:lnTo>
                      <a:pt x="671" y="5913"/>
                    </a:lnTo>
                    <a:lnTo>
                      <a:pt x="671" y="5909"/>
                    </a:lnTo>
                    <a:lnTo>
                      <a:pt x="669" y="5907"/>
                    </a:lnTo>
                    <a:lnTo>
                      <a:pt x="665" y="5907"/>
                    </a:lnTo>
                    <a:lnTo>
                      <a:pt x="661" y="5907"/>
                    </a:lnTo>
                    <a:lnTo>
                      <a:pt x="660" y="5911"/>
                    </a:lnTo>
                    <a:lnTo>
                      <a:pt x="661" y="5915"/>
                    </a:lnTo>
                    <a:lnTo>
                      <a:pt x="665" y="5924"/>
                    </a:lnTo>
                    <a:lnTo>
                      <a:pt x="665" y="5928"/>
                    </a:lnTo>
                    <a:lnTo>
                      <a:pt x="663" y="5930"/>
                    </a:lnTo>
                    <a:lnTo>
                      <a:pt x="656" y="5933"/>
                    </a:lnTo>
                    <a:lnTo>
                      <a:pt x="656" y="5935"/>
                    </a:lnTo>
                    <a:lnTo>
                      <a:pt x="656" y="5939"/>
                    </a:lnTo>
                    <a:lnTo>
                      <a:pt x="654" y="5943"/>
                    </a:lnTo>
                    <a:lnTo>
                      <a:pt x="652" y="5943"/>
                    </a:lnTo>
                    <a:lnTo>
                      <a:pt x="648" y="5941"/>
                    </a:lnTo>
                    <a:lnTo>
                      <a:pt x="646" y="5937"/>
                    </a:lnTo>
                    <a:lnTo>
                      <a:pt x="639" y="5922"/>
                    </a:lnTo>
                    <a:lnTo>
                      <a:pt x="633" y="5915"/>
                    </a:lnTo>
                    <a:lnTo>
                      <a:pt x="630" y="5905"/>
                    </a:lnTo>
                    <a:lnTo>
                      <a:pt x="628" y="5902"/>
                    </a:lnTo>
                    <a:lnTo>
                      <a:pt x="624" y="5898"/>
                    </a:lnTo>
                    <a:lnTo>
                      <a:pt x="620" y="5896"/>
                    </a:lnTo>
                    <a:lnTo>
                      <a:pt x="618" y="5894"/>
                    </a:lnTo>
                    <a:lnTo>
                      <a:pt x="618" y="5890"/>
                    </a:lnTo>
                    <a:lnTo>
                      <a:pt x="616" y="5888"/>
                    </a:lnTo>
                    <a:lnTo>
                      <a:pt x="613" y="5881"/>
                    </a:lnTo>
                    <a:lnTo>
                      <a:pt x="611" y="5879"/>
                    </a:lnTo>
                    <a:lnTo>
                      <a:pt x="607" y="5877"/>
                    </a:lnTo>
                    <a:lnTo>
                      <a:pt x="603" y="5875"/>
                    </a:lnTo>
                    <a:lnTo>
                      <a:pt x="599" y="5875"/>
                    </a:lnTo>
                    <a:lnTo>
                      <a:pt x="592" y="5877"/>
                    </a:lnTo>
                    <a:lnTo>
                      <a:pt x="588" y="5877"/>
                    </a:lnTo>
                    <a:lnTo>
                      <a:pt x="581" y="5877"/>
                    </a:lnTo>
                    <a:lnTo>
                      <a:pt x="577" y="5879"/>
                    </a:lnTo>
                    <a:lnTo>
                      <a:pt x="564" y="5883"/>
                    </a:lnTo>
                    <a:lnTo>
                      <a:pt x="560" y="5885"/>
                    </a:lnTo>
                    <a:lnTo>
                      <a:pt x="560" y="5888"/>
                    </a:lnTo>
                    <a:lnTo>
                      <a:pt x="564" y="5896"/>
                    </a:lnTo>
                    <a:lnTo>
                      <a:pt x="564" y="5900"/>
                    </a:lnTo>
                    <a:lnTo>
                      <a:pt x="560" y="5900"/>
                    </a:lnTo>
                    <a:lnTo>
                      <a:pt x="554" y="5898"/>
                    </a:lnTo>
                    <a:lnTo>
                      <a:pt x="547" y="5896"/>
                    </a:lnTo>
                    <a:lnTo>
                      <a:pt x="537" y="5896"/>
                    </a:lnTo>
                    <a:lnTo>
                      <a:pt x="534" y="5896"/>
                    </a:lnTo>
                    <a:lnTo>
                      <a:pt x="532" y="5894"/>
                    </a:lnTo>
                    <a:lnTo>
                      <a:pt x="526" y="5896"/>
                    </a:lnTo>
                    <a:lnTo>
                      <a:pt x="522" y="5900"/>
                    </a:lnTo>
                    <a:lnTo>
                      <a:pt x="520" y="5903"/>
                    </a:lnTo>
                    <a:lnTo>
                      <a:pt x="519" y="5905"/>
                    </a:lnTo>
                    <a:lnTo>
                      <a:pt x="515" y="5911"/>
                    </a:lnTo>
                    <a:lnTo>
                      <a:pt x="511" y="5909"/>
                    </a:lnTo>
                    <a:lnTo>
                      <a:pt x="507" y="5905"/>
                    </a:lnTo>
                    <a:lnTo>
                      <a:pt x="504" y="5905"/>
                    </a:lnTo>
                    <a:lnTo>
                      <a:pt x="500" y="5905"/>
                    </a:lnTo>
                    <a:lnTo>
                      <a:pt x="498" y="5907"/>
                    </a:lnTo>
                    <a:lnTo>
                      <a:pt x="492" y="5913"/>
                    </a:lnTo>
                    <a:lnTo>
                      <a:pt x="487" y="5913"/>
                    </a:lnTo>
                    <a:lnTo>
                      <a:pt x="485" y="5911"/>
                    </a:lnTo>
                    <a:lnTo>
                      <a:pt x="483" y="5907"/>
                    </a:lnTo>
                    <a:lnTo>
                      <a:pt x="481" y="5903"/>
                    </a:lnTo>
                    <a:lnTo>
                      <a:pt x="479" y="5902"/>
                    </a:lnTo>
                    <a:lnTo>
                      <a:pt x="477" y="5900"/>
                    </a:lnTo>
                    <a:lnTo>
                      <a:pt x="472" y="5896"/>
                    </a:lnTo>
                    <a:lnTo>
                      <a:pt x="470" y="5892"/>
                    </a:lnTo>
                    <a:lnTo>
                      <a:pt x="468" y="5890"/>
                    </a:lnTo>
                    <a:lnTo>
                      <a:pt x="468" y="5887"/>
                    </a:lnTo>
                    <a:lnTo>
                      <a:pt x="464" y="5883"/>
                    </a:lnTo>
                    <a:lnTo>
                      <a:pt x="462" y="5883"/>
                    </a:lnTo>
                    <a:lnTo>
                      <a:pt x="457" y="5883"/>
                    </a:lnTo>
                    <a:lnTo>
                      <a:pt x="455" y="5881"/>
                    </a:lnTo>
                    <a:lnTo>
                      <a:pt x="453" y="5879"/>
                    </a:lnTo>
                    <a:lnTo>
                      <a:pt x="455" y="5875"/>
                    </a:lnTo>
                    <a:lnTo>
                      <a:pt x="464" y="5872"/>
                    </a:lnTo>
                    <a:lnTo>
                      <a:pt x="466" y="5870"/>
                    </a:lnTo>
                    <a:lnTo>
                      <a:pt x="466" y="5864"/>
                    </a:lnTo>
                    <a:lnTo>
                      <a:pt x="464" y="5860"/>
                    </a:lnTo>
                    <a:lnTo>
                      <a:pt x="464" y="5858"/>
                    </a:lnTo>
                    <a:lnTo>
                      <a:pt x="462" y="5857"/>
                    </a:lnTo>
                    <a:lnTo>
                      <a:pt x="458" y="5853"/>
                    </a:lnTo>
                    <a:lnTo>
                      <a:pt x="457" y="5851"/>
                    </a:lnTo>
                    <a:lnTo>
                      <a:pt x="451" y="5845"/>
                    </a:lnTo>
                    <a:lnTo>
                      <a:pt x="449" y="5841"/>
                    </a:lnTo>
                    <a:lnTo>
                      <a:pt x="447" y="5840"/>
                    </a:lnTo>
                    <a:lnTo>
                      <a:pt x="443" y="5834"/>
                    </a:lnTo>
                    <a:lnTo>
                      <a:pt x="442" y="5832"/>
                    </a:lnTo>
                    <a:lnTo>
                      <a:pt x="434" y="5825"/>
                    </a:lnTo>
                    <a:lnTo>
                      <a:pt x="436" y="5819"/>
                    </a:lnTo>
                    <a:lnTo>
                      <a:pt x="436" y="5817"/>
                    </a:lnTo>
                    <a:lnTo>
                      <a:pt x="434" y="5815"/>
                    </a:lnTo>
                    <a:lnTo>
                      <a:pt x="432" y="5813"/>
                    </a:lnTo>
                    <a:lnTo>
                      <a:pt x="425" y="5815"/>
                    </a:lnTo>
                    <a:lnTo>
                      <a:pt x="419" y="5815"/>
                    </a:lnTo>
                    <a:lnTo>
                      <a:pt x="415" y="5815"/>
                    </a:lnTo>
                    <a:lnTo>
                      <a:pt x="406" y="5810"/>
                    </a:lnTo>
                    <a:lnTo>
                      <a:pt x="400" y="5808"/>
                    </a:lnTo>
                    <a:lnTo>
                      <a:pt x="398" y="5806"/>
                    </a:lnTo>
                    <a:lnTo>
                      <a:pt x="383" y="5802"/>
                    </a:lnTo>
                    <a:lnTo>
                      <a:pt x="376" y="5800"/>
                    </a:lnTo>
                    <a:lnTo>
                      <a:pt x="368" y="5800"/>
                    </a:lnTo>
                    <a:lnTo>
                      <a:pt x="355" y="5800"/>
                    </a:lnTo>
                    <a:lnTo>
                      <a:pt x="351" y="5802"/>
                    </a:lnTo>
                    <a:lnTo>
                      <a:pt x="347" y="5804"/>
                    </a:lnTo>
                    <a:lnTo>
                      <a:pt x="346" y="5808"/>
                    </a:lnTo>
                    <a:lnTo>
                      <a:pt x="346" y="5811"/>
                    </a:lnTo>
                    <a:lnTo>
                      <a:pt x="346" y="5815"/>
                    </a:lnTo>
                    <a:lnTo>
                      <a:pt x="346" y="5819"/>
                    </a:lnTo>
                    <a:lnTo>
                      <a:pt x="344" y="5821"/>
                    </a:lnTo>
                    <a:lnTo>
                      <a:pt x="340" y="5826"/>
                    </a:lnTo>
                    <a:lnTo>
                      <a:pt x="338" y="5828"/>
                    </a:lnTo>
                    <a:lnTo>
                      <a:pt x="338" y="5841"/>
                    </a:lnTo>
                    <a:lnTo>
                      <a:pt x="338" y="5845"/>
                    </a:lnTo>
                    <a:lnTo>
                      <a:pt x="338" y="5849"/>
                    </a:lnTo>
                    <a:lnTo>
                      <a:pt x="336" y="5851"/>
                    </a:lnTo>
                    <a:lnTo>
                      <a:pt x="334" y="5855"/>
                    </a:lnTo>
                    <a:lnTo>
                      <a:pt x="331" y="5857"/>
                    </a:lnTo>
                    <a:lnTo>
                      <a:pt x="323" y="5855"/>
                    </a:lnTo>
                    <a:lnTo>
                      <a:pt x="319" y="5855"/>
                    </a:lnTo>
                    <a:lnTo>
                      <a:pt x="312" y="5857"/>
                    </a:lnTo>
                    <a:lnTo>
                      <a:pt x="304" y="5862"/>
                    </a:lnTo>
                    <a:lnTo>
                      <a:pt x="302" y="5864"/>
                    </a:lnTo>
                    <a:lnTo>
                      <a:pt x="299" y="5866"/>
                    </a:lnTo>
                    <a:lnTo>
                      <a:pt x="295" y="5866"/>
                    </a:lnTo>
                    <a:lnTo>
                      <a:pt x="291" y="5866"/>
                    </a:lnTo>
                    <a:lnTo>
                      <a:pt x="287" y="5864"/>
                    </a:lnTo>
                    <a:lnTo>
                      <a:pt x="280" y="5862"/>
                    </a:lnTo>
                    <a:lnTo>
                      <a:pt x="272" y="5862"/>
                    </a:lnTo>
                    <a:lnTo>
                      <a:pt x="269" y="5864"/>
                    </a:lnTo>
                    <a:lnTo>
                      <a:pt x="263" y="5868"/>
                    </a:lnTo>
                    <a:lnTo>
                      <a:pt x="259" y="5870"/>
                    </a:lnTo>
                    <a:lnTo>
                      <a:pt x="255" y="5870"/>
                    </a:lnTo>
                    <a:lnTo>
                      <a:pt x="253" y="5866"/>
                    </a:lnTo>
                    <a:lnTo>
                      <a:pt x="252" y="5862"/>
                    </a:lnTo>
                    <a:lnTo>
                      <a:pt x="250" y="5862"/>
                    </a:lnTo>
                    <a:lnTo>
                      <a:pt x="238" y="5858"/>
                    </a:lnTo>
                    <a:lnTo>
                      <a:pt x="231" y="5857"/>
                    </a:lnTo>
                    <a:lnTo>
                      <a:pt x="229" y="5857"/>
                    </a:lnTo>
                    <a:lnTo>
                      <a:pt x="223" y="5857"/>
                    </a:lnTo>
                    <a:lnTo>
                      <a:pt x="220" y="5855"/>
                    </a:lnTo>
                    <a:lnTo>
                      <a:pt x="212" y="5857"/>
                    </a:lnTo>
                    <a:lnTo>
                      <a:pt x="208" y="5857"/>
                    </a:lnTo>
                    <a:lnTo>
                      <a:pt x="199" y="5853"/>
                    </a:lnTo>
                    <a:lnTo>
                      <a:pt x="190" y="5853"/>
                    </a:lnTo>
                    <a:lnTo>
                      <a:pt x="186" y="5851"/>
                    </a:lnTo>
                    <a:lnTo>
                      <a:pt x="180" y="5853"/>
                    </a:lnTo>
                    <a:lnTo>
                      <a:pt x="178" y="5853"/>
                    </a:lnTo>
                    <a:lnTo>
                      <a:pt x="169" y="5855"/>
                    </a:lnTo>
                    <a:lnTo>
                      <a:pt x="159" y="5858"/>
                    </a:lnTo>
                    <a:lnTo>
                      <a:pt x="150" y="5858"/>
                    </a:lnTo>
                    <a:lnTo>
                      <a:pt x="143" y="5860"/>
                    </a:lnTo>
                    <a:lnTo>
                      <a:pt x="139" y="5860"/>
                    </a:lnTo>
                    <a:lnTo>
                      <a:pt x="135" y="5858"/>
                    </a:lnTo>
                    <a:lnTo>
                      <a:pt x="131" y="5857"/>
                    </a:lnTo>
                    <a:lnTo>
                      <a:pt x="128" y="5858"/>
                    </a:lnTo>
                    <a:lnTo>
                      <a:pt x="120" y="5858"/>
                    </a:lnTo>
                    <a:lnTo>
                      <a:pt x="116" y="5857"/>
                    </a:lnTo>
                    <a:lnTo>
                      <a:pt x="105" y="5855"/>
                    </a:lnTo>
                    <a:lnTo>
                      <a:pt x="101" y="5853"/>
                    </a:lnTo>
                    <a:lnTo>
                      <a:pt x="97" y="5849"/>
                    </a:lnTo>
                    <a:lnTo>
                      <a:pt x="94" y="5841"/>
                    </a:lnTo>
                    <a:lnTo>
                      <a:pt x="90" y="5838"/>
                    </a:lnTo>
                    <a:lnTo>
                      <a:pt x="84" y="5830"/>
                    </a:lnTo>
                    <a:lnTo>
                      <a:pt x="82" y="5826"/>
                    </a:lnTo>
                    <a:lnTo>
                      <a:pt x="88" y="5821"/>
                    </a:lnTo>
                    <a:lnTo>
                      <a:pt x="90" y="5821"/>
                    </a:lnTo>
                    <a:lnTo>
                      <a:pt x="94" y="5819"/>
                    </a:lnTo>
                    <a:lnTo>
                      <a:pt x="96" y="5817"/>
                    </a:lnTo>
                    <a:lnTo>
                      <a:pt x="103" y="5810"/>
                    </a:lnTo>
                    <a:lnTo>
                      <a:pt x="105" y="5808"/>
                    </a:lnTo>
                    <a:lnTo>
                      <a:pt x="107" y="5806"/>
                    </a:lnTo>
                    <a:lnTo>
                      <a:pt x="109" y="5802"/>
                    </a:lnTo>
                    <a:lnTo>
                      <a:pt x="111" y="5795"/>
                    </a:lnTo>
                    <a:lnTo>
                      <a:pt x="112" y="5793"/>
                    </a:lnTo>
                    <a:lnTo>
                      <a:pt x="114" y="5791"/>
                    </a:lnTo>
                    <a:lnTo>
                      <a:pt x="116" y="5787"/>
                    </a:lnTo>
                    <a:lnTo>
                      <a:pt x="118" y="5783"/>
                    </a:lnTo>
                    <a:lnTo>
                      <a:pt x="118" y="5781"/>
                    </a:lnTo>
                    <a:lnTo>
                      <a:pt x="124" y="5774"/>
                    </a:lnTo>
                    <a:lnTo>
                      <a:pt x="126" y="5770"/>
                    </a:lnTo>
                    <a:lnTo>
                      <a:pt x="128" y="5763"/>
                    </a:lnTo>
                    <a:lnTo>
                      <a:pt x="128" y="5759"/>
                    </a:lnTo>
                    <a:lnTo>
                      <a:pt x="128" y="5755"/>
                    </a:lnTo>
                    <a:lnTo>
                      <a:pt x="131" y="5748"/>
                    </a:lnTo>
                    <a:lnTo>
                      <a:pt x="139" y="5744"/>
                    </a:lnTo>
                    <a:lnTo>
                      <a:pt x="150" y="5740"/>
                    </a:lnTo>
                    <a:lnTo>
                      <a:pt x="152" y="5738"/>
                    </a:lnTo>
                    <a:lnTo>
                      <a:pt x="154" y="5734"/>
                    </a:lnTo>
                    <a:lnTo>
                      <a:pt x="165" y="5723"/>
                    </a:lnTo>
                    <a:lnTo>
                      <a:pt x="167" y="5721"/>
                    </a:lnTo>
                    <a:lnTo>
                      <a:pt x="169" y="5719"/>
                    </a:lnTo>
                    <a:lnTo>
                      <a:pt x="167" y="5716"/>
                    </a:lnTo>
                    <a:lnTo>
                      <a:pt x="165" y="5716"/>
                    </a:lnTo>
                    <a:lnTo>
                      <a:pt x="163" y="5718"/>
                    </a:lnTo>
                    <a:lnTo>
                      <a:pt x="154" y="5727"/>
                    </a:lnTo>
                    <a:lnTo>
                      <a:pt x="148" y="5731"/>
                    </a:lnTo>
                    <a:lnTo>
                      <a:pt x="144" y="5733"/>
                    </a:lnTo>
                    <a:lnTo>
                      <a:pt x="143" y="5734"/>
                    </a:lnTo>
                    <a:lnTo>
                      <a:pt x="139" y="5736"/>
                    </a:lnTo>
                    <a:lnTo>
                      <a:pt x="131" y="5738"/>
                    </a:lnTo>
                    <a:lnTo>
                      <a:pt x="129" y="5740"/>
                    </a:lnTo>
                    <a:lnTo>
                      <a:pt x="128" y="5742"/>
                    </a:lnTo>
                    <a:lnTo>
                      <a:pt x="126" y="5746"/>
                    </a:lnTo>
                    <a:lnTo>
                      <a:pt x="124" y="5748"/>
                    </a:lnTo>
                    <a:lnTo>
                      <a:pt x="120" y="5749"/>
                    </a:lnTo>
                    <a:lnTo>
                      <a:pt x="118" y="5751"/>
                    </a:lnTo>
                    <a:lnTo>
                      <a:pt x="116" y="5753"/>
                    </a:lnTo>
                    <a:lnTo>
                      <a:pt x="114" y="5757"/>
                    </a:lnTo>
                    <a:lnTo>
                      <a:pt x="114" y="5761"/>
                    </a:lnTo>
                    <a:lnTo>
                      <a:pt x="118" y="5763"/>
                    </a:lnTo>
                    <a:lnTo>
                      <a:pt x="118" y="5765"/>
                    </a:lnTo>
                    <a:lnTo>
                      <a:pt x="118" y="5770"/>
                    </a:lnTo>
                    <a:lnTo>
                      <a:pt x="116" y="5772"/>
                    </a:lnTo>
                    <a:lnTo>
                      <a:pt x="112" y="5774"/>
                    </a:lnTo>
                    <a:lnTo>
                      <a:pt x="111" y="5772"/>
                    </a:lnTo>
                    <a:lnTo>
                      <a:pt x="109" y="5778"/>
                    </a:lnTo>
                    <a:lnTo>
                      <a:pt x="109" y="5783"/>
                    </a:lnTo>
                    <a:lnTo>
                      <a:pt x="107" y="5785"/>
                    </a:lnTo>
                    <a:lnTo>
                      <a:pt x="105" y="5787"/>
                    </a:lnTo>
                    <a:lnTo>
                      <a:pt x="103" y="5783"/>
                    </a:lnTo>
                    <a:lnTo>
                      <a:pt x="103" y="5780"/>
                    </a:lnTo>
                    <a:lnTo>
                      <a:pt x="103" y="5776"/>
                    </a:lnTo>
                    <a:lnTo>
                      <a:pt x="103" y="5772"/>
                    </a:lnTo>
                    <a:lnTo>
                      <a:pt x="103" y="5768"/>
                    </a:lnTo>
                    <a:lnTo>
                      <a:pt x="101" y="5766"/>
                    </a:lnTo>
                    <a:lnTo>
                      <a:pt x="99" y="5768"/>
                    </a:lnTo>
                    <a:lnTo>
                      <a:pt x="97" y="5776"/>
                    </a:lnTo>
                    <a:lnTo>
                      <a:pt x="96" y="5780"/>
                    </a:lnTo>
                    <a:lnTo>
                      <a:pt x="94" y="5781"/>
                    </a:lnTo>
                    <a:lnTo>
                      <a:pt x="86" y="5791"/>
                    </a:lnTo>
                    <a:lnTo>
                      <a:pt x="84" y="5793"/>
                    </a:lnTo>
                    <a:lnTo>
                      <a:pt x="81" y="5795"/>
                    </a:lnTo>
                    <a:lnTo>
                      <a:pt x="77" y="5795"/>
                    </a:lnTo>
                    <a:lnTo>
                      <a:pt x="73" y="5793"/>
                    </a:lnTo>
                    <a:lnTo>
                      <a:pt x="69" y="5793"/>
                    </a:lnTo>
                    <a:lnTo>
                      <a:pt x="67" y="5795"/>
                    </a:lnTo>
                    <a:lnTo>
                      <a:pt x="62" y="5798"/>
                    </a:lnTo>
                    <a:lnTo>
                      <a:pt x="62" y="5795"/>
                    </a:lnTo>
                    <a:lnTo>
                      <a:pt x="62" y="5791"/>
                    </a:lnTo>
                    <a:lnTo>
                      <a:pt x="62" y="5781"/>
                    </a:lnTo>
                    <a:lnTo>
                      <a:pt x="62" y="5780"/>
                    </a:lnTo>
                    <a:lnTo>
                      <a:pt x="64" y="5776"/>
                    </a:lnTo>
                    <a:lnTo>
                      <a:pt x="67" y="5776"/>
                    </a:lnTo>
                    <a:lnTo>
                      <a:pt x="69" y="5778"/>
                    </a:lnTo>
                    <a:lnTo>
                      <a:pt x="69" y="5774"/>
                    </a:lnTo>
                    <a:lnTo>
                      <a:pt x="69" y="5770"/>
                    </a:lnTo>
                    <a:lnTo>
                      <a:pt x="67" y="5765"/>
                    </a:lnTo>
                    <a:lnTo>
                      <a:pt x="67" y="5759"/>
                    </a:lnTo>
                    <a:lnTo>
                      <a:pt x="71" y="5755"/>
                    </a:lnTo>
                    <a:lnTo>
                      <a:pt x="73" y="5748"/>
                    </a:lnTo>
                    <a:lnTo>
                      <a:pt x="81" y="5742"/>
                    </a:lnTo>
                    <a:lnTo>
                      <a:pt x="82" y="5740"/>
                    </a:lnTo>
                    <a:lnTo>
                      <a:pt x="90" y="5736"/>
                    </a:lnTo>
                    <a:lnTo>
                      <a:pt x="92" y="5734"/>
                    </a:lnTo>
                    <a:lnTo>
                      <a:pt x="94" y="5733"/>
                    </a:lnTo>
                    <a:lnTo>
                      <a:pt x="97" y="5731"/>
                    </a:lnTo>
                    <a:lnTo>
                      <a:pt x="111" y="5731"/>
                    </a:lnTo>
                    <a:lnTo>
                      <a:pt x="112" y="5731"/>
                    </a:lnTo>
                    <a:lnTo>
                      <a:pt x="116" y="5729"/>
                    </a:lnTo>
                    <a:lnTo>
                      <a:pt x="116" y="5725"/>
                    </a:lnTo>
                    <a:lnTo>
                      <a:pt x="118" y="5721"/>
                    </a:lnTo>
                    <a:lnTo>
                      <a:pt x="120" y="5719"/>
                    </a:lnTo>
                    <a:lnTo>
                      <a:pt x="120" y="5716"/>
                    </a:lnTo>
                    <a:lnTo>
                      <a:pt x="118" y="5716"/>
                    </a:lnTo>
                    <a:lnTo>
                      <a:pt x="114" y="5718"/>
                    </a:lnTo>
                    <a:lnTo>
                      <a:pt x="112" y="5719"/>
                    </a:lnTo>
                    <a:lnTo>
                      <a:pt x="109" y="5721"/>
                    </a:lnTo>
                    <a:lnTo>
                      <a:pt x="107" y="5723"/>
                    </a:lnTo>
                    <a:lnTo>
                      <a:pt x="101" y="5723"/>
                    </a:lnTo>
                    <a:lnTo>
                      <a:pt x="96" y="5727"/>
                    </a:lnTo>
                    <a:lnTo>
                      <a:pt x="94" y="5729"/>
                    </a:lnTo>
                    <a:lnTo>
                      <a:pt x="86" y="5725"/>
                    </a:lnTo>
                    <a:lnTo>
                      <a:pt x="81" y="5723"/>
                    </a:lnTo>
                    <a:lnTo>
                      <a:pt x="79" y="5721"/>
                    </a:lnTo>
                    <a:lnTo>
                      <a:pt x="79" y="5718"/>
                    </a:lnTo>
                    <a:lnTo>
                      <a:pt x="81" y="5716"/>
                    </a:lnTo>
                    <a:lnTo>
                      <a:pt x="82" y="5714"/>
                    </a:lnTo>
                    <a:lnTo>
                      <a:pt x="86" y="5712"/>
                    </a:lnTo>
                    <a:lnTo>
                      <a:pt x="88" y="5710"/>
                    </a:lnTo>
                    <a:lnTo>
                      <a:pt x="92" y="5701"/>
                    </a:lnTo>
                    <a:lnTo>
                      <a:pt x="94" y="5697"/>
                    </a:lnTo>
                    <a:lnTo>
                      <a:pt x="96" y="5695"/>
                    </a:lnTo>
                    <a:lnTo>
                      <a:pt x="97" y="5693"/>
                    </a:lnTo>
                    <a:lnTo>
                      <a:pt x="99" y="5689"/>
                    </a:lnTo>
                    <a:lnTo>
                      <a:pt x="99" y="5686"/>
                    </a:lnTo>
                    <a:lnTo>
                      <a:pt x="96" y="5684"/>
                    </a:lnTo>
                    <a:lnTo>
                      <a:pt x="94" y="5682"/>
                    </a:lnTo>
                    <a:lnTo>
                      <a:pt x="88" y="5686"/>
                    </a:lnTo>
                    <a:lnTo>
                      <a:pt x="86" y="5688"/>
                    </a:lnTo>
                    <a:lnTo>
                      <a:pt x="84" y="5691"/>
                    </a:lnTo>
                    <a:lnTo>
                      <a:pt x="84" y="5699"/>
                    </a:lnTo>
                    <a:lnTo>
                      <a:pt x="81" y="5704"/>
                    </a:lnTo>
                    <a:lnTo>
                      <a:pt x="73" y="5712"/>
                    </a:lnTo>
                    <a:lnTo>
                      <a:pt x="69" y="5718"/>
                    </a:lnTo>
                    <a:lnTo>
                      <a:pt x="69" y="5719"/>
                    </a:lnTo>
                    <a:lnTo>
                      <a:pt x="67" y="5727"/>
                    </a:lnTo>
                    <a:lnTo>
                      <a:pt x="65" y="5729"/>
                    </a:lnTo>
                    <a:lnTo>
                      <a:pt x="64" y="5733"/>
                    </a:lnTo>
                    <a:lnTo>
                      <a:pt x="62" y="5734"/>
                    </a:lnTo>
                    <a:lnTo>
                      <a:pt x="60" y="5736"/>
                    </a:lnTo>
                    <a:lnTo>
                      <a:pt x="56" y="5738"/>
                    </a:lnTo>
                    <a:lnTo>
                      <a:pt x="52" y="5740"/>
                    </a:lnTo>
                    <a:lnTo>
                      <a:pt x="50" y="5740"/>
                    </a:lnTo>
                    <a:lnTo>
                      <a:pt x="47" y="5742"/>
                    </a:lnTo>
                    <a:lnTo>
                      <a:pt x="45" y="5744"/>
                    </a:lnTo>
                    <a:lnTo>
                      <a:pt x="43" y="5748"/>
                    </a:lnTo>
                    <a:lnTo>
                      <a:pt x="39" y="5749"/>
                    </a:lnTo>
                    <a:lnTo>
                      <a:pt x="35" y="5749"/>
                    </a:lnTo>
                    <a:lnTo>
                      <a:pt x="34" y="5749"/>
                    </a:lnTo>
                    <a:lnTo>
                      <a:pt x="30" y="5749"/>
                    </a:lnTo>
                    <a:lnTo>
                      <a:pt x="26" y="5749"/>
                    </a:lnTo>
                    <a:lnTo>
                      <a:pt x="22" y="5751"/>
                    </a:lnTo>
                    <a:lnTo>
                      <a:pt x="20" y="5753"/>
                    </a:lnTo>
                    <a:lnTo>
                      <a:pt x="18" y="5757"/>
                    </a:lnTo>
                    <a:lnTo>
                      <a:pt x="17" y="5765"/>
                    </a:lnTo>
                    <a:lnTo>
                      <a:pt x="15" y="5765"/>
                    </a:lnTo>
                    <a:lnTo>
                      <a:pt x="11" y="5759"/>
                    </a:lnTo>
                    <a:lnTo>
                      <a:pt x="9" y="5755"/>
                    </a:lnTo>
                    <a:lnTo>
                      <a:pt x="7" y="5753"/>
                    </a:lnTo>
                    <a:lnTo>
                      <a:pt x="5" y="5749"/>
                    </a:lnTo>
                    <a:lnTo>
                      <a:pt x="7" y="5742"/>
                    </a:lnTo>
                    <a:lnTo>
                      <a:pt x="7" y="5738"/>
                    </a:lnTo>
                    <a:lnTo>
                      <a:pt x="7" y="5734"/>
                    </a:lnTo>
                    <a:lnTo>
                      <a:pt x="5" y="5727"/>
                    </a:lnTo>
                    <a:lnTo>
                      <a:pt x="3" y="5723"/>
                    </a:lnTo>
                    <a:lnTo>
                      <a:pt x="0" y="5719"/>
                    </a:lnTo>
                    <a:lnTo>
                      <a:pt x="0" y="5716"/>
                    </a:lnTo>
                    <a:lnTo>
                      <a:pt x="2" y="5710"/>
                    </a:lnTo>
                    <a:lnTo>
                      <a:pt x="3" y="5703"/>
                    </a:lnTo>
                    <a:lnTo>
                      <a:pt x="3" y="5699"/>
                    </a:lnTo>
                    <a:lnTo>
                      <a:pt x="3" y="5691"/>
                    </a:lnTo>
                    <a:lnTo>
                      <a:pt x="2" y="5688"/>
                    </a:lnTo>
                    <a:lnTo>
                      <a:pt x="0" y="5680"/>
                    </a:lnTo>
                    <a:lnTo>
                      <a:pt x="0" y="5673"/>
                    </a:lnTo>
                    <a:lnTo>
                      <a:pt x="2" y="5669"/>
                    </a:lnTo>
                    <a:lnTo>
                      <a:pt x="2" y="5665"/>
                    </a:lnTo>
                    <a:lnTo>
                      <a:pt x="5" y="5665"/>
                    </a:lnTo>
                    <a:lnTo>
                      <a:pt x="7" y="5665"/>
                    </a:lnTo>
                    <a:lnTo>
                      <a:pt x="11" y="5665"/>
                    </a:lnTo>
                    <a:lnTo>
                      <a:pt x="15" y="5663"/>
                    </a:lnTo>
                    <a:lnTo>
                      <a:pt x="17" y="5661"/>
                    </a:lnTo>
                    <a:lnTo>
                      <a:pt x="22" y="5657"/>
                    </a:lnTo>
                    <a:lnTo>
                      <a:pt x="35" y="5657"/>
                    </a:lnTo>
                    <a:lnTo>
                      <a:pt x="49" y="5657"/>
                    </a:lnTo>
                    <a:lnTo>
                      <a:pt x="52" y="5657"/>
                    </a:lnTo>
                    <a:lnTo>
                      <a:pt x="50" y="5659"/>
                    </a:lnTo>
                    <a:lnTo>
                      <a:pt x="50" y="5663"/>
                    </a:lnTo>
                    <a:lnTo>
                      <a:pt x="54" y="5661"/>
                    </a:lnTo>
                    <a:lnTo>
                      <a:pt x="56" y="5659"/>
                    </a:lnTo>
                    <a:lnTo>
                      <a:pt x="62" y="5656"/>
                    </a:lnTo>
                    <a:lnTo>
                      <a:pt x="65" y="5654"/>
                    </a:lnTo>
                    <a:lnTo>
                      <a:pt x="73" y="5654"/>
                    </a:lnTo>
                    <a:lnTo>
                      <a:pt x="77" y="5654"/>
                    </a:lnTo>
                    <a:lnTo>
                      <a:pt x="84" y="5650"/>
                    </a:lnTo>
                    <a:lnTo>
                      <a:pt x="88" y="5650"/>
                    </a:lnTo>
                    <a:lnTo>
                      <a:pt x="96" y="5648"/>
                    </a:lnTo>
                    <a:lnTo>
                      <a:pt x="111" y="5642"/>
                    </a:lnTo>
                    <a:lnTo>
                      <a:pt x="114" y="5641"/>
                    </a:lnTo>
                    <a:lnTo>
                      <a:pt x="124" y="5635"/>
                    </a:lnTo>
                    <a:lnTo>
                      <a:pt x="128" y="5637"/>
                    </a:lnTo>
                    <a:lnTo>
                      <a:pt x="135" y="5639"/>
                    </a:lnTo>
                    <a:lnTo>
                      <a:pt x="139" y="5639"/>
                    </a:lnTo>
                    <a:lnTo>
                      <a:pt x="141" y="5637"/>
                    </a:lnTo>
                    <a:lnTo>
                      <a:pt x="148" y="5629"/>
                    </a:lnTo>
                    <a:lnTo>
                      <a:pt x="154" y="5622"/>
                    </a:lnTo>
                    <a:lnTo>
                      <a:pt x="161" y="5616"/>
                    </a:lnTo>
                    <a:lnTo>
                      <a:pt x="175" y="5611"/>
                    </a:lnTo>
                    <a:lnTo>
                      <a:pt x="178" y="5609"/>
                    </a:lnTo>
                    <a:lnTo>
                      <a:pt x="178" y="5605"/>
                    </a:lnTo>
                    <a:lnTo>
                      <a:pt x="182" y="5599"/>
                    </a:lnTo>
                    <a:lnTo>
                      <a:pt x="182" y="5596"/>
                    </a:lnTo>
                    <a:lnTo>
                      <a:pt x="178" y="5596"/>
                    </a:lnTo>
                    <a:lnTo>
                      <a:pt x="176" y="5597"/>
                    </a:lnTo>
                    <a:lnTo>
                      <a:pt x="171" y="5601"/>
                    </a:lnTo>
                    <a:lnTo>
                      <a:pt x="165" y="5603"/>
                    </a:lnTo>
                    <a:lnTo>
                      <a:pt x="156" y="5603"/>
                    </a:lnTo>
                    <a:lnTo>
                      <a:pt x="150" y="5601"/>
                    </a:lnTo>
                    <a:lnTo>
                      <a:pt x="146" y="5601"/>
                    </a:lnTo>
                    <a:lnTo>
                      <a:pt x="137" y="5601"/>
                    </a:lnTo>
                    <a:lnTo>
                      <a:pt x="129" y="5603"/>
                    </a:lnTo>
                    <a:lnTo>
                      <a:pt x="126" y="5603"/>
                    </a:lnTo>
                    <a:lnTo>
                      <a:pt x="116" y="5609"/>
                    </a:lnTo>
                    <a:lnTo>
                      <a:pt x="111" y="5612"/>
                    </a:lnTo>
                    <a:lnTo>
                      <a:pt x="109" y="5614"/>
                    </a:lnTo>
                    <a:lnTo>
                      <a:pt x="107" y="5616"/>
                    </a:lnTo>
                    <a:lnTo>
                      <a:pt x="103" y="5618"/>
                    </a:lnTo>
                    <a:lnTo>
                      <a:pt x="101" y="5616"/>
                    </a:lnTo>
                    <a:lnTo>
                      <a:pt x="99" y="5612"/>
                    </a:lnTo>
                    <a:lnTo>
                      <a:pt x="101" y="5609"/>
                    </a:lnTo>
                    <a:lnTo>
                      <a:pt x="101" y="5601"/>
                    </a:lnTo>
                    <a:lnTo>
                      <a:pt x="103" y="5597"/>
                    </a:lnTo>
                    <a:lnTo>
                      <a:pt x="105" y="5594"/>
                    </a:lnTo>
                    <a:lnTo>
                      <a:pt x="107" y="5592"/>
                    </a:lnTo>
                    <a:lnTo>
                      <a:pt x="109" y="5590"/>
                    </a:lnTo>
                    <a:lnTo>
                      <a:pt x="133" y="5579"/>
                    </a:lnTo>
                    <a:lnTo>
                      <a:pt x="135" y="5577"/>
                    </a:lnTo>
                    <a:lnTo>
                      <a:pt x="131" y="5577"/>
                    </a:lnTo>
                    <a:lnTo>
                      <a:pt x="122" y="5577"/>
                    </a:lnTo>
                    <a:lnTo>
                      <a:pt x="118" y="5579"/>
                    </a:lnTo>
                    <a:lnTo>
                      <a:pt x="114" y="5579"/>
                    </a:lnTo>
                    <a:lnTo>
                      <a:pt x="109" y="5581"/>
                    </a:lnTo>
                    <a:lnTo>
                      <a:pt x="101" y="5586"/>
                    </a:lnTo>
                    <a:lnTo>
                      <a:pt x="97" y="5584"/>
                    </a:lnTo>
                    <a:lnTo>
                      <a:pt x="96" y="5577"/>
                    </a:lnTo>
                    <a:lnTo>
                      <a:pt x="92" y="5562"/>
                    </a:lnTo>
                    <a:lnTo>
                      <a:pt x="92" y="5558"/>
                    </a:lnTo>
                    <a:lnTo>
                      <a:pt x="92" y="5554"/>
                    </a:lnTo>
                    <a:lnTo>
                      <a:pt x="94" y="5552"/>
                    </a:lnTo>
                    <a:lnTo>
                      <a:pt x="97" y="5550"/>
                    </a:lnTo>
                    <a:lnTo>
                      <a:pt x="105" y="5549"/>
                    </a:lnTo>
                    <a:lnTo>
                      <a:pt x="111" y="5547"/>
                    </a:lnTo>
                    <a:lnTo>
                      <a:pt x="116" y="5543"/>
                    </a:lnTo>
                    <a:lnTo>
                      <a:pt x="120" y="5537"/>
                    </a:lnTo>
                    <a:lnTo>
                      <a:pt x="124" y="5535"/>
                    </a:lnTo>
                    <a:lnTo>
                      <a:pt x="129" y="5532"/>
                    </a:lnTo>
                    <a:lnTo>
                      <a:pt x="133" y="5532"/>
                    </a:lnTo>
                    <a:lnTo>
                      <a:pt x="137" y="5532"/>
                    </a:lnTo>
                    <a:lnTo>
                      <a:pt x="141" y="5532"/>
                    </a:lnTo>
                    <a:lnTo>
                      <a:pt x="148" y="5535"/>
                    </a:lnTo>
                    <a:lnTo>
                      <a:pt x="159" y="5535"/>
                    </a:lnTo>
                    <a:lnTo>
                      <a:pt x="163" y="5537"/>
                    </a:lnTo>
                    <a:lnTo>
                      <a:pt x="167" y="5537"/>
                    </a:lnTo>
                    <a:lnTo>
                      <a:pt x="171" y="5535"/>
                    </a:lnTo>
                    <a:lnTo>
                      <a:pt x="173" y="5534"/>
                    </a:lnTo>
                    <a:lnTo>
                      <a:pt x="173" y="5530"/>
                    </a:lnTo>
                    <a:lnTo>
                      <a:pt x="169" y="5530"/>
                    </a:lnTo>
                    <a:lnTo>
                      <a:pt x="165" y="5530"/>
                    </a:lnTo>
                    <a:lnTo>
                      <a:pt x="158" y="5530"/>
                    </a:lnTo>
                    <a:lnTo>
                      <a:pt x="154" y="5528"/>
                    </a:lnTo>
                    <a:lnTo>
                      <a:pt x="154" y="5526"/>
                    </a:lnTo>
                    <a:lnTo>
                      <a:pt x="154" y="5522"/>
                    </a:lnTo>
                    <a:lnTo>
                      <a:pt x="158" y="5520"/>
                    </a:lnTo>
                    <a:lnTo>
                      <a:pt x="165" y="5517"/>
                    </a:lnTo>
                    <a:lnTo>
                      <a:pt x="171" y="5515"/>
                    </a:lnTo>
                    <a:lnTo>
                      <a:pt x="178" y="5511"/>
                    </a:lnTo>
                    <a:lnTo>
                      <a:pt x="184" y="5507"/>
                    </a:lnTo>
                    <a:lnTo>
                      <a:pt x="186" y="5504"/>
                    </a:lnTo>
                    <a:lnTo>
                      <a:pt x="186" y="5494"/>
                    </a:lnTo>
                    <a:lnTo>
                      <a:pt x="184" y="5496"/>
                    </a:lnTo>
                    <a:lnTo>
                      <a:pt x="180" y="5498"/>
                    </a:lnTo>
                    <a:lnTo>
                      <a:pt x="173" y="5504"/>
                    </a:lnTo>
                    <a:lnTo>
                      <a:pt x="167" y="5505"/>
                    </a:lnTo>
                    <a:lnTo>
                      <a:pt x="161" y="5509"/>
                    </a:lnTo>
                    <a:lnTo>
                      <a:pt x="148" y="5515"/>
                    </a:lnTo>
                    <a:lnTo>
                      <a:pt x="135" y="5524"/>
                    </a:lnTo>
                    <a:lnTo>
                      <a:pt x="124" y="5528"/>
                    </a:lnTo>
                    <a:lnTo>
                      <a:pt x="120" y="5528"/>
                    </a:lnTo>
                    <a:lnTo>
                      <a:pt x="101" y="5537"/>
                    </a:lnTo>
                    <a:lnTo>
                      <a:pt x="99" y="5539"/>
                    </a:lnTo>
                    <a:lnTo>
                      <a:pt x="96" y="5543"/>
                    </a:lnTo>
                    <a:lnTo>
                      <a:pt x="86" y="5547"/>
                    </a:lnTo>
                    <a:lnTo>
                      <a:pt x="82" y="5549"/>
                    </a:lnTo>
                    <a:lnTo>
                      <a:pt x="79" y="5549"/>
                    </a:lnTo>
                    <a:lnTo>
                      <a:pt x="71" y="5547"/>
                    </a:lnTo>
                    <a:lnTo>
                      <a:pt x="69" y="5543"/>
                    </a:lnTo>
                    <a:lnTo>
                      <a:pt x="69" y="5539"/>
                    </a:lnTo>
                    <a:lnTo>
                      <a:pt x="67" y="5537"/>
                    </a:lnTo>
                    <a:lnTo>
                      <a:pt x="65" y="5534"/>
                    </a:lnTo>
                    <a:lnTo>
                      <a:pt x="65" y="5530"/>
                    </a:lnTo>
                    <a:lnTo>
                      <a:pt x="67" y="5524"/>
                    </a:lnTo>
                    <a:lnTo>
                      <a:pt x="69" y="5520"/>
                    </a:lnTo>
                    <a:lnTo>
                      <a:pt x="75" y="5511"/>
                    </a:lnTo>
                    <a:lnTo>
                      <a:pt x="77" y="5505"/>
                    </a:lnTo>
                    <a:lnTo>
                      <a:pt x="77" y="5502"/>
                    </a:lnTo>
                    <a:lnTo>
                      <a:pt x="77" y="5489"/>
                    </a:lnTo>
                    <a:lnTo>
                      <a:pt x="77" y="5485"/>
                    </a:lnTo>
                    <a:lnTo>
                      <a:pt x="79" y="5481"/>
                    </a:lnTo>
                    <a:lnTo>
                      <a:pt x="81" y="5477"/>
                    </a:lnTo>
                    <a:lnTo>
                      <a:pt x="81" y="5470"/>
                    </a:lnTo>
                    <a:lnTo>
                      <a:pt x="82" y="5466"/>
                    </a:lnTo>
                    <a:lnTo>
                      <a:pt x="82" y="5464"/>
                    </a:lnTo>
                    <a:lnTo>
                      <a:pt x="86" y="5460"/>
                    </a:lnTo>
                    <a:lnTo>
                      <a:pt x="92" y="5458"/>
                    </a:lnTo>
                    <a:lnTo>
                      <a:pt x="94" y="5457"/>
                    </a:lnTo>
                    <a:lnTo>
                      <a:pt x="97" y="5455"/>
                    </a:lnTo>
                    <a:lnTo>
                      <a:pt x="101" y="5455"/>
                    </a:lnTo>
                    <a:lnTo>
                      <a:pt x="105" y="5457"/>
                    </a:lnTo>
                    <a:lnTo>
                      <a:pt x="112" y="5457"/>
                    </a:lnTo>
                    <a:lnTo>
                      <a:pt x="116" y="5458"/>
                    </a:lnTo>
                    <a:lnTo>
                      <a:pt x="120" y="5460"/>
                    </a:lnTo>
                    <a:lnTo>
                      <a:pt x="124" y="5460"/>
                    </a:lnTo>
                    <a:lnTo>
                      <a:pt x="126" y="5462"/>
                    </a:lnTo>
                    <a:lnTo>
                      <a:pt x="128" y="5464"/>
                    </a:lnTo>
                    <a:lnTo>
                      <a:pt x="131" y="5464"/>
                    </a:lnTo>
                    <a:lnTo>
                      <a:pt x="135" y="5466"/>
                    </a:lnTo>
                    <a:lnTo>
                      <a:pt x="141" y="5470"/>
                    </a:lnTo>
                    <a:lnTo>
                      <a:pt x="144" y="5470"/>
                    </a:lnTo>
                    <a:lnTo>
                      <a:pt x="148" y="5468"/>
                    </a:lnTo>
                    <a:lnTo>
                      <a:pt x="146" y="5466"/>
                    </a:lnTo>
                    <a:lnTo>
                      <a:pt x="143" y="5464"/>
                    </a:lnTo>
                    <a:lnTo>
                      <a:pt x="143" y="5462"/>
                    </a:lnTo>
                    <a:lnTo>
                      <a:pt x="141" y="5458"/>
                    </a:lnTo>
                    <a:lnTo>
                      <a:pt x="139" y="5457"/>
                    </a:lnTo>
                    <a:lnTo>
                      <a:pt x="139" y="5451"/>
                    </a:lnTo>
                    <a:lnTo>
                      <a:pt x="135" y="5443"/>
                    </a:lnTo>
                    <a:lnTo>
                      <a:pt x="133" y="5442"/>
                    </a:lnTo>
                    <a:lnTo>
                      <a:pt x="131" y="5443"/>
                    </a:lnTo>
                    <a:lnTo>
                      <a:pt x="129" y="5445"/>
                    </a:lnTo>
                    <a:lnTo>
                      <a:pt x="128" y="5453"/>
                    </a:lnTo>
                    <a:lnTo>
                      <a:pt x="126" y="5455"/>
                    </a:lnTo>
                    <a:lnTo>
                      <a:pt x="118" y="5449"/>
                    </a:lnTo>
                    <a:lnTo>
                      <a:pt x="109" y="5445"/>
                    </a:lnTo>
                    <a:lnTo>
                      <a:pt x="109" y="5443"/>
                    </a:lnTo>
                    <a:lnTo>
                      <a:pt x="105" y="5442"/>
                    </a:lnTo>
                    <a:lnTo>
                      <a:pt x="101" y="5440"/>
                    </a:lnTo>
                    <a:lnTo>
                      <a:pt x="99" y="5442"/>
                    </a:lnTo>
                    <a:lnTo>
                      <a:pt x="96" y="5442"/>
                    </a:lnTo>
                    <a:lnTo>
                      <a:pt x="94" y="5440"/>
                    </a:lnTo>
                    <a:lnTo>
                      <a:pt x="92" y="5438"/>
                    </a:lnTo>
                    <a:lnTo>
                      <a:pt x="92" y="5434"/>
                    </a:lnTo>
                    <a:lnTo>
                      <a:pt x="94" y="5430"/>
                    </a:lnTo>
                    <a:lnTo>
                      <a:pt x="97" y="5425"/>
                    </a:lnTo>
                    <a:lnTo>
                      <a:pt x="97" y="5421"/>
                    </a:lnTo>
                    <a:lnTo>
                      <a:pt x="97" y="5417"/>
                    </a:lnTo>
                    <a:lnTo>
                      <a:pt x="101" y="5415"/>
                    </a:lnTo>
                    <a:lnTo>
                      <a:pt x="105" y="5412"/>
                    </a:lnTo>
                    <a:lnTo>
                      <a:pt x="111" y="5398"/>
                    </a:lnTo>
                    <a:lnTo>
                      <a:pt x="112" y="5397"/>
                    </a:lnTo>
                    <a:lnTo>
                      <a:pt x="116" y="5395"/>
                    </a:lnTo>
                    <a:lnTo>
                      <a:pt x="118" y="5397"/>
                    </a:lnTo>
                    <a:lnTo>
                      <a:pt x="120" y="5400"/>
                    </a:lnTo>
                    <a:lnTo>
                      <a:pt x="122" y="5404"/>
                    </a:lnTo>
                    <a:lnTo>
                      <a:pt x="124" y="5406"/>
                    </a:lnTo>
                    <a:lnTo>
                      <a:pt x="135" y="5413"/>
                    </a:lnTo>
                    <a:lnTo>
                      <a:pt x="143" y="5413"/>
                    </a:lnTo>
                    <a:lnTo>
                      <a:pt x="144" y="5415"/>
                    </a:lnTo>
                    <a:lnTo>
                      <a:pt x="144" y="5419"/>
                    </a:lnTo>
                    <a:lnTo>
                      <a:pt x="137" y="5425"/>
                    </a:lnTo>
                    <a:lnTo>
                      <a:pt x="137" y="5428"/>
                    </a:lnTo>
                    <a:lnTo>
                      <a:pt x="137" y="5430"/>
                    </a:lnTo>
                    <a:lnTo>
                      <a:pt x="139" y="5432"/>
                    </a:lnTo>
                    <a:lnTo>
                      <a:pt x="144" y="5432"/>
                    </a:lnTo>
                    <a:lnTo>
                      <a:pt x="146" y="5430"/>
                    </a:lnTo>
                    <a:lnTo>
                      <a:pt x="156" y="5421"/>
                    </a:lnTo>
                    <a:lnTo>
                      <a:pt x="159" y="5421"/>
                    </a:lnTo>
                    <a:lnTo>
                      <a:pt x="163" y="5421"/>
                    </a:lnTo>
                    <a:lnTo>
                      <a:pt x="175" y="5428"/>
                    </a:lnTo>
                    <a:lnTo>
                      <a:pt x="180" y="5434"/>
                    </a:lnTo>
                    <a:lnTo>
                      <a:pt x="182" y="5438"/>
                    </a:lnTo>
                    <a:lnTo>
                      <a:pt x="182" y="5442"/>
                    </a:lnTo>
                    <a:lnTo>
                      <a:pt x="182" y="5445"/>
                    </a:lnTo>
                    <a:lnTo>
                      <a:pt x="180" y="5449"/>
                    </a:lnTo>
                    <a:lnTo>
                      <a:pt x="176" y="5453"/>
                    </a:lnTo>
                    <a:lnTo>
                      <a:pt x="173" y="5455"/>
                    </a:lnTo>
                    <a:lnTo>
                      <a:pt x="171" y="5457"/>
                    </a:lnTo>
                    <a:lnTo>
                      <a:pt x="169" y="5458"/>
                    </a:lnTo>
                    <a:lnTo>
                      <a:pt x="167" y="5462"/>
                    </a:lnTo>
                    <a:lnTo>
                      <a:pt x="169" y="5466"/>
                    </a:lnTo>
                    <a:lnTo>
                      <a:pt x="176" y="5464"/>
                    </a:lnTo>
                    <a:lnTo>
                      <a:pt x="180" y="5464"/>
                    </a:lnTo>
                    <a:lnTo>
                      <a:pt x="184" y="5466"/>
                    </a:lnTo>
                    <a:lnTo>
                      <a:pt x="186" y="5462"/>
                    </a:lnTo>
                    <a:lnTo>
                      <a:pt x="188" y="5462"/>
                    </a:lnTo>
                    <a:lnTo>
                      <a:pt x="190" y="5458"/>
                    </a:lnTo>
                    <a:lnTo>
                      <a:pt x="190" y="5455"/>
                    </a:lnTo>
                    <a:lnTo>
                      <a:pt x="191" y="5442"/>
                    </a:lnTo>
                    <a:lnTo>
                      <a:pt x="193" y="5440"/>
                    </a:lnTo>
                    <a:lnTo>
                      <a:pt x="195" y="5442"/>
                    </a:lnTo>
                    <a:lnTo>
                      <a:pt x="199" y="5443"/>
                    </a:lnTo>
                    <a:lnTo>
                      <a:pt x="205" y="5445"/>
                    </a:lnTo>
                    <a:lnTo>
                      <a:pt x="206" y="5447"/>
                    </a:lnTo>
                    <a:lnTo>
                      <a:pt x="210" y="5449"/>
                    </a:lnTo>
                    <a:lnTo>
                      <a:pt x="212" y="5453"/>
                    </a:lnTo>
                    <a:lnTo>
                      <a:pt x="212" y="5455"/>
                    </a:lnTo>
                    <a:lnTo>
                      <a:pt x="214" y="5458"/>
                    </a:lnTo>
                    <a:lnTo>
                      <a:pt x="223" y="5477"/>
                    </a:lnTo>
                    <a:lnTo>
                      <a:pt x="223" y="5479"/>
                    </a:lnTo>
                    <a:lnTo>
                      <a:pt x="227" y="5477"/>
                    </a:lnTo>
                    <a:lnTo>
                      <a:pt x="229" y="5479"/>
                    </a:lnTo>
                    <a:lnTo>
                      <a:pt x="233" y="5481"/>
                    </a:lnTo>
                    <a:lnTo>
                      <a:pt x="237" y="5481"/>
                    </a:lnTo>
                    <a:lnTo>
                      <a:pt x="238" y="5481"/>
                    </a:lnTo>
                    <a:lnTo>
                      <a:pt x="238" y="5477"/>
                    </a:lnTo>
                    <a:lnTo>
                      <a:pt x="237" y="5473"/>
                    </a:lnTo>
                    <a:lnTo>
                      <a:pt x="235" y="5472"/>
                    </a:lnTo>
                    <a:lnTo>
                      <a:pt x="229" y="5468"/>
                    </a:lnTo>
                    <a:lnTo>
                      <a:pt x="227" y="5464"/>
                    </a:lnTo>
                    <a:lnTo>
                      <a:pt x="227" y="5460"/>
                    </a:lnTo>
                    <a:lnTo>
                      <a:pt x="223" y="5457"/>
                    </a:lnTo>
                    <a:lnTo>
                      <a:pt x="220" y="5453"/>
                    </a:lnTo>
                    <a:lnTo>
                      <a:pt x="220" y="5451"/>
                    </a:lnTo>
                    <a:lnTo>
                      <a:pt x="218" y="5449"/>
                    </a:lnTo>
                    <a:lnTo>
                      <a:pt x="210" y="5442"/>
                    </a:lnTo>
                    <a:lnTo>
                      <a:pt x="208" y="5440"/>
                    </a:lnTo>
                    <a:lnTo>
                      <a:pt x="201" y="5432"/>
                    </a:lnTo>
                    <a:lnTo>
                      <a:pt x="195" y="5430"/>
                    </a:lnTo>
                    <a:lnTo>
                      <a:pt x="191" y="5430"/>
                    </a:lnTo>
                    <a:lnTo>
                      <a:pt x="184" y="5423"/>
                    </a:lnTo>
                    <a:lnTo>
                      <a:pt x="182" y="5421"/>
                    </a:lnTo>
                    <a:lnTo>
                      <a:pt x="180" y="5419"/>
                    </a:lnTo>
                    <a:lnTo>
                      <a:pt x="176" y="5415"/>
                    </a:lnTo>
                    <a:lnTo>
                      <a:pt x="176" y="5413"/>
                    </a:lnTo>
                    <a:lnTo>
                      <a:pt x="176" y="5410"/>
                    </a:lnTo>
                    <a:lnTo>
                      <a:pt x="182" y="5406"/>
                    </a:lnTo>
                    <a:lnTo>
                      <a:pt x="184" y="5404"/>
                    </a:lnTo>
                    <a:lnTo>
                      <a:pt x="193" y="5398"/>
                    </a:lnTo>
                    <a:lnTo>
                      <a:pt x="197" y="5398"/>
                    </a:lnTo>
                    <a:lnTo>
                      <a:pt x="216" y="5395"/>
                    </a:lnTo>
                    <a:lnTo>
                      <a:pt x="218" y="5393"/>
                    </a:lnTo>
                    <a:lnTo>
                      <a:pt x="222" y="5391"/>
                    </a:lnTo>
                    <a:lnTo>
                      <a:pt x="225" y="5391"/>
                    </a:lnTo>
                    <a:lnTo>
                      <a:pt x="227" y="5393"/>
                    </a:lnTo>
                    <a:lnTo>
                      <a:pt x="229" y="5395"/>
                    </a:lnTo>
                    <a:lnTo>
                      <a:pt x="229" y="5398"/>
                    </a:lnTo>
                    <a:lnTo>
                      <a:pt x="231" y="5402"/>
                    </a:lnTo>
                    <a:lnTo>
                      <a:pt x="238" y="5408"/>
                    </a:lnTo>
                    <a:lnTo>
                      <a:pt x="242" y="5410"/>
                    </a:lnTo>
                    <a:lnTo>
                      <a:pt x="246" y="5412"/>
                    </a:lnTo>
                    <a:lnTo>
                      <a:pt x="250" y="5412"/>
                    </a:lnTo>
                    <a:lnTo>
                      <a:pt x="253" y="5410"/>
                    </a:lnTo>
                    <a:lnTo>
                      <a:pt x="255" y="5410"/>
                    </a:lnTo>
                    <a:lnTo>
                      <a:pt x="263" y="5406"/>
                    </a:lnTo>
                    <a:lnTo>
                      <a:pt x="265" y="5406"/>
                    </a:lnTo>
                    <a:lnTo>
                      <a:pt x="265" y="5400"/>
                    </a:lnTo>
                    <a:lnTo>
                      <a:pt x="261" y="5400"/>
                    </a:lnTo>
                    <a:lnTo>
                      <a:pt x="259" y="5398"/>
                    </a:lnTo>
                    <a:lnTo>
                      <a:pt x="250" y="5400"/>
                    </a:lnTo>
                    <a:lnTo>
                      <a:pt x="246" y="5400"/>
                    </a:lnTo>
                    <a:lnTo>
                      <a:pt x="242" y="5398"/>
                    </a:lnTo>
                    <a:lnTo>
                      <a:pt x="238" y="5395"/>
                    </a:lnTo>
                    <a:lnTo>
                      <a:pt x="235" y="5393"/>
                    </a:lnTo>
                    <a:lnTo>
                      <a:pt x="233" y="5389"/>
                    </a:lnTo>
                    <a:lnTo>
                      <a:pt x="235" y="5385"/>
                    </a:lnTo>
                    <a:lnTo>
                      <a:pt x="237" y="5381"/>
                    </a:lnTo>
                    <a:lnTo>
                      <a:pt x="237" y="5380"/>
                    </a:lnTo>
                    <a:lnTo>
                      <a:pt x="240" y="5376"/>
                    </a:lnTo>
                    <a:lnTo>
                      <a:pt x="242" y="5370"/>
                    </a:lnTo>
                    <a:lnTo>
                      <a:pt x="240" y="5370"/>
                    </a:lnTo>
                    <a:lnTo>
                      <a:pt x="237" y="5372"/>
                    </a:lnTo>
                    <a:lnTo>
                      <a:pt x="235" y="5372"/>
                    </a:lnTo>
                    <a:lnTo>
                      <a:pt x="227" y="5376"/>
                    </a:lnTo>
                    <a:lnTo>
                      <a:pt x="223" y="5376"/>
                    </a:lnTo>
                    <a:lnTo>
                      <a:pt x="216" y="5381"/>
                    </a:lnTo>
                    <a:lnTo>
                      <a:pt x="212" y="5381"/>
                    </a:lnTo>
                    <a:lnTo>
                      <a:pt x="205" y="5385"/>
                    </a:lnTo>
                    <a:lnTo>
                      <a:pt x="203" y="5387"/>
                    </a:lnTo>
                    <a:lnTo>
                      <a:pt x="197" y="5387"/>
                    </a:lnTo>
                    <a:lnTo>
                      <a:pt x="190" y="5387"/>
                    </a:lnTo>
                    <a:lnTo>
                      <a:pt x="186" y="5387"/>
                    </a:lnTo>
                    <a:lnTo>
                      <a:pt x="180" y="5391"/>
                    </a:lnTo>
                    <a:lnTo>
                      <a:pt x="176" y="5391"/>
                    </a:lnTo>
                    <a:lnTo>
                      <a:pt x="175" y="5387"/>
                    </a:lnTo>
                    <a:lnTo>
                      <a:pt x="173" y="5385"/>
                    </a:lnTo>
                    <a:lnTo>
                      <a:pt x="171" y="5372"/>
                    </a:lnTo>
                    <a:lnTo>
                      <a:pt x="167" y="5368"/>
                    </a:lnTo>
                    <a:lnTo>
                      <a:pt x="167" y="5365"/>
                    </a:lnTo>
                    <a:lnTo>
                      <a:pt x="165" y="5361"/>
                    </a:lnTo>
                    <a:lnTo>
                      <a:pt x="163" y="5357"/>
                    </a:lnTo>
                    <a:lnTo>
                      <a:pt x="159" y="5357"/>
                    </a:lnTo>
                    <a:lnTo>
                      <a:pt x="156" y="5357"/>
                    </a:lnTo>
                    <a:lnTo>
                      <a:pt x="154" y="5353"/>
                    </a:lnTo>
                    <a:lnTo>
                      <a:pt x="154" y="5346"/>
                    </a:lnTo>
                    <a:lnTo>
                      <a:pt x="156" y="5342"/>
                    </a:lnTo>
                    <a:lnTo>
                      <a:pt x="156" y="5338"/>
                    </a:lnTo>
                    <a:lnTo>
                      <a:pt x="156" y="5335"/>
                    </a:lnTo>
                    <a:lnTo>
                      <a:pt x="154" y="5333"/>
                    </a:lnTo>
                    <a:lnTo>
                      <a:pt x="150" y="5329"/>
                    </a:lnTo>
                    <a:lnTo>
                      <a:pt x="150" y="5327"/>
                    </a:lnTo>
                    <a:lnTo>
                      <a:pt x="159" y="5318"/>
                    </a:lnTo>
                    <a:lnTo>
                      <a:pt x="161" y="5316"/>
                    </a:lnTo>
                    <a:lnTo>
                      <a:pt x="165" y="5314"/>
                    </a:lnTo>
                    <a:lnTo>
                      <a:pt x="169" y="5314"/>
                    </a:lnTo>
                    <a:lnTo>
                      <a:pt x="176" y="5316"/>
                    </a:lnTo>
                    <a:lnTo>
                      <a:pt x="182" y="5320"/>
                    </a:lnTo>
                    <a:lnTo>
                      <a:pt x="184" y="5323"/>
                    </a:lnTo>
                    <a:lnTo>
                      <a:pt x="188" y="5327"/>
                    </a:lnTo>
                    <a:lnTo>
                      <a:pt x="191" y="5333"/>
                    </a:lnTo>
                    <a:lnTo>
                      <a:pt x="193" y="5335"/>
                    </a:lnTo>
                    <a:lnTo>
                      <a:pt x="197" y="5340"/>
                    </a:lnTo>
                    <a:lnTo>
                      <a:pt x="201" y="5342"/>
                    </a:lnTo>
                    <a:lnTo>
                      <a:pt x="205" y="5342"/>
                    </a:lnTo>
                    <a:lnTo>
                      <a:pt x="206" y="5342"/>
                    </a:lnTo>
                    <a:lnTo>
                      <a:pt x="212" y="5342"/>
                    </a:lnTo>
                    <a:lnTo>
                      <a:pt x="214" y="5340"/>
                    </a:lnTo>
                    <a:lnTo>
                      <a:pt x="214" y="5336"/>
                    </a:lnTo>
                    <a:lnTo>
                      <a:pt x="212" y="5333"/>
                    </a:lnTo>
                    <a:lnTo>
                      <a:pt x="208" y="5333"/>
                    </a:lnTo>
                    <a:lnTo>
                      <a:pt x="205" y="5333"/>
                    </a:lnTo>
                    <a:lnTo>
                      <a:pt x="201" y="5331"/>
                    </a:lnTo>
                    <a:lnTo>
                      <a:pt x="199" y="5329"/>
                    </a:lnTo>
                    <a:lnTo>
                      <a:pt x="197" y="5325"/>
                    </a:lnTo>
                    <a:lnTo>
                      <a:pt x="193" y="5320"/>
                    </a:lnTo>
                    <a:lnTo>
                      <a:pt x="188" y="5314"/>
                    </a:lnTo>
                    <a:lnTo>
                      <a:pt x="184" y="5308"/>
                    </a:lnTo>
                    <a:lnTo>
                      <a:pt x="180" y="5306"/>
                    </a:lnTo>
                    <a:lnTo>
                      <a:pt x="178" y="5305"/>
                    </a:lnTo>
                    <a:lnTo>
                      <a:pt x="175" y="5303"/>
                    </a:lnTo>
                    <a:lnTo>
                      <a:pt x="171" y="5305"/>
                    </a:lnTo>
                    <a:lnTo>
                      <a:pt x="169" y="5303"/>
                    </a:lnTo>
                    <a:lnTo>
                      <a:pt x="173" y="5299"/>
                    </a:lnTo>
                    <a:lnTo>
                      <a:pt x="175" y="5295"/>
                    </a:lnTo>
                    <a:lnTo>
                      <a:pt x="176" y="5289"/>
                    </a:lnTo>
                    <a:lnTo>
                      <a:pt x="180" y="5284"/>
                    </a:lnTo>
                    <a:lnTo>
                      <a:pt x="180" y="5280"/>
                    </a:lnTo>
                    <a:lnTo>
                      <a:pt x="182" y="5278"/>
                    </a:lnTo>
                    <a:lnTo>
                      <a:pt x="184" y="5274"/>
                    </a:lnTo>
                    <a:lnTo>
                      <a:pt x="186" y="5273"/>
                    </a:lnTo>
                    <a:lnTo>
                      <a:pt x="190" y="5271"/>
                    </a:lnTo>
                    <a:lnTo>
                      <a:pt x="191" y="5271"/>
                    </a:lnTo>
                    <a:lnTo>
                      <a:pt x="193" y="5273"/>
                    </a:lnTo>
                    <a:lnTo>
                      <a:pt x="195" y="5276"/>
                    </a:lnTo>
                    <a:lnTo>
                      <a:pt x="199" y="5282"/>
                    </a:lnTo>
                    <a:lnTo>
                      <a:pt x="201" y="5284"/>
                    </a:lnTo>
                    <a:lnTo>
                      <a:pt x="203" y="5288"/>
                    </a:lnTo>
                    <a:lnTo>
                      <a:pt x="205" y="5289"/>
                    </a:lnTo>
                    <a:lnTo>
                      <a:pt x="208" y="5291"/>
                    </a:lnTo>
                    <a:lnTo>
                      <a:pt x="210" y="5293"/>
                    </a:lnTo>
                    <a:lnTo>
                      <a:pt x="210" y="5297"/>
                    </a:lnTo>
                    <a:lnTo>
                      <a:pt x="210" y="5301"/>
                    </a:lnTo>
                    <a:lnTo>
                      <a:pt x="210" y="5306"/>
                    </a:lnTo>
                    <a:lnTo>
                      <a:pt x="210" y="5310"/>
                    </a:lnTo>
                    <a:lnTo>
                      <a:pt x="214" y="5314"/>
                    </a:lnTo>
                    <a:lnTo>
                      <a:pt x="216" y="5318"/>
                    </a:lnTo>
                    <a:lnTo>
                      <a:pt x="220" y="5316"/>
                    </a:lnTo>
                    <a:lnTo>
                      <a:pt x="220" y="5312"/>
                    </a:lnTo>
                    <a:lnTo>
                      <a:pt x="220" y="5306"/>
                    </a:lnTo>
                    <a:lnTo>
                      <a:pt x="216" y="5303"/>
                    </a:lnTo>
                    <a:lnTo>
                      <a:pt x="216" y="5297"/>
                    </a:lnTo>
                    <a:lnTo>
                      <a:pt x="216" y="5295"/>
                    </a:lnTo>
                    <a:lnTo>
                      <a:pt x="220" y="5293"/>
                    </a:lnTo>
                    <a:lnTo>
                      <a:pt x="223" y="5295"/>
                    </a:lnTo>
                    <a:lnTo>
                      <a:pt x="227" y="5295"/>
                    </a:lnTo>
                    <a:lnTo>
                      <a:pt x="237" y="5295"/>
                    </a:lnTo>
                    <a:lnTo>
                      <a:pt x="240" y="5295"/>
                    </a:lnTo>
                    <a:lnTo>
                      <a:pt x="242" y="5293"/>
                    </a:lnTo>
                    <a:lnTo>
                      <a:pt x="244" y="5291"/>
                    </a:lnTo>
                    <a:lnTo>
                      <a:pt x="242" y="5289"/>
                    </a:lnTo>
                    <a:lnTo>
                      <a:pt x="238" y="5288"/>
                    </a:lnTo>
                    <a:lnTo>
                      <a:pt x="225" y="5288"/>
                    </a:lnTo>
                    <a:lnTo>
                      <a:pt x="223" y="5286"/>
                    </a:lnTo>
                    <a:lnTo>
                      <a:pt x="218" y="5286"/>
                    </a:lnTo>
                    <a:lnTo>
                      <a:pt x="212" y="5284"/>
                    </a:lnTo>
                    <a:lnTo>
                      <a:pt x="208" y="5276"/>
                    </a:lnTo>
                    <a:lnTo>
                      <a:pt x="206" y="5274"/>
                    </a:lnTo>
                    <a:lnTo>
                      <a:pt x="205" y="5273"/>
                    </a:lnTo>
                    <a:lnTo>
                      <a:pt x="203" y="5269"/>
                    </a:lnTo>
                    <a:lnTo>
                      <a:pt x="201" y="5267"/>
                    </a:lnTo>
                    <a:lnTo>
                      <a:pt x="197" y="5265"/>
                    </a:lnTo>
                    <a:lnTo>
                      <a:pt x="197" y="5263"/>
                    </a:lnTo>
                    <a:lnTo>
                      <a:pt x="197" y="5259"/>
                    </a:lnTo>
                    <a:lnTo>
                      <a:pt x="195" y="5256"/>
                    </a:lnTo>
                    <a:lnTo>
                      <a:pt x="195" y="5252"/>
                    </a:lnTo>
                    <a:lnTo>
                      <a:pt x="201" y="5248"/>
                    </a:lnTo>
                    <a:lnTo>
                      <a:pt x="203" y="5244"/>
                    </a:lnTo>
                    <a:lnTo>
                      <a:pt x="205" y="5243"/>
                    </a:lnTo>
                    <a:lnTo>
                      <a:pt x="208" y="5244"/>
                    </a:lnTo>
                    <a:lnTo>
                      <a:pt x="220" y="5246"/>
                    </a:lnTo>
                    <a:lnTo>
                      <a:pt x="225" y="5248"/>
                    </a:lnTo>
                    <a:lnTo>
                      <a:pt x="229" y="5248"/>
                    </a:lnTo>
                    <a:lnTo>
                      <a:pt x="238" y="5252"/>
                    </a:lnTo>
                    <a:lnTo>
                      <a:pt x="250" y="5259"/>
                    </a:lnTo>
                    <a:lnTo>
                      <a:pt x="255" y="5261"/>
                    </a:lnTo>
                    <a:lnTo>
                      <a:pt x="259" y="5263"/>
                    </a:lnTo>
                    <a:lnTo>
                      <a:pt x="263" y="5265"/>
                    </a:lnTo>
                    <a:lnTo>
                      <a:pt x="265" y="5265"/>
                    </a:lnTo>
                    <a:lnTo>
                      <a:pt x="267" y="5261"/>
                    </a:lnTo>
                    <a:lnTo>
                      <a:pt x="267" y="5259"/>
                    </a:lnTo>
                    <a:lnTo>
                      <a:pt x="261" y="5258"/>
                    </a:lnTo>
                    <a:lnTo>
                      <a:pt x="257" y="5256"/>
                    </a:lnTo>
                    <a:lnTo>
                      <a:pt x="244" y="5250"/>
                    </a:lnTo>
                    <a:lnTo>
                      <a:pt x="238" y="5246"/>
                    </a:lnTo>
                    <a:lnTo>
                      <a:pt x="235" y="5243"/>
                    </a:lnTo>
                    <a:lnTo>
                      <a:pt x="231" y="5243"/>
                    </a:lnTo>
                    <a:lnTo>
                      <a:pt x="218" y="5239"/>
                    </a:lnTo>
                    <a:lnTo>
                      <a:pt x="214" y="5237"/>
                    </a:lnTo>
                    <a:lnTo>
                      <a:pt x="212" y="5235"/>
                    </a:lnTo>
                    <a:lnTo>
                      <a:pt x="212" y="5229"/>
                    </a:lnTo>
                    <a:lnTo>
                      <a:pt x="214" y="5226"/>
                    </a:lnTo>
                    <a:lnTo>
                      <a:pt x="218" y="5222"/>
                    </a:lnTo>
                    <a:lnTo>
                      <a:pt x="220" y="5218"/>
                    </a:lnTo>
                    <a:lnTo>
                      <a:pt x="222" y="5216"/>
                    </a:lnTo>
                    <a:lnTo>
                      <a:pt x="223" y="5213"/>
                    </a:lnTo>
                    <a:lnTo>
                      <a:pt x="225" y="5211"/>
                    </a:lnTo>
                    <a:lnTo>
                      <a:pt x="227" y="5209"/>
                    </a:lnTo>
                    <a:lnTo>
                      <a:pt x="231" y="5203"/>
                    </a:lnTo>
                    <a:lnTo>
                      <a:pt x="235" y="5201"/>
                    </a:lnTo>
                    <a:lnTo>
                      <a:pt x="237" y="5199"/>
                    </a:lnTo>
                    <a:lnTo>
                      <a:pt x="238" y="5197"/>
                    </a:lnTo>
                    <a:lnTo>
                      <a:pt x="244" y="5197"/>
                    </a:lnTo>
                    <a:lnTo>
                      <a:pt x="252" y="5197"/>
                    </a:lnTo>
                    <a:lnTo>
                      <a:pt x="253" y="5196"/>
                    </a:lnTo>
                    <a:lnTo>
                      <a:pt x="250" y="5192"/>
                    </a:lnTo>
                    <a:lnTo>
                      <a:pt x="248" y="5192"/>
                    </a:lnTo>
                    <a:lnTo>
                      <a:pt x="246" y="5188"/>
                    </a:lnTo>
                    <a:lnTo>
                      <a:pt x="248" y="5184"/>
                    </a:lnTo>
                    <a:lnTo>
                      <a:pt x="250" y="5182"/>
                    </a:lnTo>
                    <a:lnTo>
                      <a:pt x="257" y="5181"/>
                    </a:lnTo>
                    <a:lnTo>
                      <a:pt x="261" y="5177"/>
                    </a:lnTo>
                    <a:lnTo>
                      <a:pt x="265" y="5175"/>
                    </a:lnTo>
                    <a:lnTo>
                      <a:pt x="267" y="5173"/>
                    </a:lnTo>
                    <a:lnTo>
                      <a:pt x="270" y="5171"/>
                    </a:lnTo>
                    <a:lnTo>
                      <a:pt x="278" y="5166"/>
                    </a:lnTo>
                    <a:lnTo>
                      <a:pt x="280" y="5164"/>
                    </a:lnTo>
                    <a:lnTo>
                      <a:pt x="284" y="5166"/>
                    </a:lnTo>
                    <a:lnTo>
                      <a:pt x="285" y="5167"/>
                    </a:lnTo>
                    <a:lnTo>
                      <a:pt x="287" y="5179"/>
                    </a:lnTo>
                    <a:lnTo>
                      <a:pt x="289" y="5182"/>
                    </a:lnTo>
                    <a:lnTo>
                      <a:pt x="295" y="5186"/>
                    </a:lnTo>
                    <a:lnTo>
                      <a:pt x="297" y="5188"/>
                    </a:lnTo>
                    <a:lnTo>
                      <a:pt x="297" y="5192"/>
                    </a:lnTo>
                    <a:lnTo>
                      <a:pt x="297" y="5201"/>
                    </a:lnTo>
                    <a:lnTo>
                      <a:pt x="295" y="5203"/>
                    </a:lnTo>
                    <a:lnTo>
                      <a:pt x="295" y="5207"/>
                    </a:lnTo>
                    <a:lnTo>
                      <a:pt x="295" y="5213"/>
                    </a:lnTo>
                    <a:lnTo>
                      <a:pt x="295" y="5216"/>
                    </a:lnTo>
                    <a:lnTo>
                      <a:pt x="297" y="5218"/>
                    </a:lnTo>
                    <a:lnTo>
                      <a:pt x="300" y="5220"/>
                    </a:lnTo>
                    <a:lnTo>
                      <a:pt x="302" y="5222"/>
                    </a:lnTo>
                    <a:lnTo>
                      <a:pt x="304" y="5224"/>
                    </a:lnTo>
                    <a:lnTo>
                      <a:pt x="304" y="5228"/>
                    </a:lnTo>
                    <a:lnTo>
                      <a:pt x="302" y="5235"/>
                    </a:lnTo>
                    <a:lnTo>
                      <a:pt x="304" y="5239"/>
                    </a:lnTo>
                    <a:lnTo>
                      <a:pt x="308" y="5239"/>
                    </a:lnTo>
                    <a:lnTo>
                      <a:pt x="310" y="5237"/>
                    </a:lnTo>
                    <a:lnTo>
                      <a:pt x="314" y="5239"/>
                    </a:lnTo>
                    <a:lnTo>
                      <a:pt x="316" y="5241"/>
                    </a:lnTo>
                    <a:lnTo>
                      <a:pt x="317" y="5243"/>
                    </a:lnTo>
                    <a:lnTo>
                      <a:pt x="321" y="5241"/>
                    </a:lnTo>
                    <a:lnTo>
                      <a:pt x="321" y="5239"/>
                    </a:lnTo>
                    <a:lnTo>
                      <a:pt x="321" y="5233"/>
                    </a:lnTo>
                    <a:lnTo>
                      <a:pt x="319" y="5231"/>
                    </a:lnTo>
                    <a:lnTo>
                      <a:pt x="317" y="5228"/>
                    </a:lnTo>
                    <a:lnTo>
                      <a:pt x="316" y="5226"/>
                    </a:lnTo>
                    <a:lnTo>
                      <a:pt x="316" y="5222"/>
                    </a:lnTo>
                    <a:lnTo>
                      <a:pt x="314" y="5218"/>
                    </a:lnTo>
                    <a:lnTo>
                      <a:pt x="312" y="5216"/>
                    </a:lnTo>
                    <a:lnTo>
                      <a:pt x="308" y="5213"/>
                    </a:lnTo>
                    <a:lnTo>
                      <a:pt x="306" y="5209"/>
                    </a:lnTo>
                    <a:lnTo>
                      <a:pt x="306" y="5207"/>
                    </a:lnTo>
                    <a:lnTo>
                      <a:pt x="308" y="5199"/>
                    </a:lnTo>
                    <a:lnTo>
                      <a:pt x="306" y="5196"/>
                    </a:lnTo>
                    <a:lnTo>
                      <a:pt x="306" y="5192"/>
                    </a:lnTo>
                    <a:lnTo>
                      <a:pt x="304" y="5188"/>
                    </a:lnTo>
                    <a:lnTo>
                      <a:pt x="299" y="5181"/>
                    </a:lnTo>
                    <a:lnTo>
                      <a:pt x="297" y="5177"/>
                    </a:lnTo>
                    <a:lnTo>
                      <a:pt x="297" y="5173"/>
                    </a:lnTo>
                    <a:lnTo>
                      <a:pt x="295" y="5171"/>
                    </a:lnTo>
                    <a:lnTo>
                      <a:pt x="293" y="5160"/>
                    </a:lnTo>
                    <a:lnTo>
                      <a:pt x="291" y="5151"/>
                    </a:lnTo>
                    <a:lnTo>
                      <a:pt x="291" y="5147"/>
                    </a:lnTo>
                    <a:lnTo>
                      <a:pt x="291" y="5143"/>
                    </a:lnTo>
                    <a:lnTo>
                      <a:pt x="293" y="5139"/>
                    </a:lnTo>
                    <a:lnTo>
                      <a:pt x="295" y="5137"/>
                    </a:lnTo>
                    <a:lnTo>
                      <a:pt x="299" y="5132"/>
                    </a:lnTo>
                    <a:lnTo>
                      <a:pt x="302" y="5130"/>
                    </a:lnTo>
                    <a:lnTo>
                      <a:pt x="308" y="5128"/>
                    </a:lnTo>
                    <a:lnTo>
                      <a:pt x="317" y="5128"/>
                    </a:lnTo>
                    <a:lnTo>
                      <a:pt x="321" y="5128"/>
                    </a:lnTo>
                    <a:lnTo>
                      <a:pt x="323" y="5130"/>
                    </a:lnTo>
                    <a:lnTo>
                      <a:pt x="327" y="5136"/>
                    </a:lnTo>
                    <a:lnTo>
                      <a:pt x="331" y="5137"/>
                    </a:lnTo>
                    <a:lnTo>
                      <a:pt x="332" y="5141"/>
                    </a:lnTo>
                    <a:lnTo>
                      <a:pt x="332" y="5143"/>
                    </a:lnTo>
                    <a:lnTo>
                      <a:pt x="325" y="5154"/>
                    </a:lnTo>
                    <a:lnTo>
                      <a:pt x="325" y="5162"/>
                    </a:lnTo>
                    <a:lnTo>
                      <a:pt x="325" y="5169"/>
                    </a:lnTo>
                    <a:lnTo>
                      <a:pt x="325" y="5173"/>
                    </a:lnTo>
                    <a:lnTo>
                      <a:pt x="327" y="5177"/>
                    </a:lnTo>
                    <a:lnTo>
                      <a:pt x="331" y="5181"/>
                    </a:lnTo>
                    <a:lnTo>
                      <a:pt x="336" y="5182"/>
                    </a:lnTo>
                    <a:lnTo>
                      <a:pt x="336" y="5179"/>
                    </a:lnTo>
                    <a:lnTo>
                      <a:pt x="336" y="5171"/>
                    </a:lnTo>
                    <a:lnTo>
                      <a:pt x="336" y="5167"/>
                    </a:lnTo>
                    <a:lnTo>
                      <a:pt x="336" y="5164"/>
                    </a:lnTo>
                    <a:lnTo>
                      <a:pt x="338" y="5162"/>
                    </a:lnTo>
                    <a:lnTo>
                      <a:pt x="342" y="5160"/>
                    </a:lnTo>
                    <a:lnTo>
                      <a:pt x="342" y="5156"/>
                    </a:lnTo>
                    <a:lnTo>
                      <a:pt x="342" y="5152"/>
                    </a:lnTo>
                    <a:lnTo>
                      <a:pt x="344" y="5149"/>
                    </a:lnTo>
                    <a:lnTo>
                      <a:pt x="346" y="5147"/>
                    </a:lnTo>
                    <a:lnTo>
                      <a:pt x="346" y="5143"/>
                    </a:lnTo>
                    <a:lnTo>
                      <a:pt x="346" y="5139"/>
                    </a:lnTo>
                    <a:lnTo>
                      <a:pt x="342" y="5137"/>
                    </a:lnTo>
                    <a:lnTo>
                      <a:pt x="338" y="5137"/>
                    </a:lnTo>
                    <a:lnTo>
                      <a:pt x="336" y="5134"/>
                    </a:lnTo>
                    <a:lnTo>
                      <a:pt x="336" y="5130"/>
                    </a:lnTo>
                    <a:lnTo>
                      <a:pt x="332" y="5130"/>
                    </a:lnTo>
                    <a:lnTo>
                      <a:pt x="331" y="5126"/>
                    </a:lnTo>
                    <a:lnTo>
                      <a:pt x="331" y="5122"/>
                    </a:lnTo>
                    <a:lnTo>
                      <a:pt x="329" y="5121"/>
                    </a:lnTo>
                    <a:lnTo>
                      <a:pt x="325" y="5119"/>
                    </a:lnTo>
                    <a:lnTo>
                      <a:pt x="323" y="5117"/>
                    </a:lnTo>
                    <a:lnTo>
                      <a:pt x="323" y="5113"/>
                    </a:lnTo>
                    <a:lnTo>
                      <a:pt x="325" y="5111"/>
                    </a:lnTo>
                    <a:lnTo>
                      <a:pt x="329" y="5109"/>
                    </a:lnTo>
                    <a:lnTo>
                      <a:pt x="332" y="5104"/>
                    </a:lnTo>
                    <a:lnTo>
                      <a:pt x="336" y="5102"/>
                    </a:lnTo>
                    <a:lnTo>
                      <a:pt x="340" y="5104"/>
                    </a:lnTo>
                    <a:lnTo>
                      <a:pt x="342" y="5105"/>
                    </a:lnTo>
                    <a:lnTo>
                      <a:pt x="344" y="5107"/>
                    </a:lnTo>
                    <a:lnTo>
                      <a:pt x="347" y="5113"/>
                    </a:lnTo>
                    <a:lnTo>
                      <a:pt x="351" y="5115"/>
                    </a:lnTo>
                    <a:lnTo>
                      <a:pt x="351" y="5119"/>
                    </a:lnTo>
                    <a:lnTo>
                      <a:pt x="353" y="5121"/>
                    </a:lnTo>
                    <a:lnTo>
                      <a:pt x="357" y="5122"/>
                    </a:lnTo>
                    <a:lnTo>
                      <a:pt x="361" y="5122"/>
                    </a:lnTo>
                    <a:lnTo>
                      <a:pt x="368" y="5122"/>
                    </a:lnTo>
                    <a:lnTo>
                      <a:pt x="366" y="5121"/>
                    </a:lnTo>
                    <a:lnTo>
                      <a:pt x="363" y="5119"/>
                    </a:lnTo>
                    <a:lnTo>
                      <a:pt x="361" y="5117"/>
                    </a:lnTo>
                    <a:lnTo>
                      <a:pt x="359" y="5115"/>
                    </a:lnTo>
                    <a:lnTo>
                      <a:pt x="355" y="5113"/>
                    </a:lnTo>
                    <a:lnTo>
                      <a:pt x="351" y="5113"/>
                    </a:lnTo>
                    <a:lnTo>
                      <a:pt x="347" y="5102"/>
                    </a:lnTo>
                    <a:lnTo>
                      <a:pt x="340" y="5098"/>
                    </a:lnTo>
                    <a:lnTo>
                      <a:pt x="338" y="5094"/>
                    </a:lnTo>
                    <a:lnTo>
                      <a:pt x="336" y="5090"/>
                    </a:lnTo>
                    <a:lnTo>
                      <a:pt x="338" y="5087"/>
                    </a:lnTo>
                    <a:lnTo>
                      <a:pt x="340" y="5085"/>
                    </a:lnTo>
                    <a:lnTo>
                      <a:pt x="342" y="5083"/>
                    </a:lnTo>
                    <a:lnTo>
                      <a:pt x="346" y="5081"/>
                    </a:lnTo>
                    <a:lnTo>
                      <a:pt x="351" y="5077"/>
                    </a:lnTo>
                    <a:lnTo>
                      <a:pt x="359" y="5077"/>
                    </a:lnTo>
                    <a:lnTo>
                      <a:pt x="363" y="5075"/>
                    </a:lnTo>
                    <a:lnTo>
                      <a:pt x="366" y="5070"/>
                    </a:lnTo>
                    <a:lnTo>
                      <a:pt x="366" y="5066"/>
                    </a:lnTo>
                    <a:lnTo>
                      <a:pt x="368" y="5064"/>
                    </a:lnTo>
                    <a:lnTo>
                      <a:pt x="370" y="5060"/>
                    </a:lnTo>
                    <a:lnTo>
                      <a:pt x="378" y="5057"/>
                    </a:lnTo>
                    <a:lnTo>
                      <a:pt x="381" y="5051"/>
                    </a:lnTo>
                    <a:lnTo>
                      <a:pt x="387" y="5045"/>
                    </a:lnTo>
                    <a:lnTo>
                      <a:pt x="389" y="5044"/>
                    </a:lnTo>
                    <a:lnTo>
                      <a:pt x="393" y="5042"/>
                    </a:lnTo>
                    <a:lnTo>
                      <a:pt x="396" y="5038"/>
                    </a:lnTo>
                    <a:lnTo>
                      <a:pt x="402" y="5034"/>
                    </a:lnTo>
                    <a:lnTo>
                      <a:pt x="406" y="5034"/>
                    </a:lnTo>
                    <a:lnTo>
                      <a:pt x="410" y="5034"/>
                    </a:lnTo>
                    <a:lnTo>
                      <a:pt x="411" y="5038"/>
                    </a:lnTo>
                    <a:lnTo>
                      <a:pt x="415" y="5044"/>
                    </a:lnTo>
                    <a:lnTo>
                      <a:pt x="421" y="5047"/>
                    </a:lnTo>
                    <a:lnTo>
                      <a:pt x="428" y="5053"/>
                    </a:lnTo>
                    <a:lnTo>
                      <a:pt x="430" y="5053"/>
                    </a:lnTo>
                    <a:lnTo>
                      <a:pt x="438" y="5060"/>
                    </a:lnTo>
                    <a:lnTo>
                      <a:pt x="440" y="5062"/>
                    </a:lnTo>
                    <a:lnTo>
                      <a:pt x="447" y="5068"/>
                    </a:lnTo>
                    <a:lnTo>
                      <a:pt x="453" y="5081"/>
                    </a:lnTo>
                    <a:lnTo>
                      <a:pt x="455" y="5081"/>
                    </a:lnTo>
                    <a:lnTo>
                      <a:pt x="457" y="5079"/>
                    </a:lnTo>
                    <a:lnTo>
                      <a:pt x="458" y="5074"/>
                    </a:lnTo>
                    <a:lnTo>
                      <a:pt x="457" y="5070"/>
                    </a:lnTo>
                    <a:lnTo>
                      <a:pt x="457" y="5066"/>
                    </a:lnTo>
                    <a:lnTo>
                      <a:pt x="455" y="5064"/>
                    </a:lnTo>
                    <a:lnTo>
                      <a:pt x="453" y="5057"/>
                    </a:lnTo>
                    <a:lnTo>
                      <a:pt x="451" y="5055"/>
                    </a:lnTo>
                    <a:lnTo>
                      <a:pt x="447" y="5053"/>
                    </a:lnTo>
                    <a:lnTo>
                      <a:pt x="445" y="5055"/>
                    </a:lnTo>
                    <a:lnTo>
                      <a:pt x="443" y="5051"/>
                    </a:lnTo>
                    <a:lnTo>
                      <a:pt x="442" y="5047"/>
                    </a:lnTo>
                    <a:lnTo>
                      <a:pt x="440" y="5045"/>
                    </a:lnTo>
                    <a:lnTo>
                      <a:pt x="434" y="5044"/>
                    </a:lnTo>
                    <a:lnTo>
                      <a:pt x="430" y="5042"/>
                    </a:lnTo>
                    <a:lnTo>
                      <a:pt x="426" y="5040"/>
                    </a:lnTo>
                    <a:lnTo>
                      <a:pt x="425" y="5038"/>
                    </a:lnTo>
                    <a:lnTo>
                      <a:pt x="425" y="5034"/>
                    </a:lnTo>
                    <a:lnTo>
                      <a:pt x="425" y="5030"/>
                    </a:lnTo>
                    <a:lnTo>
                      <a:pt x="425" y="5027"/>
                    </a:lnTo>
                    <a:lnTo>
                      <a:pt x="425" y="5023"/>
                    </a:lnTo>
                    <a:lnTo>
                      <a:pt x="421" y="5008"/>
                    </a:lnTo>
                    <a:lnTo>
                      <a:pt x="419" y="5004"/>
                    </a:lnTo>
                    <a:lnTo>
                      <a:pt x="419" y="5000"/>
                    </a:lnTo>
                    <a:lnTo>
                      <a:pt x="415" y="4991"/>
                    </a:lnTo>
                    <a:lnTo>
                      <a:pt x="415" y="4987"/>
                    </a:lnTo>
                    <a:lnTo>
                      <a:pt x="419" y="4983"/>
                    </a:lnTo>
                    <a:lnTo>
                      <a:pt x="426" y="4976"/>
                    </a:lnTo>
                    <a:lnTo>
                      <a:pt x="432" y="4965"/>
                    </a:lnTo>
                    <a:lnTo>
                      <a:pt x="443" y="4953"/>
                    </a:lnTo>
                    <a:lnTo>
                      <a:pt x="445" y="4952"/>
                    </a:lnTo>
                    <a:lnTo>
                      <a:pt x="449" y="4942"/>
                    </a:lnTo>
                    <a:lnTo>
                      <a:pt x="451" y="4938"/>
                    </a:lnTo>
                    <a:lnTo>
                      <a:pt x="455" y="4935"/>
                    </a:lnTo>
                    <a:lnTo>
                      <a:pt x="464" y="4929"/>
                    </a:lnTo>
                    <a:lnTo>
                      <a:pt x="472" y="4923"/>
                    </a:lnTo>
                    <a:lnTo>
                      <a:pt x="475" y="4918"/>
                    </a:lnTo>
                    <a:lnTo>
                      <a:pt x="477" y="4916"/>
                    </a:lnTo>
                    <a:lnTo>
                      <a:pt x="479" y="4912"/>
                    </a:lnTo>
                    <a:lnTo>
                      <a:pt x="479" y="4908"/>
                    </a:lnTo>
                    <a:lnTo>
                      <a:pt x="477" y="4905"/>
                    </a:lnTo>
                    <a:lnTo>
                      <a:pt x="475" y="4903"/>
                    </a:lnTo>
                    <a:lnTo>
                      <a:pt x="473" y="4897"/>
                    </a:lnTo>
                    <a:lnTo>
                      <a:pt x="477" y="4897"/>
                    </a:lnTo>
                    <a:lnTo>
                      <a:pt x="481" y="4895"/>
                    </a:lnTo>
                    <a:lnTo>
                      <a:pt x="483" y="4897"/>
                    </a:lnTo>
                    <a:lnTo>
                      <a:pt x="489" y="4897"/>
                    </a:lnTo>
                    <a:lnTo>
                      <a:pt x="498" y="4893"/>
                    </a:lnTo>
                    <a:lnTo>
                      <a:pt x="502" y="4895"/>
                    </a:lnTo>
                    <a:lnTo>
                      <a:pt x="504" y="4895"/>
                    </a:lnTo>
                    <a:lnTo>
                      <a:pt x="509" y="4891"/>
                    </a:lnTo>
                    <a:lnTo>
                      <a:pt x="515" y="4888"/>
                    </a:lnTo>
                    <a:lnTo>
                      <a:pt x="515" y="4884"/>
                    </a:lnTo>
                    <a:lnTo>
                      <a:pt x="515" y="4880"/>
                    </a:lnTo>
                    <a:lnTo>
                      <a:pt x="513" y="4876"/>
                    </a:lnTo>
                    <a:lnTo>
                      <a:pt x="509" y="4875"/>
                    </a:lnTo>
                    <a:lnTo>
                      <a:pt x="505" y="4871"/>
                    </a:lnTo>
                    <a:lnTo>
                      <a:pt x="498" y="4869"/>
                    </a:lnTo>
                    <a:lnTo>
                      <a:pt x="498" y="4865"/>
                    </a:lnTo>
                    <a:lnTo>
                      <a:pt x="500" y="4863"/>
                    </a:lnTo>
                    <a:lnTo>
                      <a:pt x="504" y="4863"/>
                    </a:lnTo>
                    <a:lnTo>
                      <a:pt x="505" y="4860"/>
                    </a:lnTo>
                    <a:lnTo>
                      <a:pt x="509" y="4860"/>
                    </a:lnTo>
                    <a:lnTo>
                      <a:pt x="513" y="4860"/>
                    </a:lnTo>
                    <a:lnTo>
                      <a:pt x="517" y="4860"/>
                    </a:lnTo>
                    <a:lnTo>
                      <a:pt x="520" y="4856"/>
                    </a:lnTo>
                    <a:lnTo>
                      <a:pt x="526" y="4848"/>
                    </a:lnTo>
                    <a:lnTo>
                      <a:pt x="528" y="4841"/>
                    </a:lnTo>
                    <a:lnTo>
                      <a:pt x="530" y="4839"/>
                    </a:lnTo>
                    <a:lnTo>
                      <a:pt x="537" y="4835"/>
                    </a:lnTo>
                    <a:lnTo>
                      <a:pt x="539" y="4833"/>
                    </a:lnTo>
                    <a:lnTo>
                      <a:pt x="541" y="4831"/>
                    </a:lnTo>
                    <a:lnTo>
                      <a:pt x="545" y="4829"/>
                    </a:lnTo>
                    <a:lnTo>
                      <a:pt x="547" y="4826"/>
                    </a:lnTo>
                    <a:lnTo>
                      <a:pt x="549" y="4824"/>
                    </a:lnTo>
                    <a:lnTo>
                      <a:pt x="551" y="4822"/>
                    </a:lnTo>
                    <a:lnTo>
                      <a:pt x="560" y="4818"/>
                    </a:lnTo>
                    <a:lnTo>
                      <a:pt x="562" y="4814"/>
                    </a:lnTo>
                    <a:lnTo>
                      <a:pt x="562" y="4811"/>
                    </a:lnTo>
                    <a:lnTo>
                      <a:pt x="566" y="4805"/>
                    </a:lnTo>
                    <a:lnTo>
                      <a:pt x="567" y="4803"/>
                    </a:lnTo>
                    <a:lnTo>
                      <a:pt x="569" y="4799"/>
                    </a:lnTo>
                    <a:lnTo>
                      <a:pt x="573" y="4796"/>
                    </a:lnTo>
                    <a:lnTo>
                      <a:pt x="575" y="4794"/>
                    </a:lnTo>
                    <a:lnTo>
                      <a:pt x="577" y="4788"/>
                    </a:lnTo>
                    <a:lnTo>
                      <a:pt x="575" y="4786"/>
                    </a:lnTo>
                    <a:lnTo>
                      <a:pt x="573" y="4783"/>
                    </a:lnTo>
                    <a:lnTo>
                      <a:pt x="575" y="4779"/>
                    </a:lnTo>
                    <a:lnTo>
                      <a:pt x="575" y="4775"/>
                    </a:lnTo>
                    <a:lnTo>
                      <a:pt x="579" y="4769"/>
                    </a:lnTo>
                    <a:lnTo>
                      <a:pt x="584" y="4766"/>
                    </a:lnTo>
                    <a:lnTo>
                      <a:pt x="588" y="4762"/>
                    </a:lnTo>
                    <a:lnTo>
                      <a:pt x="594" y="4758"/>
                    </a:lnTo>
                    <a:lnTo>
                      <a:pt x="592" y="4754"/>
                    </a:lnTo>
                    <a:lnTo>
                      <a:pt x="588" y="4754"/>
                    </a:lnTo>
                    <a:lnTo>
                      <a:pt x="584" y="4753"/>
                    </a:lnTo>
                    <a:lnTo>
                      <a:pt x="586" y="4751"/>
                    </a:lnTo>
                    <a:lnTo>
                      <a:pt x="588" y="4749"/>
                    </a:lnTo>
                    <a:lnTo>
                      <a:pt x="596" y="4745"/>
                    </a:lnTo>
                    <a:lnTo>
                      <a:pt x="603" y="4745"/>
                    </a:lnTo>
                    <a:lnTo>
                      <a:pt x="611" y="4745"/>
                    </a:lnTo>
                    <a:lnTo>
                      <a:pt x="616" y="4745"/>
                    </a:lnTo>
                    <a:lnTo>
                      <a:pt x="626" y="4741"/>
                    </a:lnTo>
                    <a:lnTo>
                      <a:pt x="630" y="4739"/>
                    </a:lnTo>
                    <a:lnTo>
                      <a:pt x="633" y="4739"/>
                    </a:lnTo>
                    <a:lnTo>
                      <a:pt x="635" y="4737"/>
                    </a:lnTo>
                    <a:lnTo>
                      <a:pt x="645" y="4732"/>
                    </a:lnTo>
                    <a:lnTo>
                      <a:pt x="646" y="4732"/>
                    </a:lnTo>
                    <a:lnTo>
                      <a:pt x="650" y="4728"/>
                    </a:lnTo>
                    <a:lnTo>
                      <a:pt x="656" y="4719"/>
                    </a:lnTo>
                    <a:lnTo>
                      <a:pt x="660" y="4717"/>
                    </a:lnTo>
                    <a:lnTo>
                      <a:pt x="661" y="4717"/>
                    </a:lnTo>
                    <a:lnTo>
                      <a:pt x="665" y="4719"/>
                    </a:lnTo>
                    <a:lnTo>
                      <a:pt x="669" y="4719"/>
                    </a:lnTo>
                    <a:lnTo>
                      <a:pt x="675" y="4709"/>
                    </a:lnTo>
                    <a:lnTo>
                      <a:pt x="677" y="4707"/>
                    </a:lnTo>
                    <a:lnTo>
                      <a:pt x="680" y="4707"/>
                    </a:lnTo>
                    <a:lnTo>
                      <a:pt x="684" y="4709"/>
                    </a:lnTo>
                    <a:lnTo>
                      <a:pt x="684" y="4713"/>
                    </a:lnTo>
                    <a:lnTo>
                      <a:pt x="686" y="4715"/>
                    </a:lnTo>
                    <a:lnTo>
                      <a:pt x="688" y="4719"/>
                    </a:lnTo>
                    <a:lnTo>
                      <a:pt x="690" y="4721"/>
                    </a:lnTo>
                    <a:lnTo>
                      <a:pt x="693" y="4722"/>
                    </a:lnTo>
                    <a:lnTo>
                      <a:pt x="695" y="4724"/>
                    </a:lnTo>
                    <a:lnTo>
                      <a:pt x="701" y="4728"/>
                    </a:lnTo>
                    <a:lnTo>
                      <a:pt x="705" y="4730"/>
                    </a:lnTo>
                    <a:lnTo>
                      <a:pt x="707" y="4730"/>
                    </a:lnTo>
                    <a:lnTo>
                      <a:pt x="708" y="4726"/>
                    </a:lnTo>
                    <a:lnTo>
                      <a:pt x="710" y="4724"/>
                    </a:lnTo>
                    <a:lnTo>
                      <a:pt x="718" y="4726"/>
                    </a:lnTo>
                    <a:lnTo>
                      <a:pt x="722" y="4726"/>
                    </a:lnTo>
                    <a:lnTo>
                      <a:pt x="725" y="4722"/>
                    </a:lnTo>
                    <a:lnTo>
                      <a:pt x="731" y="4719"/>
                    </a:lnTo>
                    <a:lnTo>
                      <a:pt x="739" y="4717"/>
                    </a:lnTo>
                    <a:lnTo>
                      <a:pt x="742" y="4715"/>
                    </a:lnTo>
                    <a:lnTo>
                      <a:pt x="746" y="4711"/>
                    </a:lnTo>
                    <a:lnTo>
                      <a:pt x="754" y="4709"/>
                    </a:lnTo>
                    <a:lnTo>
                      <a:pt x="756" y="4707"/>
                    </a:lnTo>
                    <a:lnTo>
                      <a:pt x="761" y="4702"/>
                    </a:lnTo>
                    <a:lnTo>
                      <a:pt x="761" y="4700"/>
                    </a:lnTo>
                    <a:lnTo>
                      <a:pt x="763" y="4696"/>
                    </a:lnTo>
                    <a:lnTo>
                      <a:pt x="765" y="4694"/>
                    </a:lnTo>
                    <a:lnTo>
                      <a:pt x="767" y="4691"/>
                    </a:lnTo>
                    <a:lnTo>
                      <a:pt x="778" y="4676"/>
                    </a:lnTo>
                    <a:lnTo>
                      <a:pt x="787" y="4670"/>
                    </a:lnTo>
                    <a:lnTo>
                      <a:pt x="797" y="4662"/>
                    </a:lnTo>
                    <a:lnTo>
                      <a:pt x="801" y="4662"/>
                    </a:lnTo>
                    <a:lnTo>
                      <a:pt x="814" y="4655"/>
                    </a:lnTo>
                    <a:lnTo>
                      <a:pt x="816" y="4653"/>
                    </a:lnTo>
                    <a:lnTo>
                      <a:pt x="818" y="4651"/>
                    </a:lnTo>
                    <a:lnTo>
                      <a:pt x="821" y="4645"/>
                    </a:lnTo>
                    <a:lnTo>
                      <a:pt x="825" y="4645"/>
                    </a:lnTo>
                    <a:lnTo>
                      <a:pt x="827" y="4645"/>
                    </a:lnTo>
                    <a:lnTo>
                      <a:pt x="831" y="4653"/>
                    </a:lnTo>
                    <a:lnTo>
                      <a:pt x="833" y="4664"/>
                    </a:lnTo>
                    <a:lnTo>
                      <a:pt x="834" y="4666"/>
                    </a:lnTo>
                    <a:lnTo>
                      <a:pt x="836" y="4668"/>
                    </a:lnTo>
                    <a:lnTo>
                      <a:pt x="842" y="4674"/>
                    </a:lnTo>
                    <a:lnTo>
                      <a:pt x="844" y="4676"/>
                    </a:lnTo>
                    <a:lnTo>
                      <a:pt x="859" y="4677"/>
                    </a:lnTo>
                    <a:lnTo>
                      <a:pt x="865" y="4681"/>
                    </a:lnTo>
                    <a:lnTo>
                      <a:pt x="881" y="4691"/>
                    </a:lnTo>
                    <a:lnTo>
                      <a:pt x="887" y="4694"/>
                    </a:lnTo>
                    <a:lnTo>
                      <a:pt x="891" y="4692"/>
                    </a:lnTo>
                    <a:lnTo>
                      <a:pt x="889" y="4689"/>
                    </a:lnTo>
                    <a:lnTo>
                      <a:pt x="880" y="4685"/>
                    </a:lnTo>
                    <a:lnTo>
                      <a:pt x="868" y="4679"/>
                    </a:lnTo>
                    <a:lnTo>
                      <a:pt x="863" y="4676"/>
                    </a:lnTo>
                    <a:lnTo>
                      <a:pt x="859" y="4674"/>
                    </a:lnTo>
                    <a:lnTo>
                      <a:pt x="851" y="4668"/>
                    </a:lnTo>
                    <a:lnTo>
                      <a:pt x="850" y="4666"/>
                    </a:lnTo>
                    <a:lnTo>
                      <a:pt x="844" y="4662"/>
                    </a:lnTo>
                    <a:lnTo>
                      <a:pt x="842" y="4659"/>
                    </a:lnTo>
                    <a:lnTo>
                      <a:pt x="840" y="4657"/>
                    </a:lnTo>
                    <a:lnTo>
                      <a:pt x="836" y="4651"/>
                    </a:lnTo>
                    <a:lnTo>
                      <a:pt x="834" y="4645"/>
                    </a:lnTo>
                    <a:lnTo>
                      <a:pt x="833" y="4644"/>
                    </a:lnTo>
                    <a:lnTo>
                      <a:pt x="831" y="4640"/>
                    </a:lnTo>
                    <a:lnTo>
                      <a:pt x="827" y="4634"/>
                    </a:lnTo>
                    <a:lnTo>
                      <a:pt x="827" y="4629"/>
                    </a:lnTo>
                    <a:lnTo>
                      <a:pt x="829" y="4627"/>
                    </a:lnTo>
                    <a:lnTo>
                      <a:pt x="833" y="4625"/>
                    </a:lnTo>
                    <a:lnTo>
                      <a:pt x="838" y="4623"/>
                    </a:lnTo>
                    <a:lnTo>
                      <a:pt x="848" y="4614"/>
                    </a:lnTo>
                    <a:lnTo>
                      <a:pt x="855" y="4608"/>
                    </a:lnTo>
                    <a:lnTo>
                      <a:pt x="859" y="4602"/>
                    </a:lnTo>
                    <a:lnTo>
                      <a:pt x="861" y="4600"/>
                    </a:lnTo>
                    <a:lnTo>
                      <a:pt x="874" y="4587"/>
                    </a:lnTo>
                    <a:lnTo>
                      <a:pt x="891" y="4576"/>
                    </a:lnTo>
                    <a:lnTo>
                      <a:pt x="897" y="4572"/>
                    </a:lnTo>
                    <a:lnTo>
                      <a:pt x="898" y="4572"/>
                    </a:lnTo>
                    <a:lnTo>
                      <a:pt x="906" y="4569"/>
                    </a:lnTo>
                    <a:lnTo>
                      <a:pt x="908" y="4567"/>
                    </a:lnTo>
                    <a:lnTo>
                      <a:pt x="921" y="4561"/>
                    </a:lnTo>
                    <a:lnTo>
                      <a:pt x="923" y="4559"/>
                    </a:lnTo>
                    <a:lnTo>
                      <a:pt x="930" y="4552"/>
                    </a:lnTo>
                    <a:lnTo>
                      <a:pt x="932" y="4550"/>
                    </a:lnTo>
                    <a:lnTo>
                      <a:pt x="932" y="4546"/>
                    </a:lnTo>
                    <a:lnTo>
                      <a:pt x="936" y="4540"/>
                    </a:lnTo>
                    <a:lnTo>
                      <a:pt x="938" y="4538"/>
                    </a:lnTo>
                    <a:lnTo>
                      <a:pt x="942" y="4537"/>
                    </a:lnTo>
                    <a:lnTo>
                      <a:pt x="949" y="4537"/>
                    </a:lnTo>
                    <a:lnTo>
                      <a:pt x="953" y="4537"/>
                    </a:lnTo>
                    <a:lnTo>
                      <a:pt x="955" y="4533"/>
                    </a:lnTo>
                    <a:lnTo>
                      <a:pt x="959" y="4537"/>
                    </a:lnTo>
                    <a:lnTo>
                      <a:pt x="959" y="4538"/>
                    </a:lnTo>
                    <a:lnTo>
                      <a:pt x="960" y="4552"/>
                    </a:lnTo>
                    <a:lnTo>
                      <a:pt x="962" y="4557"/>
                    </a:lnTo>
                    <a:lnTo>
                      <a:pt x="964" y="4561"/>
                    </a:lnTo>
                    <a:lnTo>
                      <a:pt x="966" y="4565"/>
                    </a:lnTo>
                    <a:lnTo>
                      <a:pt x="970" y="4569"/>
                    </a:lnTo>
                    <a:lnTo>
                      <a:pt x="974" y="4570"/>
                    </a:lnTo>
                    <a:lnTo>
                      <a:pt x="975" y="4569"/>
                    </a:lnTo>
                    <a:lnTo>
                      <a:pt x="977" y="4569"/>
                    </a:lnTo>
                    <a:lnTo>
                      <a:pt x="974" y="4565"/>
                    </a:lnTo>
                    <a:lnTo>
                      <a:pt x="970" y="4559"/>
                    </a:lnTo>
                    <a:lnTo>
                      <a:pt x="968" y="4552"/>
                    </a:lnTo>
                    <a:lnTo>
                      <a:pt x="966" y="4550"/>
                    </a:lnTo>
                    <a:lnTo>
                      <a:pt x="964" y="4546"/>
                    </a:lnTo>
                    <a:lnTo>
                      <a:pt x="964" y="4542"/>
                    </a:lnTo>
                    <a:lnTo>
                      <a:pt x="964" y="4537"/>
                    </a:lnTo>
                    <a:lnTo>
                      <a:pt x="966" y="4535"/>
                    </a:lnTo>
                    <a:lnTo>
                      <a:pt x="968" y="4531"/>
                    </a:lnTo>
                    <a:lnTo>
                      <a:pt x="972" y="4527"/>
                    </a:lnTo>
                    <a:lnTo>
                      <a:pt x="975" y="4527"/>
                    </a:lnTo>
                    <a:lnTo>
                      <a:pt x="979" y="4527"/>
                    </a:lnTo>
                    <a:lnTo>
                      <a:pt x="983" y="4527"/>
                    </a:lnTo>
                    <a:lnTo>
                      <a:pt x="985" y="4525"/>
                    </a:lnTo>
                    <a:lnTo>
                      <a:pt x="987" y="4522"/>
                    </a:lnTo>
                    <a:lnTo>
                      <a:pt x="991" y="4518"/>
                    </a:lnTo>
                    <a:lnTo>
                      <a:pt x="992" y="4514"/>
                    </a:lnTo>
                    <a:lnTo>
                      <a:pt x="994" y="4512"/>
                    </a:lnTo>
                    <a:lnTo>
                      <a:pt x="998" y="4510"/>
                    </a:lnTo>
                    <a:lnTo>
                      <a:pt x="1000" y="4512"/>
                    </a:lnTo>
                    <a:lnTo>
                      <a:pt x="1002" y="4514"/>
                    </a:lnTo>
                    <a:lnTo>
                      <a:pt x="1004" y="4516"/>
                    </a:lnTo>
                    <a:lnTo>
                      <a:pt x="1009" y="4516"/>
                    </a:lnTo>
                    <a:lnTo>
                      <a:pt x="1013" y="4514"/>
                    </a:lnTo>
                    <a:lnTo>
                      <a:pt x="1019" y="4512"/>
                    </a:lnTo>
                    <a:lnTo>
                      <a:pt x="1021" y="4510"/>
                    </a:lnTo>
                    <a:lnTo>
                      <a:pt x="1024" y="4508"/>
                    </a:lnTo>
                    <a:lnTo>
                      <a:pt x="1032" y="4503"/>
                    </a:lnTo>
                    <a:lnTo>
                      <a:pt x="1036" y="4497"/>
                    </a:lnTo>
                    <a:lnTo>
                      <a:pt x="1043" y="4495"/>
                    </a:lnTo>
                    <a:lnTo>
                      <a:pt x="1045" y="4493"/>
                    </a:lnTo>
                    <a:lnTo>
                      <a:pt x="1047" y="4492"/>
                    </a:lnTo>
                    <a:lnTo>
                      <a:pt x="1051" y="4486"/>
                    </a:lnTo>
                    <a:lnTo>
                      <a:pt x="1056" y="4473"/>
                    </a:lnTo>
                    <a:lnTo>
                      <a:pt x="1058" y="4471"/>
                    </a:lnTo>
                    <a:lnTo>
                      <a:pt x="1060" y="4469"/>
                    </a:lnTo>
                    <a:lnTo>
                      <a:pt x="1062" y="4467"/>
                    </a:lnTo>
                    <a:lnTo>
                      <a:pt x="1066" y="4465"/>
                    </a:lnTo>
                    <a:lnTo>
                      <a:pt x="1069" y="4465"/>
                    </a:lnTo>
                    <a:lnTo>
                      <a:pt x="1073" y="4465"/>
                    </a:lnTo>
                    <a:lnTo>
                      <a:pt x="1077" y="4471"/>
                    </a:lnTo>
                    <a:lnTo>
                      <a:pt x="1079" y="4473"/>
                    </a:lnTo>
                    <a:lnTo>
                      <a:pt x="1085" y="4482"/>
                    </a:lnTo>
                    <a:lnTo>
                      <a:pt x="1085" y="4486"/>
                    </a:lnTo>
                    <a:lnTo>
                      <a:pt x="1086" y="4490"/>
                    </a:lnTo>
                    <a:lnTo>
                      <a:pt x="1088" y="4492"/>
                    </a:lnTo>
                    <a:lnTo>
                      <a:pt x="1090" y="4493"/>
                    </a:lnTo>
                    <a:lnTo>
                      <a:pt x="1092" y="4492"/>
                    </a:lnTo>
                    <a:lnTo>
                      <a:pt x="1094" y="4490"/>
                    </a:lnTo>
                    <a:lnTo>
                      <a:pt x="1094" y="4486"/>
                    </a:lnTo>
                    <a:lnTo>
                      <a:pt x="1094" y="4482"/>
                    </a:lnTo>
                    <a:lnTo>
                      <a:pt x="1092" y="4475"/>
                    </a:lnTo>
                    <a:lnTo>
                      <a:pt x="1090" y="4471"/>
                    </a:lnTo>
                    <a:lnTo>
                      <a:pt x="1090" y="4469"/>
                    </a:lnTo>
                    <a:lnTo>
                      <a:pt x="1079" y="4460"/>
                    </a:lnTo>
                    <a:lnTo>
                      <a:pt x="1077" y="4458"/>
                    </a:lnTo>
                    <a:lnTo>
                      <a:pt x="1073" y="4458"/>
                    </a:lnTo>
                    <a:lnTo>
                      <a:pt x="1071" y="4456"/>
                    </a:lnTo>
                    <a:lnTo>
                      <a:pt x="1068" y="4456"/>
                    </a:lnTo>
                    <a:lnTo>
                      <a:pt x="1068" y="4452"/>
                    </a:lnTo>
                    <a:lnTo>
                      <a:pt x="1071" y="4445"/>
                    </a:lnTo>
                    <a:lnTo>
                      <a:pt x="1073" y="4443"/>
                    </a:lnTo>
                    <a:lnTo>
                      <a:pt x="1075" y="4443"/>
                    </a:lnTo>
                    <a:lnTo>
                      <a:pt x="1079" y="4441"/>
                    </a:lnTo>
                    <a:lnTo>
                      <a:pt x="1085" y="4445"/>
                    </a:lnTo>
                    <a:lnTo>
                      <a:pt x="1092" y="4446"/>
                    </a:lnTo>
                    <a:lnTo>
                      <a:pt x="1105" y="4446"/>
                    </a:lnTo>
                    <a:lnTo>
                      <a:pt x="1109" y="4448"/>
                    </a:lnTo>
                    <a:lnTo>
                      <a:pt x="1117" y="4448"/>
                    </a:lnTo>
                    <a:lnTo>
                      <a:pt x="1118" y="4448"/>
                    </a:lnTo>
                    <a:lnTo>
                      <a:pt x="1118" y="4445"/>
                    </a:lnTo>
                    <a:lnTo>
                      <a:pt x="1122" y="4443"/>
                    </a:lnTo>
                    <a:lnTo>
                      <a:pt x="1124" y="4443"/>
                    </a:lnTo>
                    <a:lnTo>
                      <a:pt x="1130" y="4437"/>
                    </a:lnTo>
                    <a:lnTo>
                      <a:pt x="1132" y="4435"/>
                    </a:lnTo>
                    <a:lnTo>
                      <a:pt x="1132" y="4433"/>
                    </a:lnTo>
                    <a:lnTo>
                      <a:pt x="1113" y="4437"/>
                    </a:lnTo>
                    <a:lnTo>
                      <a:pt x="1100" y="4439"/>
                    </a:lnTo>
                    <a:lnTo>
                      <a:pt x="1092" y="4437"/>
                    </a:lnTo>
                    <a:lnTo>
                      <a:pt x="1088" y="4435"/>
                    </a:lnTo>
                    <a:lnTo>
                      <a:pt x="1085" y="4431"/>
                    </a:lnTo>
                    <a:lnTo>
                      <a:pt x="1085" y="4428"/>
                    </a:lnTo>
                    <a:lnTo>
                      <a:pt x="1086" y="4424"/>
                    </a:lnTo>
                    <a:lnTo>
                      <a:pt x="1090" y="4416"/>
                    </a:lnTo>
                    <a:lnTo>
                      <a:pt x="1094" y="4409"/>
                    </a:lnTo>
                    <a:lnTo>
                      <a:pt x="1098" y="4405"/>
                    </a:lnTo>
                    <a:lnTo>
                      <a:pt x="1103" y="4401"/>
                    </a:lnTo>
                    <a:lnTo>
                      <a:pt x="1107" y="4401"/>
                    </a:lnTo>
                    <a:lnTo>
                      <a:pt x="1117" y="4398"/>
                    </a:lnTo>
                    <a:lnTo>
                      <a:pt x="1122" y="4394"/>
                    </a:lnTo>
                    <a:lnTo>
                      <a:pt x="1124" y="4392"/>
                    </a:lnTo>
                    <a:lnTo>
                      <a:pt x="1130" y="4388"/>
                    </a:lnTo>
                    <a:lnTo>
                      <a:pt x="1133" y="4386"/>
                    </a:lnTo>
                    <a:lnTo>
                      <a:pt x="1135" y="4383"/>
                    </a:lnTo>
                    <a:lnTo>
                      <a:pt x="1137" y="4383"/>
                    </a:lnTo>
                    <a:lnTo>
                      <a:pt x="1141" y="4381"/>
                    </a:lnTo>
                    <a:lnTo>
                      <a:pt x="1145" y="4381"/>
                    </a:lnTo>
                    <a:lnTo>
                      <a:pt x="1147" y="4379"/>
                    </a:lnTo>
                    <a:lnTo>
                      <a:pt x="1148" y="4375"/>
                    </a:lnTo>
                    <a:lnTo>
                      <a:pt x="1150" y="4371"/>
                    </a:lnTo>
                    <a:lnTo>
                      <a:pt x="1154" y="4358"/>
                    </a:lnTo>
                    <a:lnTo>
                      <a:pt x="1156" y="4356"/>
                    </a:lnTo>
                    <a:lnTo>
                      <a:pt x="1169" y="4362"/>
                    </a:lnTo>
                    <a:lnTo>
                      <a:pt x="1171" y="4364"/>
                    </a:lnTo>
                    <a:lnTo>
                      <a:pt x="1175" y="4371"/>
                    </a:lnTo>
                    <a:lnTo>
                      <a:pt x="1180" y="4379"/>
                    </a:lnTo>
                    <a:lnTo>
                      <a:pt x="1182" y="4381"/>
                    </a:lnTo>
                    <a:lnTo>
                      <a:pt x="1184" y="4383"/>
                    </a:lnTo>
                    <a:lnTo>
                      <a:pt x="1188" y="4383"/>
                    </a:lnTo>
                    <a:lnTo>
                      <a:pt x="1188" y="4381"/>
                    </a:lnTo>
                    <a:lnTo>
                      <a:pt x="1190" y="4375"/>
                    </a:lnTo>
                    <a:lnTo>
                      <a:pt x="1188" y="4373"/>
                    </a:lnTo>
                    <a:lnTo>
                      <a:pt x="1186" y="4369"/>
                    </a:lnTo>
                    <a:lnTo>
                      <a:pt x="1182" y="4360"/>
                    </a:lnTo>
                    <a:lnTo>
                      <a:pt x="1179" y="4358"/>
                    </a:lnTo>
                    <a:lnTo>
                      <a:pt x="1167" y="4353"/>
                    </a:lnTo>
                    <a:lnTo>
                      <a:pt x="1165" y="4349"/>
                    </a:lnTo>
                    <a:lnTo>
                      <a:pt x="1167" y="4345"/>
                    </a:lnTo>
                    <a:lnTo>
                      <a:pt x="1171" y="4338"/>
                    </a:lnTo>
                    <a:lnTo>
                      <a:pt x="1175" y="4332"/>
                    </a:lnTo>
                    <a:lnTo>
                      <a:pt x="1177" y="4328"/>
                    </a:lnTo>
                    <a:lnTo>
                      <a:pt x="1179" y="4326"/>
                    </a:lnTo>
                    <a:lnTo>
                      <a:pt x="1182" y="4326"/>
                    </a:lnTo>
                    <a:lnTo>
                      <a:pt x="1190" y="4319"/>
                    </a:lnTo>
                    <a:lnTo>
                      <a:pt x="1194" y="4319"/>
                    </a:lnTo>
                    <a:lnTo>
                      <a:pt x="1199" y="4317"/>
                    </a:lnTo>
                    <a:lnTo>
                      <a:pt x="1205" y="4317"/>
                    </a:lnTo>
                    <a:lnTo>
                      <a:pt x="1209" y="4321"/>
                    </a:lnTo>
                    <a:lnTo>
                      <a:pt x="1212" y="4324"/>
                    </a:lnTo>
                    <a:lnTo>
                      <a:pt x="1214" y="4324"/>
                    </a:lnTo>
                    <a:lnTo>
                      <a:pt x="1218" y="4323"/>
                    </a:lnTo>
                    <a:lnTo>
                      <a:pt x="1220" y="4321"/>
                    </a:lnTo>
                    <a:lnTo>
                      <a:pt x="1220" y="4315"/>
                    </a:lnTo>
                    <a:lnTo>
                      <a:pt x="1220" y="4311"/>
                    </a:lnTo>
                    <a:lnTo>
                      <a:pt x="1222" y="4309"/>
                    </a:lnTo>
                    <a:lnTo>
                      <a:pt x="1224" y="4306"/>
                    </a:lnTo>
                    <a:lnTo>
                      <a:pt x="1229" y="4298"/>
                    </a:lnTo>
                    <a:lnTo>
                      <a:pt x="1231" y="4296"/>
                    </a:lnTo>
                    <a:lnTo>
                      <a:pt x="1237" y="4289"/>
                    </a:lnTo>
                    <a:lnTo>
                      <a:pt x="1239" y="4285"/>
                    </a:lnTo>
                    <a:lnTo>
                      <a:pt x="1237" y="4283"/>
                    </a:lnTo>
                    <a:lnTo>
                      <a:pt x="1233" y="4281"/>
                    </a:lnTo>
                    <a:lnTo>
                      <a:pt x="1229" y="4283"/>
                    </a:lnTo>
                    <a:lnTo>
                      <a:pt x="1227" y="4285"/>
                    </a:lnTo>
                    <a:lnTo>
                      <a:pt x="1222" y="4289"/>
                    </a:lnTo>
                    <a:lnTo>
                      <a:pt x="1220" y="4293"/>
                    </a:lnTo>
                    <a:lnTo>
                      <a:pt x="1216" y="4296"/>
                    </a:lnTo>
                    <a:lnTo>
                      <a:pt x="1214" y="4298"/>
                    </a:lnTo>
                    <a:lnTo>
                      <a:pt x="1212" y="4302"/>
                    </a:lnTo>
                    <a:lnTo>
                      <a:pt x="1212" y="4306"/>
                    </a:lnTo>
                    <a:lnTo>
                      <a:pt x="1211" y="4309"/>
                    </a:lnTo>
                    <a:lnTo>
                      <a:pt x="1209" y="4311"/>
                    </a:lnTo>
                    <a:lnTo>
                      <a:pt x="1207" y="4313"/>
                    </a:lnTo>
                    <a:lnTo>
                      <a:pt x="1205" y="4311"/>
                    </a:lnTo>
                    <a:lnTo>
                      <a:pt x="1205" y="4308"/>
                    </a:lnTo>
                    <a:lnTo>
                      <a:pt x="1205" y="4304"/>
                    </a:lnTo>
                    <a:lnTo>
                      <a:pt x="1209" y="4298"/>
                    </a:lnTo>
                    <a:lnTo>
                      <a:pt x="1212" y="4289"/>
                    </a:lnTo>
                    <a:lnTo>
                      <a:pt x="1216" y="4285"/>
                    </a:lnTo>
                    <a:lnTo>
                      <a:pt x="1218" y="4281"/>
                    </a:lnTo>
                    <a:lnTo>
                      <a:pt x="1220" y="4279"/>
                    </a:lnTo>
                    <a:lnTo>
                      <a:pt x="1222" y="4272"/>
                    </a:lnTo>
                    <a:lnTo>
                      <a:pt x="1226" y="4270"/>
                    </a:lnTo>
                    <a:lnTo>
                      <a:pt x="1229" y="4270"/>
                    </a:lnTo>
                    <a:lnTo>
                      <a:pt x="1237" y="4270"/>
                    </a:lnTo>
                    <a:lnTo>
                      <a:pt x="1250" y="4270"/>
                    </a:lnTo>
                    <a:lnTo>
                      <a:pt x="1252" y="4272"/>
                    </a:lnTo>
                    <a:lnTo>
                      <a:pt x="1256" y="4274"/>
                    </a:lnTo>
                    <a:lnTo>
                      <a:pt x="1261" y="4276"/>
                    </a:lnTo>
                    <a:lnTo>
                      <a:pt x="1265" y="4281"/>
                    </a:lnTo>
                    <a:lnTo>
                      <a:pt x="1267" y="4283"/>
                    </a:lnTo>
                    <a:lnTo>
                      <a:pt x="1271" y="4285"/>
                    </a:lnTo>
                    <a:lnTo>
                      <a:pt x="1274" y="4294"/>
                    </a:lnTo>
                    <a:lnTo>
                      <a:pt x="1274" y="4298"/>
                    </a:lnTo>
                    <a:lnTo>
                      <a:pt x="1276" y="4308"/>
                    </a:lnTo>
                    <a:lnTo>
                      <a:pt x="1276" y="4311"/>
                    </a:lnTo>
                    <a:lnTo>
                      <a:pt x="1276" y="4319"/>
                    </a:lnTo>
                    <a:lnTo>
                      <a:pt x="1276" y="4328"/>
                    </a:lnTo>
                    <a:lnTo>
                      <a:pt x="1278" y="4332"/>
                    </a:lnTo>
                    <a:lnTo>
                      <a:pt x="1280" y="4334"/>
                    </a:lnTo>
                    <a:lnTo>
                      <a:pt x="1282" y="4334"/>
                    </a:lnTo>
                    <a:lnTo>
                      <a:pt x="1282" y="4328"/>
                    </a:lnTo>
                    <a:lnTo>
                      <a:pt x="1284" y="4324"/>
                    </a:lnTo>
                    <a:lnTo>
                      <a:pt x="1286" y="4321"/>
                    </a:lnTo>
                    <a:lnTo>
                      <a:pt x="1286" y="4317"/>
                    </a:lnTo>
                    <a:lnTo>
                      <a:pt x="1286" y="4313"/>
                    </a:lnTo>
                    <a:lnTo>
                      <a:pt x="1286" y="4309"/>
                    </a:lnTo>
                    <a:lnTo>
                      <a:pt x="1286" y="4300"/>
                    </a:lnTo>
                    <a:lnTo>
                      <a:pt x="1286" y="4296"/>
                    </a:lnTo>
                    <a:lnTo>
                      <a:pt x="1284" y="4293"/>
                    </a:lnTo>
                    <a:lnTo>
                      <a:pt x="1282" y="4291"/>
                    </a:lnTo>
                    <a:lnTo>
                      <a:pt x="1280" y="4289"/>
                    </a:lnTo>
                    <a:lnTo>
                      <a:pt x="1276" y="4283"/>
                    </a:lnTo>
                    <a:lnTo>
                      <a:pt x="1274" y="4281"/>
                    </a:lnTo>
                    <a:lnTo>
                      <a:pt x="1273" y="4277"/>
                    </a:lnTo>
                    <a:lnTo>
                      <a:pt x="1263" y="4270"/>
                    </a:lnTo>
                    <a:lnTo>
                      <a:pt x="1259" y="4268"/>
                    </a:lnTo>
                    <a:lnTo>
                      <a:pt x="1254" y="4266"/>
                    </a:lnTo>
                    <a:lnTo>
                      <a:pt x="1246" y="4262"/>
                    </a:lnTo>
                    <a:lnTo>
                      <a:pt x="1239" y="4262"/>
                    </a:lnTo>
                    <a:lnTo>
                      <a:pt x="1231" y="4261"/>
                    </a:lnTo>
                    <a:lnTo>
                      <a:pt x="1233" y="4257"/>
                    </a:lnTo>
                    <a:lnTo>
                      <a:pt x="1239" y="4257"/>
                    </a:lnTo>
                    <a:lnTo>
                      <a:pt x="1242" y="4257"/>
                    </a:lnTo>
                    <a:lnTo>
                      <a:pt x="1246" y="4259"/>
                    </a:lnTo>
                    <a:lnTo>
                      <a:pt x="1254" y="4257"/>
                    </a:lnTo>
                    <a:lnTo>
                      <a:pt x="1259" y="4257"/>
                    </a:lnTo>
                    <a:lnTo>
                      <a:pt x="1261" y="4255"/>
                    </a:lnTo>
                    <a:lnTo>
                      <a:pt x="1263" y="4257"/>
                    </a:lnTo>
                    <a:lnTo>
                      <a:pt x="1265" y="4259"/>
                    </a:lnTo>
                    <a:lnTo>
                      <a:pt x="1271" y="4257"/>
                    </a:lnTo>
                    <a:lnTo>
                      <a:pt x="1276" y="4255"/>
                    </a:lnTo>
                    <a:lnTo>
                      <a:pt x="1278" y="4253"/>
                    </a:lnTo>
                    <a:lnTo>
                      <a:pt x="1280" y="4251"/>
                    </a:lnTo>
                    <a:lnTo>
                      <a:pt x="1278" y="4247"/>
                    </a:lnTo>
                    <a:lnTo>
                      <a:pt x="1274" y="4247"/>
                    </a:lnTo>
                    <a:lnTo>
                      <a:pt x="1271" y="4247"/>
                    </a:lnTo>
                    <a:lnTo>
                      <a:pt x="1267" y="4247"/>
                    </a:lnTo>
                    <a:lnTo>
                      <a:pt x="1269" y="4244"/>
                    </a:lnTo>
                    <a:lnTo>
                      <a:pt x="1278" y="4229"/>
                    </a:lnTo>
                    <a:lnTo>
                      <a:pt x="1282" y="4225"/>
                    </a:lnTo>
                    <a:lnTo>
                      <a:pt x="1286" y="4225"/>
                    </a:lnTo>
                    <a:lnTo>
                      <a:pt x="1288" y="4227"/>
                    </a:lnTo>
                    <a:lnTo>
                      <a:pt x="1289" y="4227"/>
                    </a:lnTo>
                    <a:lnTo>
                      <a:pt x="1289" y="4225"/>
                    </a:lnTo>
                    <a:lnTo>
                      <a:pt x="1288" y="4221"/>
                    </a:lnTo>
                    <a:lnTo>
                      <a:pt x="1289" y="4219"/>
                    </a:lnTo>
                    <a:lnTo>
                      <a:pt x="1295" y="4219"/>
                    </a:lnTo>
                    <a:lnTo>
                      <a:pt x="1306" y="4221"/>
                    </a:lnTo>
                    <a:lnTo>
                      <a:pt x="1312" y="4223"/>
                    </a:lnTo>
                    <a:lnTo>
                      <a:pt x="1316" y="4225"/>
                    </a:lnTo>
                    <a:lnTo>
                      <a:pt x="1320" y="4227"/>
                    </a:lnTo>
                    <a:lnTo>
                      <a:pt x="1320" y="4229"/>
                    </a:lnTo>
                    <a:lnTo>
                      <a:pt x="1327" y="4232"/>
                    </a:lnTo>
                    <a:lnTo>
                      <a:pt x="1331" y="4234"/>
                    </a:lnTo>
                    <a:lnTo>
                      <a:pt x="1340" y="4240"/>
                    </a:lnTo>
                    <a:lnTo>
                      <a:pt x="1346" y="4244"/>
                    </a:lnTo>
                    <a:lnTo>
                      <a:pt x="1346" y="4246"/>
                    </a:lnTo>
                    <a:lnTo>
                      <a:pt x="1353" y="4253"/>
                    </a:lnTo>
                    <a:lnTo>
                      <a:pt x="1348" y="4240"/>
                    </a:lnTo>
                    <a:lnTo>
                      <a:pt x="1346" y="4238"/>
                    </a:lnTo>
                    <a:lnTo>
                      <a:pt x="1336" y="4232"/>
                    </a:lnTo>
                    <a:lnTo>
                      <a:pt x="1331" y="4231"/>
                    </a:lnTo>
                    <a:lnTo>
                      <a:pt x="1325" y="4227"/>
                    </a:lnTo>
                    <a:lnTo>
                      <a:pt x="1321" y="4225"/>
                    </a:lnTo>
                    <a:lnTo>
                      <a:pt x="1314" y="4219"/>
                    </a:lnTo>
                    <a:lnTo>
                      <a:pt x="1308" y="4216"/>
                    </a:lnTo>
                    <a:lnTo>
                      <a:pt x="1305" y="4216"/>
                    </a:lnTo>
                    <a:lnTo>
                      <a:pt x="1297" y="4214"/>
                    </a:lnTo>
                    <a:lnTo>
                      <a:pt x="1305" y="4208"/>
                    </a:lnTo>
                    <a:lnTo>
                      <a:pt x="1318" y="4204"/>
                    </a:lnTo>
                    <a:lnTo>
                      <a:pt x="1323" y="4201"/>
                    </a:lnTo>
                    <a:lnTo>
                      <a:pt x="1325" y="4197"/>
                    </a:lnTo>
                    <a:lnTo>
                      <a:pt x="1333" y="4197"/>
                    </a:lnTo>
                    <a:lnTo>
                      <a:pt x="1336" y="4195"/>
                    </a:lnTo>
                    <a:lnTo>
                      <a:pt x="1344" y="4189"/>
                    </a:lnTo>
                    <a:lnTo>
                      <a:pt x="1348" y="4187"/>
                    </a:lnTo>
                    <a:lnTo>
                      <a:pt x="1350" y="4187"/>
                    </a:lnTo>
                    <a:lnTo>
                      <a:pt x="1355" y="4182"/>
                    </a:lnTo>
                    <a:lnTo>
                      <a:pt x="1355" y="4178"/>
                    </a:lnTo>
                    <a:lnTo>
                      <a:pt x="1363" y="4176"/>
                    </a:lnTo>
                    <a:lnTo>
                      <a:pt x="1365" y="4178"/>
                    </a:lnTo>
                    <a:lnTo>
                      <a:pt x="1367" y="4180"/>
                    </a:lnTo>
                    <a:lnTo>
                      <a:pt x="1374" y="4184"/>
                    </a:lnTo>
                    <a:lnTo>
                      <a:pt x="1374" y="4185"/>
                    </a:lnTo>
                    <a:lnTo>
                      <a:pt x="1376" y="4189"/>
                    </a:lnTo>
                    <a:lnTo>
                      <a:pt x="1376" y="4193"/>
                    </a:lnTo>
                    <a:lnTo>
                      <a:pt x="1376" y="4197"/>
                    </a:lnTo>
                    <a:lnTo>
                      <a:pt x="1378" y="4201"/>
                    </a:lnTo>
                    <a:lnTo>
                      <a:pt x="1385" y="4208"/>
                    </a:lnTo>
                    <a:lnTo>
                      <a:pt x="1387" y="4210"/>
                    </a:lnTo>
                    <a:lnTo>
                      <a:pt x="1389" y="4214"/>
                    </a:lnTo>
                    <a:lnTo>
                      <a:pt x="1389" y="4221"/>
                    </a:lnTo>
                    <a:lnTo>
                      <a:pt x="1395" y="4225"/>
                    </a:lnTo>
                    <a:lnTo>
                      <a:pt x="1397" y="4227"/>
                    </a:lnTo>
                    <a:lnTo>
                      <a:pt x="1395" y="4223"/>
                    </a:lnTo>
                    <a:lnTo>
                      <a:pt x="1395" y="4217"/>
                    </a:lnTo>
                    <a:lnTo>
                      <a:pt x="1395" y="4214"/>
                    </a:lnTo>
                    <a:lnTo>
                      <a:pt x="1393" y="4210"/>
                    </a:lnTo>
                    <a:lnTo>
                      <a:pt x="1393" y="4208"/>
                    </a:lnTo>
                    <a:lnTo>
                      <a:pt x="1385" y="4197"/>
                    </a:lnTo>
                    <a:lnTo>
                      <a:pt x="1382" y="4191"/>
                    </a:lnTo>
                    <a:lnTo>
                      <a:pt x="1380" y="4184"/>
                    </a:lnTo>
                    <a:lnTo>
                      <a:pt x="1378" y="4178"/>
                    </a:lnTo>
                    <a:lnTo>
                      <a:pt x="1376" y="4176"/>
                    </a:lnTo>
                    <a:lnTo>
                      <a:pt x="1376" y="4172"/>
                    </a:lnTo>
                    <a:lnTo>
                      <a:pt x="1378" y="4170"/>
                    </a:lnTo>
                    <a:lnTo>
                      <a:pt x="1385" y="4165"/>
                    </a:lnTo>
                    <a:lnTo>
                      <a:pt x="1389" y="4163"/>
                    </a:lnTo>
                    <a:lnTo>
                      <a:pt x="1393" y="4159"/>
                    </a:lnTo>
                    <a:lnTo>
                      <a:pt x="1399" y="4155"/>
                    </a:lnTo>
                    <a:lnTo>
                      <a:pt x="1400" y="4154"/>
                    </a:lnTo>
                    <a:lnTo>
                      <a:pt x="1404" y="4152"/>
                    </a:lnTo>
                    <a:lnTo>
                      <a:pt x="1410" y="4148"/>
                    </a:lnTo>
                    <a:lnTo>
                      <a:pt x="1410" y="4144"/>
                    </a:lnTo>
                    <a:lnTo>
                      <a:pt x="1415" y="4135"/>
                    </a:lnTo>
                    <a:lnTo>
                      <a:pt x="1419" y="4131"/>
                    </a:lnTo>
                    <a:lnTo>
                      <a:pt x="1421" y="4129"/>
                    </a:lnTo>
                    <a:lnTo>
                      <a:pt x="1423" y="4127"/>
                    </a:lnTo>
                    <a:lnTo>
                      <a:pt x="1425" y="4124"/>
                    </a:lnTo>
                    <a:lnTo>
                      <a:pt x="1429" y="4120"/>
                    </a:lnTo>
                    <a:lnTo>
                      <a:pt x="1430" y="4112"/>
                    </a:lnTo>
                    <a:lnTo>
                      <a:pt x="1434" y="4109"/>
                    </a:lnTo>
                    <a:lnTo>
                      <a:pt x="1434" y="4107"/>
                    </a:lnTo>
                    <a:lnTo>
                      <a:pt x="1438" y="4101"/>
                    </a:lnTo>
                    <a:lnTo>
                      <a:pt x="1440" y="4099"/>
                    </a:lnTo>
                    <a:lnTo>
                      <a:pt x="1446" y="4090"/>
                    </a:lnTo>
                    <a:lnTo>
                      <a:pt x="1447" y="4084"/>
                    </a:lnTo>
                    <a:lnTo>
                      <a:pt x="1449" y="4082"/>
                    </a:lnTo>
                    <a:lnTo>
                      <a:pt x="1453" y="4075"/>
                    </a:lnTo>
                    <a:lnTo>
                      <a:pt x="1457" y="4069"/>
                    </a:lnTo>
                    <a:lnTo>
                      <a:pt x="1457" y="4067"/>
                    </a:lnTo>
                    <a:lnTo>
                      <a:pt x="1459" y="4063"/>
                    </a:lnTo>
                    <a:lnTo>
                      <a:pt x="1462" y="4060"/>
                    </a:lnTo>
                    <a:lnTo>
                      <a:pt x="1466" y="4058"/>
                    </a:lnTo>
                    <a:lnTo>
                      <a:pt x="1470" y="4058"/>
                    </a:lnTo>
                    <a:lnTo>
                      <a:pt x="1476" y="4062"/>
                    </a:lnTo>
                    <a:lnTo>
                      <a:pt x="1478" y="4063"/>
                    </a:lnTo>
                    <a:lnTo>
                      <a:pt x="1481" y="4065"/>
                    </a:lnTo>
                    <a:lnTo>
                      <a:pt x="1483" y="4067"/>
                    </a:lnTo>
                    <a:lnTo>
                      <a:pt x="1487" y="4069"/>
                    </a:lnTo>
                    <a:lnTo>
                      <a:pt x="1489" y="4071"/>
                    </a:lnTo>
                    <a:lnTo>
                      <a:pt x="1489" y="4078"/>
                    </a:lnTo>
                    <a:lnTo>
                      <a:pt x="1491" y="4082"/>
                    </a:lnTo>
                    <a:lnTo>
                      <a:pt x="1493" y="4090"/>
                    </a:lnTo>
                    <a:lnTo>
                      <a:pt x="1493" y="4095"/>
                    </a:lnTo>
                    <a:lnTo>
                      <a:pt x="1491" y="4097"/>
                    </a:lnTo>
                    <a:lnTo>
                      <a:pt x="1491" y="4101"/>
                    </a:lnTo>
                    <a:lnTo>
                      <a:pt x="1487" y="4103"/>
                    </a:lnTo>
                    <a:lnTo>
                      <a:pt x="1474" y="4112"/>
                    </a:lnTo>
                    <a:lnTo>
                      <a:pt x="1472" y="4114"/>
                    </a:lnTo>
                    <a:lnTo>
                      <a:pt x="1474" y="4118"/>
                    </a:lnTo>
                    <a:lnTo>
                      <a:pt x="1478" y="4127"/>
                    </a:lnTo>
                    <a:lnTo>
                      <a:pt x="1479" y="4131"/>
                    </a:lnTo>
                    <a:lnTo>
                      <a:pt x="1481" y="4137"/>
                    </a:lnTo>
                    <a:lnTo>
                      <a:pt x="1483" y="4140"/>
                    </a:lnTo>
                    <a:lnTo>
                      <a:pt x="1487" y="4146"/>
                    </a:lnTo>
                    <a:lnTo>
                      <a:pt x="1489" y="4152"/>
                    </a:lnTo>
                    <a:lnTo>
                      <a:pt x="1491" y="4157"/>
                    </a:lnTo>
                    <a:lnTo>
                      <a:pt x="1489" y="4159"/>
                    </a:lnTo>
                    <a:lnTo>
                      <a:pt x="1491" y="4165"/>
                    </a:lnTo>
                    <a:lnTo>
                      <a:pt x="1489" y="4169"/>
                    </a:lnTo>
                    <a:lnTo>
                      <a:pt x="1491" y="4172"/>
                    </a:lnTo>
                    <a:lnTo>
                      <a:pt x="1491" y="4176"/>
                    </a:lnTo>
                    <a:lnTo>
                      <a:pt x="1491" y="4182"/>
                    </a:lnTo>
                    <a:lnTo>
                      <a:pt x="1493" y="4184"/>
                    </a:lnTo>
                    <a:lnTo>
                      <a:pt x="1494" y="4180"/>
                    </a:lnTo>
                    <a:lnTo>
                      <a:pt x="1496" y="4174"/>
                    </a:lnTo>
                    <a:lnTo>
                      <a:pt x="1496" y="4170"/>
                    </a:lnTo>
                    <a:lnTo>
                      <a:pt x="1498" y="4167"/>
                    </a:lnTo>
                    <a:lnTo>
                      <a:pt x="1498" y="4161"/>
                    </a:lnTo>
                    <a:lnTo>
                      <a:pt x="1498" y="4157"/>
                    </a:lnTo>
                    <a:lnTo>
                      <a:pt x="1494" y="4148"/>
                    </a:lnTo>
                    <a:lnTo>
                      <a:pt x="1491" y="4139"/>
                    </a:lnTo>
                    <a:lnTo>
                      <a:pt x="1489" y="4137"/>
                    </a:lnTo>
                    <a:lnTo>
                      <a:pt x="1487" y="4133"/>
                    </a:lnTo>
                    <a:lnTo>
                      <a:pt x="1485" y="4129"/>
                    </a:lnTo>
                    <a:lnTo>
                      <a:pt x="1485" y="4127"/>
                    </a:lnTo>
                    <a:lnTo>
                      <a:pt x="1483" y="4124"/>
                    </a:lnTo>
                    <a:lnTo>
                      <a:pt x="1481" y="4120"/>
                    </a:lnTo>
                    <a:lnTo>
                      <a:pt x="1479" y="4118"/>
                    </a:lnTo>
                    <a:lnTo>
                      <a:pt x="1481" y="4114"/>
                    </a:lnTo>
                    <a:lnTo>
                      <a:pt x="1493" y="4112"/>
                    </a:lnTo>
                    <a:lnTo>
                      <a:pt x="1498" y="4116"/>
                    </a:lnTo>
                    <a:lnTo>
                      <a:pt x="1502" y="4120"/>
                    </a:lnTo>
                    <a:lnTo>
                      <a:pt x="1504" y="4122"/>
                    </a:lnTo>
                    <a:lnTo>
                      <a:pt x="1515" y="4133"/>
                    </a:lnTo>
                    <a:lnTo>
                      <a:pt x="1519" y="4135"/>
                    </a:lnTo>
                    <a:lnTo>
                      <a:pt x="1519" y="4131"/>
                    </a:lnTo>
                    <a:lnTo>
                      <a:pt x="1517" y="4129"/>
                    </a:lnTo>
                    <a:lnTo>
                      <a:pt x="1515" y="4127"/>
                    </a:lnTo>
                    <a:lnTo>
                      <a:pt x="1513" y="4125"/>
                    </a:lnTo>
                    <a:lnTo>
                      <a:pt x="1506" y="4118"/>
                    </a:lnTo>
                    <a:lnTo>
                      <a:pt x="1504" y="4116"/>
                    </a:lnTo>
                    <a:lnTo>
                      <a:pt x="1496" y="4110"/>
                    </a:lnTo>
                    <a:lnTo>
                      <a:pt x="1496" y="4107"/>
                    </a:lnTo>
                    <a:lnTo>
                      <a:pt x="1498" y="4101"/>
                    </a:lnTo>
                    <a:lnTo>
                      <a:pt x="1500" y="4097"/>
                    </a:lnTo>
                    <a:lnTo>
                      <a:pt x="1496" y="4080"/>
                    </a:lnTo>
                    <a:lnTo>
                      <a:pt x="1496" y="4077"/>
                    </a:lnTo>
                    <a:lnTo>
                      <a:pt x="1496" y="4073"/>
                    </a:lnTo>
                    <a:lnTo>
                      <a:pt x="1491" y="4065"/>
                    </a:lnTo>
                    <a:lnTo>
                      <a:pt x="1489" y="4062"/>
                    </a:lnTo>
                    <a:lnTo>
                      <a:pt x="1487" y="4060"/>
                    </a:lnTo>
                    <a:lnTo>
                      <a:pt x="1479" y="4054"/>
                    </a:lnTo>
                    <a:lnTo>
                      <a:pt x="1478" y="4050"/>
                    </a:lnTo>
                    <a:lnTo>
                      <a:pt x="1479" y="4048"/>
                    </a:lnTo>
                    <a:lnTo>
                      <a:pt x="1481" y="4045"/>
                    </a:lnTo>
                    <a:lnTo>
                      <a:pt x="1483" y="4043"/>
                    </a:lnTo>
                    <a:lnTo>
                      <a:pt x="1485" y="4041"/>
                    </a:lnTo>
                    <a:lnTo>
                      <a:pt x="1487" y="4035"/>
                    </a:lnTo>
                    <a:lnTo>
                      <a:pt x="1489" y="4032"/>
                    </a:lnTo>
                    <a:lnTo>
                      <a:pt x="1493" y="4030"/>
                    </a:lnTo>
                    <a:lnTo>
                      <a:pt x="1500" y="4020"/>
                    </a:lnTo>
                    <a:lnTo>
                      <a:pt x="1506" y="4013"/>
                    </a:lnTo>
                    <a:lnTo>
                      <a:pt x="1508" y="4005"/>
                    </a:lnTo>
                    <a:lnTo>
                      <a:pt x="1509" y="4003"/>
                    </a:lnTo>
                    <a:lnTo>
                      <a:pt x="1513" y="4001"/>
                    </a:lnTo>
                    <a:lnTo>
                      <a:pt x="1513" y="3998"/>
                    </a:lnTo>
                    <a:lnTo>
                      <a:pt x="1513" y="4003"/>
                    </a:lnTo>
                    <a:lnTo>
                      <a:pt x="1515" y="4000"/>
                    </a:lnTo>
                    <a:lnTo>
                      <a:pt x="1528" y="3977"/>
                    </a:lnTo>
                    <a:lnTo>
                      <a:pt x="1530" y="3975"/>
                    </a:lnTo>
                    <a:lnTo>
                      <a:pt x="1530" y="3968"/>
                    </a:lnTo>
                    <a:lnTo>
                      <a:pt x="1534" y="3956"/>
                    </a:lnTo>
                    <a:lnTo>
                      <a:pt x="1534" y="3953"/>
                    </a:lnTo>
                    <a:lnTo>
                      <a:pt x="1536" y="3949"/>
                    </a:lnTo>
                    <a:lnTo>
                      <a:pt x="1538" y="3947"/>
                    </a:lnTo>
                    <a:lnTo>
                      <a:pt x="1541" y="3941"/>
                    </a:lnTo>
                    <a:lnTo>
                      <a:pt x="1543" y="3936"/>
                    </a:lnTo>
                    <a:lnTo>
                      <a:pt x="1547" y="3930"/>
                    </a:lnTo>
                    <a:lnTo>
                      <a:pt x="1549" y="3928"/>
                    </a:lnTo>
                    <a:lnTo>
                      <a:pt x="1553" y="3926"/>
                    </a:lnTo>
                    <a:lnTo>
                      <a:pt x="1556" y="3928"/>
                    </a:lnTo>
                    <a:lnTo>
                      <a:pt x="1573" y="3928"/>
                    </a:lnTo>
                    <a:lnTo>
                      <a:pt x="1587" y="3928"/>
                    </a:lnTo>
                    <a:lnTo>
                      <a:pt x="1588" y="3926"/>
                    </a:lnTo>
                    <a:lnTo>
                      <a:pt x="1592" y="3926"/>
                    </a:lnTo>
                    <a:lnTo>
                      <a:pt x="1600" y="3925"/>
                    </a:lnTo>
                    <a:lnTo>
                      <a:pt x="1603" y="3925"/>
                    </a:lnTo>
                    <a:lnTo>
                      <a:pt x="1611" y="3921"/>
                    </a:lnTo>
                    <a:lnTo>
                      <a:pt x="1613" y="3921"/>
                    </a:lnTo>
                    <a:lnTo>
                      <a:pt x="1617" y="3915"/>
                    </a:lnTo>
                    <a:lnTo>
                      <a:pt x="1619" y="3911"/>
                    </a:lnTo>
                    <a:lnTo>
                      <a:pt x="1626" y="3902"/>
                    </a:lnTo>
                    <a:lnTo>
                      <a:pt x="1628" y="3898"/>
                    </a:lnTo>
                    <a:lnTo>
                      <a:pt x="1632" y="3893"/>
                    </a:lnTo>
                    <a:lnTo>
                      <a:pt x="1634" y="3891"/>
                    </a:lnTo>
                    <a:lnTo>
                      <a:pt x="1643" y="3881"/>
                    </a:lnTo>
                    <a:lnTo>
                      <a:pt x="1645" y="3879"/>
                    </a:lnTo>
                    <a:lnTo>
                      <a:pt x="1649" y="3878"/>
                    </a:lnTo>
                    <a:lnTo>
                      <a:pt x="1650" y="3876"/>
                    </a:lnTo>
                    <a:lnTo>
                      <a:pt x="1654" y="3876"/>
                    </a:lnTo>
                    <a:lnTo>
                      <a:pt x="1660" y="3872"/>
                    </a:lnTo>
                    <a:lnTo>
                      <a:pt x="1664" y="3870"/>
                    </a:lnTo>
                    <a:lnTo>
                      <a:pt x="1666" y="3868"/>
                    </a:lnTo>
                    <a:lnTo>
                      <a:pt x="1667" y="3866"/>
                    </a:lnTo>
                    <a:lnTo>
                      <a:pt x="1673" y="3861"/>
                    </a:lnTo>
                    <a:lnTo>
                      <a:pt x="1681" y="3857"/>
                    </a:lnTo>
                    <a:lnTo>
                      <a:pt x="1686" y="3853"/>
                    </a:lnTo>
                    <a:lnTo>
                      <a:pt x="1696" y="3848"/>
                    </a:lnTo>
                    <a:lnTo>
                      <a:pt x="1697" y="3848"/>
                    </a:lnTo>
                    <a:lnTo>
                      <a:pt x="1701" y="3846"/>
                    </a:lnTo>
                    <a:lnTo>
                      <a:pt x="1705" y="3844"/>
                    </a:lnTo>
                    <a:lnTo>
                      <a:pt x="1720" y="3840"/>
                    </a:lnTo>
                    <a:lnTo>
                      <a:pt x="1722" y="3838"/>
                    </a:lnTo>
                    <a:lnTo>
                      <a:pt x="1724" y="3836"/>
                    </a:lnTo>
                    <a:lnTo>
                      <a:pt x="1722" y="3833"/>
                    </a:lnTo>
                    <a:lnTo>
                      <a:pt x="1722" y="3831"/>
                    </a:lnTo>
                    <a:lnTo>
                      <a:pt x="1718" y="3833"/>
                    </a:lnTo>
                    <a:lnTo>
                      <a:pt x="1716" y="3834"/>
                    </a:lnTo>
                    <a:lnTo>
                      <a:pt x="1713" y="3834"/>
                    </a:lnTo>
                    <a:lnTo>
                      <a:pt x="1709" y="3833"/>
                    </a:lnTo>
                    <a:lnTo>
                      <a:pt x="1707" y="3831"/>
                    </a:lnTo>
                    <a:lnTo>
                      <a:pt x="1697" y="3833"/>
                    </a:lnTo>
                    <a:lnTo>
                      <a:pt x="1692" y="3834"/>
                    </a:lnTo>
                    <a:lnTo>
                      <a:pt x="1690" y="3836"/>
                    </a:lnTo>
                    <a:lnTo>
                      <a:pt x="1686" y="3838"/>
                    </a:lnTo>
                    <a:lnTo>
                      <a:pt x="1684" y="3842"/>
                    </a:lnTo>
                    <a:lnTo>
                      <a:pt x="1682" y="3844"/>
                    </a:lnTo>
                    <a:lnTo>
                      <a:pt x="1681" y="3846"/>
                    </a:lnTo>
                    <a:lnTo>
                      <a:pt x="1677" y="3848"/>
                    </a:lnTo>
                    <a:lnTo>
                      <a:pt x="1673" y="3851"/>
                    </a:lnTo>
                    <a:lnTo>
                      <a:pt x="1664" y="3861"/>
                    </a:lnTo>
                    <a:lnTo>
                      <a:pt x="1662" y="3863"/>
                    </a:lnTo>
                    <a:lnTo>
                      <a:pt x="1658" y="3864"/>
                    </a:lnTo>
                    <a:lnTo>
                      <a:pt x="1650" y="3866"/>
                    </a:lnTo>
                    <a:lnTo>
                      <a:pt x="1643" y="3872"/>
                    </a:lnTo>
                    <a:lnTo>
                      <a:pt x="1634" y="3881"/>
                    </a:lnTo>
                    <a:lnTo>
                      <a:pt x="1632" y="3883"/>
                    </a:lnTo>
                    <a:lnTo>
                      <a:pt x="1628" y="3887"/>
                    </a:lnTo>
                    <a:lnTo>
                      <a:pt x="1624" y="3893"/>
                    </a:lnTo>
                    <a:lnTo>
                      <a:pt x="1620" y="3900"/>
                    </a:lnTo>
                    <a:lnTo>
                      <a:pt x="1619" y="3902"/>
                    </a:lnTo>
                    <a:lnTo>
                      <a:pt x="1617" y="3904"/>
                    </a:lnTo>
                    <a:lnTo>
                      <a:pt x="1615" y="3906"/>
                    </a:lnTo>
                    <a:lnTo>
                      <a:pt x="1611" y="3908"/>
                    </a:lnTo>
                    <a:lnTo>
                      <a:pt x="1611" y="3911"/>
                    </a:lnTo>
                    <a:lnTo>
                      <a:pt x="1607" y="3913"/>
                    </a:lnTo>
                    <a:lnTo>
                      <a:pt x="1605" y="3915"/>
                    </a:lnTo>
                    <a:lnTo>
                      <a:pt x="1590" y="3917"/>
                    </a:lnTo>
                    <a:lnTo>
                      <a:pt x="1577" y="3919"/>
                    </a:lnTo>
                    <a:lnTo>
                      <a:pt x="1573" y="3919"/>
                    </a:lnTo>
                    <a:lnTo>
                      <a:pt x="1555" y="3917"/>
                    </a:lnTo>
                    <a:lnTo>
                      <a:pt x="1555" y="3913"/>
                    </a:lnTo>
                    <a:lnTo>
                      <a:pt x="1555" y="3902"/>
                    </a:lnTo>
                    <a:lnTo>
                      <a:pt x="1556" y="3894"/>
                    </a:lnTo>
                    <a:lnTo>
                      <a:pt x="1560" y="3885"/>
                    </a:lnTo>
                    <a:lnTo>
                      <a:pt x="1566" y="3881"/>
                    </a:lnTo>
                    <a:lnTo>
                      <a:pt x="1568" y="3876"/>
                    </a:lnTo>
                    <a:lnTo>
                      <a:pt x="1577" y="3853"/>
                    </a:lnTo>
                    <a:lnTo>
                      <a:pt x="1577" y="3849"/>
                    </a:lnTo>
                    <a:lnTo>
                      <a:pt x="1579" y="3846"/>
                    </a:lnTo>
                    <a:lnTo>
                      <a:pt x="1581" y="3840"/>
                    </a:lnTo>
                    <a:lnTo>
                      <a:pt x="1585" y="3812"/>
                    </a:lnTo>
                    <a:lnTo>
                      <a:pt x="1583" y="3806"/>
                    </a:lnTo>
                    <a:lnTo>
                      <a:pt x="1585" y="3799"/>
                    </a:lnTo>
                    <a:lnTo>
                      <a:pt x="1585" y="3795"/>
                    </a:lnTo>
                    <a:lnTo>
                      <a:pt x="1585" y="3791"/>
                    </a:lnTo>
                    <a:lnTo>
                      <a:pt x="1585" y="3786"/>
                    </a:lnTo>
                    <a:lnTo>
                      <a:pt x="1585" y="3778"/>
                    </a:lnTo>
                    <a:lnTo>
                      <a:pt x="1587" y="3771"/>
                    </a:lnTo>
                    <a:lnTo>
                      <a:pt x="1588" y="3769"/>
                    </a:lnTo>
                    <a:lnTo>
                      <a:pt x="1590" y="3761"/>
                    </a:lnTo>
                    <a:lnTo>
                      <a:pt x="1590" y="3756"/>
                    </a:lnTo>
                    <a:lnTo>
                      <a:pt x="1594" y="3746"/>
                    </a:lnTo>
                    <a:lnTo>
                      <a:pt x="1594" y="3739"/>
                    </a:lnTo>
                    <a:lnTo>
                      <a:pt x="1596" y="3735"/>
                    </a:lnTo>
                    <a:lnTo>
                      <a:pt x="1596" y="3731"/>
                    </a:lnTo>
                    <a:lnTo>
                      <a:pt x="1600" y="3729"/>
                    </a:lnTo>
                    <a:lnTo>
                      <a:pt x="1600" y="3725"/>
                    </a:lnTo>
                    <a:lnTo>
                      <a:pt x="1602" y="3722"/>
                    </a:lnTo>
                    <a:lnTo>
                      <a:pt x="1603" y="3720"/>
                    </a:lnTo>
                    <a:lnTo>
                      <a:pt x="1605" y="3718"/>
                    </a:lnTo>
                    <a:lnTo>
                      <a:pt x="1611" y="3714"/>
                    </a:lnTo>
                    <a:lnTo>
                      <a:pt x="1613" y="3712"/>
                    </a:lnTo>
                    <a:lnTo>
                      <a:pt x="1615" y="3705"/>
                    </a:lnTo>
                    <a:lnTo>
                      <a:pt x="1615" y="3692"/>
                    </a:lnTo>
                    <a:lnTo>
                      <a:pt x="1615" y="3682"/>
                    </a:lnTo>
                    <a:lnTo>
                      <a:pt x="1617" y="3677"/>
                    </a:lnTo>
                    <a:lnTo>
                      <a:pt x="1619" y="3675"/>
                    </a:lnTo>
                    <a:lnTo>
                      <a:pt x="1622" y="3660"/>
                    </a:lnTo>
                    <a:lnTo>
                      <a:pt x="1622" y="3658"/>
                    </a:lnTo>
                    <a:lnTo>
                      <a:pt x="1626" y="3656"/>
                    </a:lnTo>
                    <a:lnTo>
                      <a:pt x="1628" y="3652"/>
                    </a:lnTo>
                    <a:lnTo>
                      <a:pt x="1628" y="3649"/>
                    </a:lnTo>
                    <a:lnTo>
                      <a:pt x="1628" y="3641"/>
                    </a:lnTo>
                    <a:lnTo>
                      <a:pt x="1626" y="3635"/>
                    </a:lnTo>
                    <a:lnTo>
                      <a:pt x="1628" y="3633"/>
                    </a:lnTo>
                    <a:lnTo>
                      <a:pt x="1630" y="3630"/>
                    </a:lnTo>
                    <a:lnTo>
                      <a:pt x="1632" y="3628"/>
                    </a:lnTo>
                    <a:lnTo>
                      <a:pt x="1635" y="3626"/>
                    </a:lnTo>
                    <a:lnTo>
                      <a:pt x="1637" y="3624"/>
                    </a:lnTo>
                    <a:lnTo>
                      <a:pt x="1639" y="3620"/>
                    </a:lnTo>
                    <a:lnTo>
                      <a:pt x="1639" y="3618"/>
                    </a:lnTo>
                    <a:lnTo>
                      <a:pt x="1635" y="3615"/>
                    </a:lnTo>
                    <a:lnTo>
                      <a:pt x="1634" y="3615"/>
                    </a:lnTo>
                    <a:lnTo>
                      <a:pt x="1632" y="3617"/>
                    </a:lnTo>
                    <a:lnTo>
                      <a:pt x="1630" y="3615"/>
                    </a:lnTo>
                    <a:lnTo>
                      <a:pt x="1630" y="3605"/>
                    </a:lnTo>
                    <a:lnTo>
                      <a:pt x="1630" y="3602"/>
                    </a:lnTo>
                    <a:lnTo>
                      <a:pt x="1630" y="3596"/>
                    </a:lnTo>
                    <a:lnTo>
                      <a:pt x="1630" y="3592"/>
                    </a:lnTo>
                    <a:lnTo>
                      <a:pt x="1630" y="3588"/>
                    </a:lnTo>
                    <a:lnTo>
                      <a:pt x="1628" y="3585"/>
                    </a:lnTo>
                    <a:lnTo>
                      <a:pt x="1630" y="3581"/>
                    </a:lnTo>
                    <a:lnTo>
                      <a:pt x="1634" y="3583"/>
                    </a:lnTo>
                    <a:lnTo>
                      <a:pt x="1641" y="3585"/>
                    </a:lnTo>
                    <a:lnTo>
                      <a:pt x="1645" y="3587"/>
                    </a:lnTo>
                    <a:lnTo>
                      <a:pt x="1652" y="3587"/>
                    </a:lnTo>
                    <a:lnTo>
                      <a:pt x="1666" y="3587"/>
                    </a:lnTo>
                    <a:lnTo>
                      <a:pt x="1667" y="3585"/>
                    </a:lnTo>
                    <a:lnTo>
                      <a:pt x="1673" y="3581"/>
                    </a:lnTo>
                    <a:lnTo>
                      <a:pt x="1677" y="3581"/>
                    </a:lnTo>
                    <a:lnTo>
                      <a:pt x="1679" y="3583"/>
                    </a:lnTo>
                    <a:lnTo>
                      <a:pt x="1682" y="3583"/>
                    </a:lnTo>
                    <a:lnTo>
                      <a:pt x="1686" y="3577"/>
                    </a:lnTo>
                    <a:lnTo>
                      <a:pt x="1688" y="3579"/>
                    </a:lnTo>
                    <a:lnTo>
                      <a:pt x="1690" y="3581"/>
                    </a:lnTo>
                    <a:lnTo>
                      <a:pt x="1696" y="3583"/>
                    </a:lnTo>
                    <a:lnTo>
                      <a:pt x="1699" y="3579"/>
                    </a:lnTo>
                    <a:lnTo>
                      <a:pt x="1707" y="3575"/>
                    </a:lnTo>
                    <a:lnTo>
                      <a:pt x="1709" y="3573"/>
                    </a:lnTo>
                    <a:lnTo>
                      <a:pt x="1739" y="3553"/>
                    </a:lnTo>
                    <a:lnTo>
                      <a:pt x="1741" y="3549"/>
                    </a:lnTo>
                    <a:lnTo>
                      <a:pt x="1744" y="3549"/>
                    </a:lnTo>
                    <a:lnTo>
                      <a:pt x="1746" y="3547"/>
                    </a:lnTo>
                    <a:lnTo>
                      <a:pt x="1746" y="3543"/>
                    </a:lnTo>
                    <a:lnTo>
                      <a:pt x="1748" y="3540"/>
                    </a:lnTo>
                    <a:lnTo>
                      <a:pt x="1750" y="3538"/>
                    </a:lnTo>
                    <a:lnTo>
                      <a:pt x="1754" y="3536"/>
                    </a:lnTo>
                    <a:lnTo>
                      <a:pt x="1756" y="3534"/>
                    </a:lnTo>
                    <a:lnTo>
                      <a:pt x="1760" y="3534"/>
                    </a:lnTo>
                    <a:lnTo>
                      <a:pt x="1761" y="3536"/>
                    </a:lnTo>
                    <a:lnTo>
                      <a:pt x="1765" y="3536"/>
                    </a:lnTo>
                    <a:lnTo>
                      <a:pt x="1767" y="3534"/>
                    </a:lnTo>
                    <a:lnTo>
                      <a:pt x="1767" y="3526"/>
                    </a:lnTo>
                    <a:lnTo>
                      <a:pt x="1769" y="3525"/>
                    </a:lnTo>
                    <a:lnTo>
                      <a:pt x="1773" y="3519"/>
                    </a:lnTo>
                    <a:lnTo>
                      <a:pt x="1778" y="3515"/>
                    </a:lnTo>
                    <a:lnTo>
                      <a:pt x="1780" y="3508"/>
                    </a:lnTo>
                    <a:lnTo>
                      <a:pt x="1780" y="3506"/>
                    </a:lnTo>
                    <a:lnTo>
                      <a:pt x="1782" y="3502"/>
                    </a:lnTo>
                    <a:lnTo>
                      <a:pt x="1784" y="3500"/>
                    </a:lnTo>
                    <a:lnTo>
                      <a:pt x="1788" y="3495"/>
                    </a:lnTo>
                    <a:lnTo>
                      <a:pt x="1791" y="3489"/>
                    </a:lnTo>
                    <a:lnTo>
                      <a:pt x="1791" y="3485"/>
                    </a:lnTo>
                    <a:lnTo>
                      <a:pt x="1793" y="3481"/>
                    </a:lnTo>
                    <a:lnTo>
                      <a:pt x="1795" y="3480"/>
                    </a:lnTo>
                    <a:lnTo>
                      <a:pt x="1797" y="3476"/>
                    </a:lnTo>
                    <a:lnTo>
                      <a:pt x="1801" y="3474"/>
                    </a:lnTo>
                    <a:lnTo>
                      <a:pt x="1801" y="3470"/>
                    </a:lnTo>
                    <a:lnTo>
                      <a:pt x="1799" y="3466"/>
                    </a:lnTo>
                    <a:lnTo>
                      <a:pt x="1799" y="3463"/>
                    </a:lnTo>
                    <a:lnTo>
                      <a:pt x="1801" y="3459"/>
                    </a:lnTo>
                    <a:lnTo>
                      <a:pt x="1805" y="3453"/>
                    </a:lnTo>
                    <a:lnTo>
                      <a:pt x="1807" y="3451"/>
                    </a:lnTo>
                    <a:lnTo>
                      <a:pt x="1808" y="3448"/>
                    </a:lnTo>
                    <a:lnTo>
                      <a:pt x="1808" y="3444"/>
                    </a:lnTo>
                    <a:lnTo>
                      <a:pt x="1808" y="3440"/>
                    </a:lnTo>
                    <a:lnTo>
                      <a:pt x="1808" y="3436"/>
                    </a:lnTo>
                    <a:lnTo>
                      <a:pt x="1810" y="3433"/>
                    </a:lnTo>
                    <a:lnTo>
                      <a:pt x="1812" y="3431"/>
                    </a:lnTo>
                    <a:lnTo>
                      <a:pt x="1814" y="3429"/>
                    </a:lnTo>
                    <a:lnTo>
                      <a:pt x="1818" y="3427"/>
                    </a:lnTo>
                    <a:lnTo>
                      <a:pt x="1820" y="3425"/>
                    </a:lnTo>
                    <a:lnTo>
                      <a:pt x="1825" y="3423"/>
                    </a:lnTo>
                    <a:lnTo>
                      <a:pt x="1827" y="3419"/>
                    </a:lnTo>
                    <a:lnTo>
                      <a:pt x="1829" y="3418"/>
                    </a:lnTo>
                    <a:lnTo>
                      <a:pt x="1833" y="3412"/>
                    </a:lnTo>
                    <a:lnTo>
                      <a:pt x="1835" y="3410"/>
                    </a:lnTo>
                    <a:lnTo>
                      <a:pt x="1839" y="3412"/>
                    </a:lnTo>
                    <a:lnTo>
                      <a:pt x="1840" y="3412"/>
                    </a:lnTo>
                    <a:lnTo>
                      <a:pt x="1840" y="3408"/>
                    </a:lnTo>
                    <a:lnTo>
                      <a:pt x="1839" y="3403"/>
                    </a:lnTo>
                    <a:lnTo>
                      <a:pt x="1839" y="3399"/>
                    </a:lnTo>
                    <a:lnTo>
                      <a:pt x="1840" y="3391"/>
                    </a:lnTo>
                    <a:lnTo>
                      <a:pt x="1846" y="3380"/>
                    </a:lnTo>
                    <a:lnTo>
                      <a:pt x="1846" y="3376"/>
                    </a:lnTo>
                    <a:lnTo>
                      <a:pt x="1846" y="3371"/>
                    </a:lnTo>
                    <a:lnTo>
                      <a:pt x="1846" y="3357"/>
                    </a:lnTo>
                    <a:lnTo>
                      <a:pt x="1848" y="3356"/>
                    </a:lnTo>
                    <a:lnTo>
                      <a:pt x="1850" y="3354"/>
                    </a:lnTo>
                    <a:lnTo>
                      <a:pt x="1854" y="3356"/>
                    </a:lnTo>
                    <a:lnTo>
                      <a:pt x="1854" y="3352"/>
                    </a:lnTo>
                    <a:lnTo>
                      <a:pt x="1855" y="3350"/>
                    </a:lnTo>
                    <a:lnTo>
                      <a:pt x="1859" y="3348"/>
                    </a:lnTo>
                    <a:lnTo>
                      <a:pt x="1863" y="3350"/>
                    </a:lnTo>
                    <a:lnTo>
                      <a:pt x="1865" y="3348"/>
                    </a:lnTo>
                    <a:lnTo>
                      <a:pt x="1865" y="3344"/>
                    </a:lnTo>
                    <a:lnTo>
                      <a:pt x="1861" y="3344"/>
                    </a:lnTo>
                    <a:lnTo>
                      <a:pt x="1859" y="3342"/>
                    </a:lnTo>
                    <a:lnTo>
                      <a:pt x="1857" y="3339"/>
                    </a:lnTo>
                    <a:lnTo>
                      <a:pt x="1855" y="3335"/>
                    </a:lnTo>
                    <a:lnTo>
                      <a:pt x="1854" y="3333"/>
                    </a:lnTo>
                    <a:lnTo>
                      <a:pt x="1852" y="3331"/>
                    </a:lnTo>
                    <a:lnTo>
                      <a:pt x="1854" y="3326"/>
                    </a:lnTo>
                    <a:lnTo>
                      <a:pt x="1854" y="3322"/>
                    </a:lnTo>
                    <a:lnTo>
                      <a:pt x="1852" y="3316"/>
                    </a:lnTo>
                    <a:lnTo>
                      <a:pt x="1852" y="3311"/>
                    </a:lnTo>
                    <a:lnTo>
                      <a:pt x="1852" y="3307"/>
                    </a:lnTo>
                    <a:lnTo>
                      <a:pt x="1852" y="3294"/>
                    </a:lnTo>
                    <a:lnTo>
                      <a:pt x="1850" y="3286"/>
                    </a:lnTo>
                    <a:lnTo>
                      <a:pt x="1850" y="3282"/>
                    </a:lnTo>
                    <a:lnTo>
                      <a:pt x="1850" y="3277"/>
                    </a:lnTo>
                    <a:lnTo>
                      <a:pt x="1848" y="3273"/>
                    </a:lnTo>
                    <a:lnTo>
                      <a:pt x="1848" y="3269"/>
                    </a:lnTo>
                    <a:lnTo>
                      <a:pt x="1848" y="3265"/>
                    </a:lnTo>
                    <a:lnTo>
                      <a:pt x="1850" y="3264"/>
                    </a:lnTo>
                    <a:lnTo>
                      <a:pt x="1852" y="3260"/>
                    </a:lnTo>
                    <a:lnTo>
                      <a:pt x="1854" y="3256"/>
                    </a:lnTo>
                    <a:lnTo>
                      <a:pt x="1854" y="3252"/>
                    </a:lnTo>
                    <a:lnTo>
                      <a:pt x="1852" y="3249"/>
                    </a:lnTo>
                    <a:lnTo>
                      <a:pt x="1852" y="3235"/>
                    </a:lnTo>
                    <a:lnTo>
                      <a:pt x="1850" y="3228"/>
                    </a:lnTo>
                    <a:lnTo>
                      <a:pt x="1850" y="3219"/>
                    </a:lnTo>
                    <a:lnTo>
                      <a:pt x="1850" y="3211"/>
                    </a:lnTo>
                    <a:lnTo>
                      <a:pt x="1848" y="3194"/>
                    </a:lnTo>
                    <a:lnTo>
                      <a:pt x="1848" y="3189"/>
                    </a:lnTo>
                    <a:lnTo>
                      <a:pt x="1848" y="3185"/>
                    </a:lnTo>
                    <a:lnTo>
                      <a:pt x="1846" y="3164"/>
                    </a:lnTo>
                    <a:lnTo>
                      <a:pt x="1846" y="3155"/>
                    </a:lnTo>
                    <a:lnTo>
                      <a:pt x="1848" y="3153"/>
                    </a:lnTo>
                    <a:lnTo>
                      <a:pt x="1850" y="3149"/>
                    </a:lnTo>
                    <a:lnTo>
                      <a:pt x="1852" y="3147"/>
                    </a:lnTo>
                    <a:lnTo>
                      <a:pt x="1859" y="3149"/>
                    </a:lnTo>
                    <a:lnTo>
                      <a:pt x="1861" y="3145"/>
                    </a:lnTo>
                    <a:lnTo>
                      <a:pt x="1861" y="3142"/>
                    </a:lnTo>
                    <a:lnTo>
                      <a:pt x="1861" y="3138"/>
                    </a:lnTo>
                    <a:lnTo>
                      <a:pt x="1863" y="3134"/>
                    </a:lnTo>
                    <a:lnTo>
                      <a:pt x="1869" y="3132"/>
                    </a:lnTo>
                    <a:lnTo>
                      <a:pt x="1872" y="3127"/>
                    </a:lnTo>
                    <a:lnTo>
                      <a:pt x="1876" y="3117"/>
                    </a:lnTo>
                    <a:lnTo>
                      <a:pt x="1874" y="3112"/>
                    </a:lnTo>
                    <a:lnTo>
                      <a:pt x="1878" y="3112"/>
                    </a:lnTo>
                    <a:lnTo>
                      <a:pt x="1882" y="3112"/>
                    </a:lnTo>
                    <a:lnTo>
                      <a:pt x="1886" y="3110"/>
                    </a:lnTo>
                    <a:lnTo>
                      <a:pt x="1887" y="3102"/>
                    </a:lnTo>
                    <a:lnTo>
                      <a:pt x="1889" y="3100"/>
                    </a:lnTo>
                    <a:lnTo>
                      <a:pt x="1901" y="3098"/>
                    </a:lnTo>
                    <a:lnTo>
                      <a:pt x="1902" y="3097"/>
                    </a:lnTo>
                    <a:lnTo>
                      <a:pt x="1906" y="3095"/>
                    </a:lnTo>
                    <a:lnTo>
                      <a:pt x="1910" y="3089"/>
                    </a:lnTo>
                    <a:lnTo>
                      <a:pt x="1912" y="3087"/>
                    </a:lnTo>
                    <a:lnTo>
                      <a:pt x="1916" y="3087"/>
                    </a:lnTo>
                    <a:lnTo>
                      <a:pt x="1917" y="3083"/>
                    </a:lnTo>
                    <a:lnTo>
                      <a:pt x="1919" y="3081"/>
                    </a:lnTo>
                    <a:lnTo>
                      <a:pt x="1921" y="3080"/>
                    </a:lnTo>
                    <a:lnTo>
                      <a:pt x="1923" y="3076"/>
                    </a:lnTo>
                    <a:lnTo>
                      <a:pt x="1927" y="3074"/>
                    </a:lnTo>
                    <a:lnTo>
                      <a:pt x="1929" y="3074"/>
                    </a:lnTo>
                    <a:lnTo>
                      <a:pt x="1934" y="3072"/>
                    </a:lnTo>
                    <a:lnTo>
                      <a:pt x="1936" y="3072"/>
                    </a:lnTo>
                    <a:lnTo>
                      <a:pt x="1940" y="3066"/>
                    </a:lnTo>
                    <a:lnTo>
                      <a:pt x="1946" y="3057"/>
                    </a:lnTo>
                    <a:lnTo>
                      <a:pt x="1953" y="3051"/>
                    </a:lnTo>
                    <a:lnTo>
                      <a:pt x="1957" y="3042"/>
                    </a:lnTo>
                    <a:lnTo>
                      <a:pt x="1959" y="3040"/>
                    </a:lnTo>
                    <a:lnTo>
                      <a:pt x="1961" y="3038"/>
                    </a:lnTo>
                    <a:lnTo>
                      <a:pt x="1966" y="3033"/>
                    </a:lnTo>
                    <a:lnTo>
                      <a:pt x="1968" y="3033"/>
                    </a:lnTo>
                    <a:lnTo>
                      <a:pt x="1970" y="3029"/>
                    </a:lnTo>
                    <a:lnTo>
                      <a:pt x="1976" y="3021"/>
                    </a:lnTo>
                    <a:lnTo>
                      <a:pt x="1978" y="3020"/>
                    </a:lnTo>
                    <a:lnTo>
                      <a:pt x="1980" y="3016"/>
                    </a:lnTo>
                    <a:lnTo>
                      <a:pt x="1987" y="3010"/>
                    </a:lnTo>
                    <a:lnTo>
                      <a:pt x="1996" y="3003"/>
                    </a:lnTo>
                    <a:lnTo>
                      <a:pt x="1998" y="3001"/>
                    </a:lnTo>
                    <a:lnTo>
                      <a:pt x="2002" y="3001"/>
                    </a:lnTo>
                    <a:lnTo>
                      <a:pt x="2002" y="3005"/>
                    </a:lnTo>
                    <a:lnTo>
                      <a:pt x="2000" y="3008"/>
                    </a:lnTo>
                    <a:lnTo>
                      <a:pt x="1996" y="3021"/>
                    </a:lnTo>
                    <a:lnTo>
                      <a:pt x="1995" y="3023"/>
                    </a:lnTo>
                    <a:lnTo>
                      <a:pt x="1996" y="3025"/>
                    </a:lnTo>
                    <a:lnTo>
                      <a:pt x="2000" y="3023"/>
                    </a:lnTo>
                    <a:lnTo>
                      <a:pt x="2004" y="3020"/>
                    </a:lnTo>
                    <a:lnTo>
                      <a:pt x="2006" y="3016"/>
                    </a:lnTo>
                    <a:lnTo>
                      <a:pt x="2008" y="3014"/>
                    </a:lnTo>
                    <a:lnTo>
                      <a:pt x="2011" y="3012"/>
                    </a:lnTo>
                    <a:lnTo>
                      <a:pt x="2013" y="3018"/>
                    </a:lnTo>
                    <a:lnTo>
                      <a:pt x="2017" y="3016"/>
                    </a:lnTo>
                    <a:lnTo>
                      <a:pt x="2019" y="3012"/>
                    </a:lnTo>
                    <a:lnTo>
                      <a:pt x="2023" y="3008"/>
                    </a:lnTo>
                    <a:lnTo>
                      <a:pt x="2021" y="3006"/>
                    </a:lnTo>
                    <a:lnTo>
                      <a:pt x="2021" y="3005"/>
                    </a:lnTo>
                    <a:lnTo>
                      <a:pt x="2023" y="3001"/>
                    </a:lnTo>
                    <a:lnTo>
                      <a:pt x="2030" y="2999"/>
                    </a:lnTo>
                    <a:lnTo>
                      <a:pt x="2032" y="2997"/>
                    </a:lnTo>
                    <a:lnTo>
                      <a:pt x="2034" y="2995"/>
                    </a:lnTo>
                    <a:lnTo>
                      <a:pt x="2036" y="2993"/>
                    </a:lnTo>
                    <a:lnTo>
                      <a:pt x="2036" y="2988"/>
                    </a:lnTo>
                    <a:lnTo>
                      <a:pt x="2034" y="2989"/>
                    </a:lnTo>
                    <a:lnTo>
                      <a:pt x="2032" y="2991"/>
                    </a:lnTo>
                    <a:lnTo>
                      <a:pt x="2028" y="2991"/>
                    </a:lnTo>
                    <a:lnTo>
                      <a:pt x="2028" y="2988"/>
                    </a:lnTo>
                    <a:lnTo>
                      <a:pt x="2025" y="2989"/>
                    </a:lnTo>
                    <a:lnTo>
                      <a:pt x="2021" y="2989"/>
                    </a:lnTo>
                    <a:lnTo>
                      <a:pt x="2019" y="2991"/>
                    </a:lnTo>
                    <a:lnTo>
                      <a:pt x="2015" y="2997"/>
                    </a:lnTo>
                    <a:lnTo>
                      <a:pt x="2011" y="2997"/>
                    </a:lnTo>
                    <a:lnTo>
                      <a:pt x="2010" y="2995"/>
                    </a:lnTo>
                    <a:lnTo>
                      <a:pt x="2010" y="2991"/>
                    </a:lnTo>
                    <a:lnTo>
                      <a:pt x="2015" y="2982"/>
                    </a:lnTo>
                    <a:lnTo>
                      <a:pt x="2023" y="2978"/>
                    </a:lnTo>
                    <a:lnTo>
                      <a:pt x="2025" y="2974"/>
                    </a:lnTo>
                    <a:lnTo>
                      <a:pt x="2027" y="2973"/>
                    </a:lnTo>
                    <a:lnTo>
                      <a:pt x="2032" y="2969"/>
                    </a:lnTo>
                    <a:lnTo>
                      <a:pt x="2034" y="2965"/>
                    </a:lnTo>
                    <a:lnTo>
                      <a:pt x="2036" y="2963"/>
                    </a:lnTo>
                    <a:lnTo>
                      <a:pt x="2040" y="2963"/>
                    </a:lnTo>
                    <a:lnTo>
                      <a:pt x="2045" y="2961"/>
                    </a:lnTo>
                    <a:lnTo>
                      <a:pt x="2058" y="2959"/>
                    </a:lnTo>
                    <a:lnTo>
                      <a:pt x="2064" y="2958"/>
                    </a:lnTo>
                    <a:lnTo>
                      <a:pt x="2070" y="2958"/>
                    </a:lnTo>
                    <a:lnTo>
                      <a:pt x="2077" y="2961"/>
                    </a:lnTo>
                    <a:lnTo>
                      <a:pt x="2083" y="2961"/>
                    </a:lnTo>
                    <a:lnTo>
                      <a:pt x="2085" y="2959"/>
                    </a:lnTo>
                    <a:lnTo>
                      <a:pt x="2092" y="2959"/>
                    </a:lnTo>
                    <a:lnTo>
                      <a:pt x="2096" y="2959"/>
                    </a:lnTo>
                    <a:lnTo>
                      <a:pt x="2104" y="2959"/>
                    </a:lnTo>
                    <a:lnTo>
                      <a:pt x="2115" y="2961"/>
                    </a:lnTo>
                    <a:lnTo>
                      <a:pt x="2132" y="2963"/>
                    </a:lnTo>
                    <a:lnTo>
                      <a:pt x="2141" y="2965"/>
                    </a:lnTo>
                    <a:lnTo>
                      <a:pt x="2152" y="2967"/>
                    </a:lnTo>
                    <a:lnTo>
                      <a:pt x="2166" y="2971"/>
                    </a:lnTo>
                    <a:lnTo>
                      <a:pt x="2169" y="2971"/>
                    </a:lnTo>
                    <a:lnTo>
                      <a:pt x="2168" y="2973"/>
                    </a:lnTo>
                    <a:lnTo>
                      <a:pt x="2164" y="2973"/>
                    </a:lnTo>
                    <a:lnTo>
                      <a:pt x="2152" y="2973"/>
                    </a:lnTo>
                    <a:lnTo>
                      <a:pt x="2134" y="2969"/>
                    </a:lnTo>
                    <a:lnTo>
                      <a:pt x="2128" y="2969"/>
                    </a:lnTo>
                    <a:lnTo>
                      <a:pt x="2121" y="2969"/>
                    </a:lnTo>
                    <a:lnTo>
                      <a:pt x="2117" y="2969"/>
                    </a:lnTo>
                    <a:lnTo>
                      <a:pt x="2096" y="2967"/>
                    </a:lnTo>
                    <a:lnTo>
                      <a:pt x="2089" y="2967"/>
                    </a:lnTo>
                    <a:lnTo>
                      <a:pt x="2087" y="2969"/>
                    </a:lnTo>
                    <a:lnTo>
                      <a:pt x="2081" y="2969"/>
                    </a:lnTo>
                    <a:lnTo>
                      <a:pt x="2079" y="2967"/>
                    </a:lnTo>
                    <a:lnTo>
                      <a:pt x="2075" y="2967"/>
                    </a:lnTo>
                    <a:lnTo>
                      <a:pt x="2072" y="2969"/>
                    </a:lnTo>
                    <a:lnTo>
                      <a:pt x="2068" y="2989"/>
                    </a:lnTo>
                    <a:lnTo>
                      <a:pt x="2066" y="2993"/>
                    </a:lnTo>
                    <a:lnTo>
                      <a:pt x="2066" y="2997"/>
                    </a:lnTo>
                    <a:lnTo>
                      <a:pt x="2064" y="3001"/>
                    </a:lnTo>
                    <a:lnTo>
                      <a:pt x="2064" y="3006"/>
                    </a:lnTo>
                    <a:lnTo>
                      <a:pt x="2064" y="3010"/>
                    </a:lnTo>
                    <a:lnTo>
                      <a:pt x="2064" y="3012"/>
                    </a:lnTo>
                    <a:lnTo>
                      <a:pt x="2062" y="3016"/>
                    </a:lnTo>
                    <a:lnTo>
                      <a:pt x="2060" y="3018"/>
                    </a:lnTo>
                    <a:lnTo>
                      <a:pt x="2058" y="3020"/>
                    </a:lnTo>
                    <a:lnTo>
                      <a:pt x="2060" y="3033"/>
                    </a:lnTo>
                    <a:lnTo>
                      <a:pt x="2058" y="3035"/>
                    </a:lnTo>
                    <a:lnTo>
                      <a:pt x="2057" y="3035"/>
                    </a:lnTo>
                    <a:lnTo>
                      <a:pt x="2051" y="3031"/>
                    </a:lnTo>
                    <a:lnTo>
                      <a:pt x="2047" y="3031"/>
                    </a:lnTo>
                    <a:lnTo>
                      <a:pt x="2047" y="3035"/>
                    </a:lnTo>
                    <a:lnTo>
                      <a:pt x="2047" y="3036"/>
                    </a:lnTo>
                    <a:lnTo>
                      <a:pt x="2049" y="3040"/>
                    </a:lnTo>
                    <a:lnTo>
                      <a:pt x="2051" y="3042"/>
                    </a:lnTo>
                    <a:lnTo>
                      <a:pt x="2051" y="3046"/>
                    </a:lnTo>
                    <a:lnTo>
                      <a:pt x="2053" y="3050"/>
                    </a:lnTo>
                    <a:lnTo>
                      <a:pt x="2057" y="3050"/>
                    </a:lnTo>
                    <a:lnTo>
                      <a:pt x="2060" y="3050"/>
                    </a:lnTo>
                    <a:lnTo>
                      <a:pt x="2062" y="3053"/>
                    </a:lnTo>
                    <a:lnTo>
                      <a:pt x="2060" y="3061"/>
                    </a:lnTo>
                    <a:lnTo>
                      <a:pt x="2060" y="3066"/>
                    </a:lnTo>
                    <a:lnTo>
                      <a:pt x="2058" y="3070"/>
                    </a:lnTo>
                    <a:lnTo>
                      <a:pt x="2057" y="3074"/>
                    </a:lnTo>
                    <a:lnTo>
                      <a:pt x="2058" y="3078"/>
                    </a:lnTo>
                    <a:lnTo>
                      <a:pt x="2060" y="3080"/>
                    </a:lnTo>
                    <a:lnTo>
                      <a:pt x="2064" y="3080"/>
                    </a:lnTo>
                    <a:lnTo>
                      <a:pt x="2066" y="3078"/>
                    </a:lnTo>
                    <a:lnTo>
                      <a:pt x="2068" y="3074"/>
                    </a:lnTo>
                    <a:lnTo>
                      <a:pt x="2070" y="3072"/>
                    </a:lnTo>
                    <a:lnTo>
                      <a:pt x="2072" y="3080"/>
                    </a:lnTo>
                    <a:lnTo>
                      <a:pt x="2074" y="3083"/>
                    </a:lnTo>
                    <a:lnTo>
                      <a:pt x="2075" y="3085"/>
                    </a:lnTo>
                    <a:lnTo>
                      <a:pt x="2087" y="3097"/>
                    </a:lnTo>
                    <a:lnTo>
                      <a:pt x="2089" y="3100"/>
                    </a:lnTo>
                    <a:lnTo>
                      <a:pt x="2096" y="3104"/>
                    </a:lnTo>
                    <a:lnTo>
                      <a:pt x="2100" y="3106"/>
                    </a:lnTo>
                    <a:lnTo>
                      <a:pt x="2102" y="3108"/>
                    </a:lnTo>
                    <a:lnTo>
                      <a:pt x="2104" y="3110"/>
                    </a:lnTo>
                    <a:lnTo>
                      <a:pt x="2107" y="3117"/>
                    </a:lnTo>
                    <a:lnTo>
                      <a:pt x="2109" y="3119"/>
                    </a:lnTo>
                    <a:lnTo>
                      <a:pt x="2115" y="3119"/>
                    </a:lnTo>
                    <a:lnTo>
                      <a:pt x="2117" y="3121"/>
                    </a:lnTo>
                    <a:lnTo>
                      <a:pt x="2119" y="3123"/>
                    </a:lnTo>
                    <a:lnTo>
                      <a:pt x="2121" y="3127"/>
                    </a:lnTo>
                    <a:lnTo>
                      <a:pt x="2122" y="3128"/>
                    </a:lnTo>
                    <a:lnTo>
                      <a:pt x="2126" y="3128"/>
                    </a:lnTo>
                    <a:lnTo>
                      <a:pt x="2130" y="3128"/>
                    </a:lnTo>
                    <a:lnTo>
                      <a:pt x="2137" y="3119"/>
                    </a:lnTo>
                    <a:lnTo>
                      <a:pt x="2141" y="3117"/>
                    </a:lnTo>
                    <a:lnTo>
                      <a:pt x="2145" y="3117"/>
                    </a:lnTo>
                    <a:lnTo>
                      <a:pt x="2147" y="3115"/>
                    </a:lnTo>
                    <a:lnTo>
                      <a:pt x="2149" y="3108"/>
                    </a:lnTo>
                    <a:lnTo>
                      <a:pt x="2149" y="3104"/>
                    </a:lnTo>
                    <a:lnTo>
                      <a:pt x="2151" y="3100"/>
                    </a:lnTo>
                    <a:lnTo>
                      <a:pt x="2154" y="3100"/>
                    </a:lnTo>
                    <a:lnTo>
                      <a:pt x="2156" y="3102"/>
                    </a:lnTo>
                    <a:lnTo>
                      <a:pt x="2160" y="3104"/>
                    </a:lnTo>
                    <a:lnTo>
                      <a:pt x="2162" y="3104"/>
                    </a:lnTo>
                    <a:lnTo>
                      <a:pt x="2164" y="3100"/>
                    </a:lnTo>
                    <a:lnTo>
                      <a:pt x="2164" y="3097"/>
                    </a:lnTo>
                    <a:lnTo>
                      <a:pt x="2166" y="3093"/>
                    </a:lnTo>
                    <a:lnTo>
                      <a:pt x="2169" y="3093"/>
                    </a:lnTo>
                    <a:lnTo>
                      <a:pt x="2175" y="3095"/>
                    </a:lnTo>
                    <a:lnTo>
                      <a:pt x="2179" y="3097"/>
                    </a:lnTo>
                    <a:lnTo>
                      <a:pt x="2179" y="3100"/>
                    </a:lnTo>
                    <a:lnTo>
                      <a:pt x="2183" y="3106"/>
                    </a:lnTo>
                    <a:lnTo>
                      <a:pt x="2183" y="3110"/>
                    </a:lnTo>
                    <a:lnTo>
                      <a:pt x="2183" y="3113"/>
                    </a:lnTo>
                    <a:lnTo>
                      <a:pt x="2181" y="3117"/>
                    </a:lnTo>
                    <a:lnTo>
                      <a:pt x="2183" y="3121"/>
                    </a:lnTo>
                    <a:lnTo>
                      <a:pt x="2184" y="3123"/>
                    </a:lnTo>
                    <a:lnTo>
                      <a:pt x="2184" y="3127"/>
                    </a:lnTo>
                    <a:lnTo>
                      <a:pt x="2184" y="3130"/>
                    </a:lnTo>
                    <a:lnTo>
                      <a:pt x="2181" y="3130"/>
                    </a:lnTo>
                    <a:lnTo>
                      <a:pt x="2179" y="3134"/>
                    </a:lnTo>
                    <a:lnTo>
                      <a:pt x="2181" y="3138"/>
                    </a:lnTo>
                    <a:lnTo>
                      <a:pt x="2184" y="3136"/>
                    </a:lnTo>
                    <a:lnTo>
                      <a:pt x="2190" y="3134"/>
                    </a:lnTo>
                    <a:lnTo>
                      <a:pt x="2194" y="3134"/>
                    </a:lnTo>
                    <a:lnTo>
                      <a:pt x="2196" y="3138"/>
                    </a:lnTo>
                    <a:lnTo>
                      <a:pt x="2198" y="3140"/>
                    </a:lnTo>
                    <a:lnTo>
                      <a:pt x="2200" y="3143"/>
                    </a:lnTo>
                    <a:lnTo>
                      <a:pt x="2196" y="3145"/>
                    </a:lnTo>
                    <a:lnTo>
                      <a:pt x="2194" y="3147"/>
                    </a:lnTo>
                    <a:lnTo>
                      <a:pt x="2198" y="3151"/>
                    </a:lnTo>
                    <a:lnTo>
                      <a:pt x="2196" y="3157"/>
                    </a:lnTo>
                    <a:lnTo>
                      <a:pt x="2196" y="3164"/>
                    </a:lnTo>
                    <a:lnTo>
                      <a:pt x="2194" y="3166"/>
                    </a:lnTo>
                    <a:lnTo>
                      <a:pt x="2194" y="3172"/>
                    </a:lnTo>
                    <a:lnTo>
                      <a:pt x="2196" y="3175"/>
                    </a:lnTo>
                    <a:lnTo>
                      <a:pt x="2196" y="3179"/>
                    </a:lnTo>
                    <a:lnTo>
                      <a:pt x="2198" y="3181"/>
                    </a:lnTo>
                    <a:lnTo>
                      <a:pt x="2198" y="3185"/>
                    </a:lnTo>
                    <a:lnTo>
                      <a:pt x="2198" y="3187"/>
                    </a:lnTo>
                    <a:lnTo>
                      <a:pt x="2196" y="3190"/>
                    </a:lnTo>
                    <a:lnTo>
                      <a:pt x="2194" y="3192"/>
                    </a:lnTo>
                    <a:lnTo>
                      <a:pt x="2184" y="3196"/>
                    </a:lnTo>
                    <a:lnTo>
                      <a:pt x="2184" y="3194"/>
                    </a:lnTo>
                    <a:lnTo>
                      <a:pt x="2184" y="3194"/>
                    </a:lnTo>
                    <a:lnTo>
                      <a:pt x="2183" y="3198"/>
                    </a:lnTo>
                    <a:lnTo>
                      <a:pt x="2183" y="3202"/>
                    </a:lnTo>
                    <a:lnTo>
                      <a:pt x="2177" y="3205"/>
                    </a:lnTo>
                    <a:lnTo>
                      <a:pt x="2175" y="3209"/>
                    </a:lnTo>
                    <a:lnTo>
                      <a:pt x="2179" y="3211"/>
                    </a:lnTo>
                    <a:lnTo>
                      <a:pt x="2186" y="3209"/>
                    </a:lnTo>
                    <a:lnTo>
                      <a:pt x="2188" y="3211"/>
                    </a:lnTo>
                    <a:lnTo>
                      <a:pt x="2188" y="3217"/>
                    </a:lnTo>
                    <a:lnTo>
                      <a:pt x="2190" y="3219"/>
                    </a:lnTo>
                    <a:lnTo>
                      <a:pt x="2192" y="3232"/>
                    </a:lnTo>
                    <a:lnTo>
                      <a:pt x="2192" y="3239"/>
                    </a:lnTo>
                    <a:lnTo>
                      <a:pt x="2198" y="3249"/>
                    </a:lnTo>
                    <a:lnTo>
                      <a:pt x="2200" y="3250"/>
                    </a:lnTo>
                    <a:lnTo>
                      <a:pt x="2200" y="3254"/>
                    </a:lnTo>
                    <a:lnTo>
                      <a:pt x="2203" y="3260"/>
                    </a:lnTo>
                    <a:lnTo>
                      <a:pt x="2203" y="3264"/>
                    </a:lnTo>
                    <a:lnTo>
                      <a:pt x="2201" y="3265"/>
                    </a:lnTo>
                    <a:lnTo>
                      <a:pt x="2198" y="3260"/>
                    </a:lnTo>
                    <a:lnTo>
                      <a:pt x="2198" y="3258"/>
                    </a:lnTo>
                    <a:lnTo>
                      <a:pt x="2194" y="3256"/>
                    </a:lnTo>
                    <a:lnTo>
                      <a:pt x="2192" y="3256"/>
                    </a:lnTo>
                    <a:lnTo>
                      <a:pt x="2192" y="3264"/>
                    </a:lnTo>
                    <a:lnTo>
                      <a:pt x="2188" y="3271"/>
                    </a:lnTo>
                    <a:lnTo>
                      <a:pt x="2190" y="3273"/>
                    </a:lnTo>
                    <a:lnTo>
                      <a:pt x="2192" y="3277"/>
                    </a:lnTo>
                    <a:lnTo>
                      <a:pt x="2194" y="3279"/>
                    </a:lnTo>
                    <a:lnTo>
                      <a:pt x="2198" y="3284"/>
                    </a:lnTo>
                    <a:lnTo>
                      <a:pt x="2198" y="3288"/>
                    </a:lnTo>
                    <a:lnTo>
                      <a:pt x="2200" y="3292"/>
                    </a:lnTo>
                    <a:lnTo>
                      <a:pt x="2201" y="3290"/>
                    </a:lnTo>
                    <a:lnTo>
                      <a:pt x="2203" y="3288"/>
                    </a:lnTo>
                    <a:lnTo>
                      <a:pt x="2205" y="3284"/>
                    </a:lnTo>
                    <a:lnTo>
                      <a:pt x="2207" y="3284"/>
                    </a:lnTo>
                    <a:lnTo>
                      <a:pt x="2209" y="3288"/>
                    </a:lnTo>
                    <a:lnTo>
                      <a:pt x="2209" y="3292"/>
                    </a:lnTo>
                    <a:lnTo>
                      <a:pt x="2209" y="3296"/>
                    </a:lnTo>
                    <a:lnTo>
                      <a:pt x="2209" y="3301"/>
                    </a:lnTo>
                    <a:lnTo>
                      <a:pt x="2211" y="3309"/>
                    </a:lnTo>
                    <a:lnTo>
                      <a:pt x="2211" y="3312"/>
                    </a:lnTo>
                    <a:lnTo>
                      <a:pt x="2213" y="3314"/>
                    </a:lnTo>
                    <a:lnTo>
                      <a:pt x="2215" y="3318"/>
                    </a:lnTo>
                    <a:lnTo>
                      <a:pt x="2216" y="3324"/>
                    </a:lnTo>
                    <a:lnTo>
                      <a:pt x="2216" y="3327"/>
                    </a:lnTo>
                    <a:lnTo>
                      <a:pt x="2215" y="3329"/>
                    </a:lnTo>
                    <a:lnTo>
                      <a:pt x="2213" y="3331"/>
                    </a:lnTo>
                    <a:lnTo>
                      <a:pt x="2207" y="3335"/>
                    </a:lnTo>
                    <a:lnTo>
                      <a:pt x="2207" y="3339"/>
                    </a:lnTo>
                    <a:lnTo>
                      <a:pt x="2209" y="3342"/>
                    </a:lnTo>
                    <a:lnTo>
                      <a:pt x="2211" y="3344"/>
                    </a:lnTo>
                    <a:lnTo>
                      <a:pt x="2215" y="3344"/>
                    </a:lnTo>
                    <a:lnTo>
                      <a:pt x="2218" y="3346"/>
                    </a:lnTo>
                    <a:lnTo>
                      <a:pt x="2218" y="3350"/>
                    </a:lnTo>
                    <a:lnTo>
                      <a:pt x="2226" y="3350"/>
                    </a:lnTo>
                    <a:lnTo>
                      <a:pt x="2241" y="3350"/>
                    </a:lnTo>
                    <a:lnTo>
                      <a:pt x="2252" y="3348"/>
                    </a:lnTo>
                    <a:lnTo>
                      <a:pt x="2256" y="3346"/>
                    </a:lnTo>
                    <a:lnTo>
                      <a:pt x="2265" y="3337"/>
                    </a:lnTo>
                    <a:lnTo>
                      <a:pt x="2275" y="3333"/>
                    </a:lnTo>
                    <a:lnTo>
                      <a:pt x="2278" y="3329"/>
                    </a:lnTo>
                    <a:lnTo>
                      <a:pt x="2282" y="3327"/>
                    </a:lnTo>
                    <a:lnTo>
                      <a:pt x="2286" y="3318"/>
                    </a:lnTo>
                    <a:lnTo>
                      <a:pt x="2295" y="3311"/>
                    </a:lnTo>
                    <a:lnTo>
                      <a:pt x="2297" y="3307"/>
                    </a:lnTo>
                    <a:lnTo>
                      <a:pt x="2299" y="3305"/>
                    </a:lnTo>
                    <a:lnTo>
                      <a:pt x="2305" y="3296"/>
                    </a:lnTo>
                    <a:lnTo>
                      <a:pt x="2307" y="3294"/>
                    </a:lnTo>
                    <a:lnTo>
                      <a:pt x="2309" y="3292"/>
                    </a:lnTo>
                    <a:lnTo>
                      <a:pt x="2310" y="3290"/>
                    </a:lnTo>
                    <a:lnTo>
                      <a:pt x="2316" y="3282"/>
                    </a:lnTo>
                    <a:lnTo>
                      <a:pt x="2325" y="3277"/>
                    </a:lnTo>
                    <a:lnTo>
                      <a:pt x="2327" y="3275"/>
                    </a:lnTo>
                    <a:lnTo>
                      <a:pt x="2333" y="3271"/>
                    </a:lnTo>
                    <a:lnTo>
                      <a:pt x="2335" y="3267"/>
                    </a:lnTo>
                    <a:lnTo>
                      <a:pt x="2339" y="3262"/>
                    </a:lnTo>
                    <a:lnTo>
                      <a:pt x="2341" y="3262"/>
                    </a:lnTo>
                    <a:lnTo>
                      <a:pt x="2342" y="3262"/>
                    </a:lnTo>
                    <a:lnTo>
                      <a:pt x="2346" y="3265"/>
                    </a:lnTo>
                    <a:lnTo>
                      <a:pt x="2344" y="3267"/>
                    </a:lnTo>
                    <a:lnTo>
                      <a:pt x="2342" y="3271"/>
                    </a:lnTo>
                    <a:lnTo>
                      <a:pt x="2342" y="3273"/>
                    </a:lnTo>
                    <a:lnTo>
                      <a:pt x="2348" y="3271"/>
                    </a:lnTo>
                    <a:lnTo>
                      <a:pt x="2354" y="3269"/>
                    </a:lnTo>
                    <a:lnTo>
                      <a:pt x="2363" y="3264"/>
                    </a:lnTo>
                    <a:lnTo>
                      <a:pt x="2365" y="3262"/>
                    </a:lnTo>
                    <a:lnTo>
                      <a:pt x="2369" y="3252"/>
                    </a:lnTo>
                    <a:lnTo>
                      <a:pt x="2372" y="3247"/>
                    </a:lnTo>
                    <a:lnTo>
                      <a:pt x="2374" y="3247"/>
                    </a:lnTo>
                    <a:lnTo>
                      <a:pt x="2382" y="3247"/>
                    </a:lnTo>
                    <a:lnTo>
                      <a:pt x="2386" y="3247"/>
                    </a:lnTo>
                    <a:lnTo>
                      <a:pt x="2386" y="3241"/>
                    </a:lnTo>
                    <a:lnTo>
                      <a:pt x="2380" y="3239"/>
                    </a:lnTo>
                    <a:lnTo>
                      <a:pt x="2382" y="3235"/>
                    </a:lnTo>
                    <a:lnTo>
                      <a:pt x="2384" y="3234"/>
                    </a:lnTo>
                    <a:lnTo>
                      <a:pt x="2386" y="3232"/>
                    </a:lnTo>
                    <a:lnTo>
                      <a:pt x="2388" y="3228"/>
                    </a:lnTo>
                    <a:lnTo>
                      <a:pt x="2391" y="3226"/>
                    </a:lnTo>
                    <a:lnTo>
                      <a:pt x="2395" y="3222"/>
                    </a:lnTo>
                    <a:lnTo>
                      <a:pt x="2397" y="3220"/>
                    </a:lnTo>
                    <a:lnTo>
                      <a:pt x="2401" y="3220"/>
                    </a:lnTo>
                    <a:lnTo>
                      <a:pt x="2403" y="3222"/>
                    </a:lnTo>
                    <a:lnTo>
                      <a:pt x="2403" y="3226"/>
                    </a:lnTo>
                    <a:lnTo>
                      <a:pt x="2406" y="3228"/>
                    </a:lnTo>
                    <a:lnTo>
                      <a:pt x="2410" y="3228"/>
                    </a:lnTo>
                    <a:lnTo>
                      <a:pt x="2412" y="3230"/>
                    </a:lnTo>
                    <a:lnTo>
                      <a:pt x="2414" y="3234"/>
                    </a:lnTo>
                    <a:lnTo>
                      <a:pt x="2414" y="3237"/>
                    </a:lnTo>
                    <a:lnTo>
                      <a:pt x="2414" y="3247"/>
                    </a:lnTo>
                    <a:lnTo>
                      <a:pt x="2416" y="3247"/>
                    </a:lnTo>
                    <a:lnTo>
                      <a:pt x="2419" y="3241"/>
                    </a:lnTo>
                    <a:lnTo>
                      <a:pt x="2421" y="3241"/>
                    </a:lnTo>
                    <a:lnTo>
                      <a:pt x="2425" y="3247"/>
                    </a:lnTo>
                    <a:lnTo>
                      <a:pt x="2429" y="3245"/>
                    </a:lnTo>
                    <a:lnTo>
                      <a:pt x="2429" y="3241"/>
                    </a:lnTo>
                    <a:lnTo>
                      <a:pt x="2425" y="3234"/>
                    </a:lnTo>
                    <a:lnTo>
                      <a:pt x="2423" y="3232"/>
                    </a:lnTo>
                    <a:lnTo>
                      <a:pt x="2425" y="3228"/>
                    </a:lnTo>
                    <a:lnTo>
                      <a:pt x="2427" y="3226"/>
                    </a:lnTo>
                    <a:lnTo>
                      <a:pt x="2431" y="3226"/>
                    </a:lnTo>
                    <a:lnTo>
                      <a:pt x="2442" y="3222"/>
                    </a:lnTo>
                    <a:lnTo>
                      <a:pt x="2444" y="3220"/>
                    </a:lnTo>
                    <a:lnTo>
                      <a:pt x="2450" y="3217"/>
                    </a:lnTo>
                    <a:lnTo>
                      <a:pt x="2451" y="3209"/>
                    </a:lnTo>
                    <a:lnTo>
                      <a:pt x="2450" y="3205"/>
                    </a:lnTo>
                    <a:lnTo>
                      <a:pt x="2448" y="3202"/>
                    </a:lnTo>
                    <a:lnTo>
                      <a:pt x="2444" y="3204"/>
                    </a:lnTo>
                    <a:lnTo>
                      <a:pt x="2442" y="3205"/>
                    </a:lnTo>
                    <a:lnTo>
                      <a:pt x="2433" y="3211"/>
                    </a:lnTo>
                    <a:lnTo>
                      <a:pt x="2431" y="3213"/>
                    </a:lnTo>
                    <a:lnTo>
                      <a:pt x="2427" y="3215"/>
                    </a:lnTo>
                    <a:lnTo>
                      <a:pt x="2425" y="3213"/>
                    </a:lnTo>
                    <a:lnTo>
                      <a:pt x="2425" y="3209"/>
                    </a:lnTo>
                    <a:lnTo>
                      <a:pt x="2425" y="3204"/>
                    </a:lnTo>
                    <a:lnTo>
                      <a:pt x="2427" y="3202"/>
                    </a:lnTo>
                    <a:lnTo>
                      <a:pt x="2433" y="3194"/>
                    </a:lnTo>
                    <a:lnTo>
                      <a:pt x="2444" y="3192"/>
                    </a:lnTo>
                    <a:lnTo>
                      <a:pt x="2448" y="3187"/>
                    </a:lnTo>
                    <a:lnTo>
                      <a:pt x="2453" y="3183"/>
                    </a:lnTo>
                    <a:lnTo>
                      <a:pt x="2457" y="3183"/>
                    </a:lnTo>
                    <a:lnTo>
                      <a:pt x="2461" y="3183"/>
                    </a:lnTo>
                    <a:lnTo>
                      <a:pt x="2465" y="3181"/>
                    </a:lnTo>
                    <a:lnTo>
                      <a:pt x="2468" y="3181"/>
                    </a:lnTo>
                    <a:lnTo>
                      <a:pt x="2470" y="3179"/>
                    </a:lnTo>
                    <a:lnTo>
                      <a:pt x="2476" y="3172"/>
                    </a:lnTo>
                    <a:lnTo>
                      <a:pt x="2478" y="3168"/>
                    </a:lnTo>
                    <a:lnTo>
                      <a:pt x="2480" y="3166"/>
                    </a:lnTo>
                    <a:lnTo>
                      <a:pt x="2483" y="3160"/>
                    </a:lnTo>
                    <a:lnTo>
                      <a:pt x="2485" y="3158"/>
                    </a:lnTo>
                    <a:lnTo>
                      <a:pt x="2489" y="3157"/>
                    </a:lnTo>
                    <a:lnTo>
                      <a:pt x="2491" y="3160"/>
                    </a:lnTo>
                    <a:lnTo>
                      <a:pt x="2491" y="3166"/>
                    </a:lnTo>
                    <a:lnTo>
                      <a:pt x="2491" y="3168"/>
                    </a:lnTo>
                    <a:lnTo>
                      <a:pt x="2491" y="3175"/>
                    </a:lnTo>
                    <a:lnTo>
                      <a:pt x="2489" y="3177"/>
                    </a:lnTo>
                    <a:lnTo>
                      <a:pt x="2487" y="3181"/>
                    </a:lnTo>
                    <a:lnTo>
                      <a:pt x="2487" y="3185"/>
                    </a:lnTo>
                    <a:lnTo>
                      <a:pt x="2491" y="3185"/>
                    </a:lnTo>
                    <a:lnTo>
                      <a:pt x="2493" y="3185"/>
                    </a:lnTo>
                    <a:lnTo>
                      <a:pt x="2497" y="3181"/>
                    </a:lnTo>
                    <a:lnTo>
                      <a:pt x="2500" y="3175"/>
                    </a:lnTo>
                    <a:lnTo>
                      <a:pt x="2504" y="3172"/>
                    </a:lnTo>
                    <a:lnTo>
                      <a:pt x="2506" y="3170"/>
                    </a:lnTo>
                    <a:lnTo>
                      <a:pt x="2513" y="3168"/>
                    </a:lnTo>
                    <a:lnTo>
                      <a:pt x="2513" y="3162"/>
                    </a:lnTo>
                    <a:lnTo>
                      <a:pt x="2512" y="3160"/>
                    </a:lnTo>
                    <a:lnTo>
                      <a:pt x="2512" y="3155"/>
                    </a:lnTo>
                    <a:lnTo>
                      <a:pt x="2515" y="3155"/>
                    </a:lnTo>
                    <a:lnTo>
                      <a:pt x="2523" y="3155"/>
                    </a:lnTo>
                    <a:lnTo>
                      <a:pt x="2530" y="3151"/>
                    </a:lnTo>
                    <a:lnTo>
                      <a:pt x="2534" y="3147"/>
                    </a:lnTo>
                    <a:lnTo>
                      <a:pt x="2536" y="3145"/>
                    </a:lnTo>
                    <a:lnTo>
                      <a:pt x="2538" y="3143"/>
                    </a:lnTo>
                    <a:lnTo>
                      <a:pt x="2542" y="3143"/>
                    </a:lnTo>
                    <a:lnTo>
                      <a:pt x="2545" y="3149"/>
                    </a:lnTo>
                    <a:lnTo>
                      <a:pt x="2553" y="3151"/>
                    </a:lnTo>
                    <a:lnTo>
                      <a:pt x="2555" y="3153"/>
                    </a:lnTo>
                    <a:lnTo>
                      <a:pt x="2555" y="3157"/>
                    </a:lnTo>
                    <a:lnTo>
                      <a:pt x="2555" y="3162"/>
                    </a:lnTo>
                    <a:lnTo>
                      <a:pt x="2555" y="3166"/>
                    </a:lnTo>
                    <a:lnTo>
                      <a:pt x="2553" y="3166"/>
                    </a:lnTo>
                    <a:lnTo>
                      <a:pt x="2549" y="3166"/>
                    </a:lnTo>
                    <a:lnTo>
                      <a:pt x="2545" y="3166"/>
                    </a:lnTo>
                    <a:lnTo>
                      <a:pt x="2542" y="3162"/>
                    </a:lnTo>
                    <a:lnTo>
                      <a:pt x="2540" y="3160"/>
                    </a:lnTo>
                    <a:lnTo>
                      <a:pt x="2538" y="3158"/>
                    </a:lnTo>
                    <a:lnTo>
                      <a:pt x="2534" y="3158"/>
                    </a:lnTo>
                    <a:lnTo>
                      <a:pt x="2532" y="3158"/>
                    </a:lnTo>
                    <a:lnTo>
                      <a:pt x="2532" y="3162"/>
                    </a:lnTo>
                    <a:lnTo>
                      <a:pt x="2534" y="3166"/>
                    </a:lnTo>
                    <a:lnTo>
                      <a:pt x="2534" y="3168"/>
                    </a:lnTo>
                    <a:lnTo>
                      <a:pt x="2530" y="3170"/>
                    </a:lnTo>
                    <a:lnTo>
                      <a:pt x="2527" y="3172"/>
                    </a:lnTo>
                    <a:lnTo>
                      <a:pt x="2527" y="3179"/>
                    </a:lnTo>
                    <a:lnTo>
                      <a:pt x="2525" y="3177"/>
                    </a:lnTo>
                    <a:lnTo>
                      <a:pt x="2521" y="3177"/>
                    </a:lnTo>
                    <a:lnTo>
                      <a:pt x="2515" y="3181"/>
                    </a:lnTo>
                    <a:lnTo>
                      <a:pt x="2512" y="3183"/>
                    </a:lnTo>
                    <a:lnTo>
                      <a:pt x="2513" y="3185"/>
                    </a:lnTo>
                    <a:lnTo>
                      <a:pt x="2515" y="3189"/>
                    </a:lnTo>
                    <a:lnTo>
                      <a:pt x="2519" y="3189"/>
                    </a:lnTo>
                    <a:lnTo>
                      <a:pt x="2521" y="3192"/>
                    </a:lnTo>
                    <a:lnTo>
                      <a:pt x="2519" y="3194"/>
                    </a:lnTo>
                    <a:lnTo>
                      <a:pt x="2510" y="3196"/>
                    </a:lnTo>
                    <a:lnTo>
                      <a:pt x="2502" y="3196"/>
                    </a:lnTo>
                    <a:lnTo>
                      <a:pt x="2498" y="3198"/>
                    </a:lnTo>
                    <a:lnTo>
                      <a:pt x="2495" y="3198"/>
                    </a:lnTo>
                    <a:lnTo>
                      <a:pt x="2493" y="3202"/>
                    </a:lnTo>
                    <a:lnTo>
                      <a:pt x="2489" y="3202"/>
                    </a:lnTo>
                    <a:lnTo>
                      <a:pt x="2485" y="3200"/>
                    </a:lnTo>
                    <a:lnTo>
                      <a:pt x="2483" y="3198"/>
                    </a:lnTo>
                    <a:lnTo>
                      <a:pt x="2485" y="3194"/>
                    </a:lnTo>
                    <a:lnTo>
                      <a:pt x="2483" y="3190"/>
                    </a:lnTo>
                    <a:lnTo>
                      <a:pt x="2478" y="3190"/>
                    </a:lnTo>
                    <a:lnTo>
                      <a:pt x="2476" y="3192"/>
                    </a:lnTo>
                    <a:lnTo>
                      <a:pt x="2474" y="3196"/>
                    </a:lnTo>
                    <a:lnTo>
                      <a:pt x="2472" y="3198"/>
                    </a:lnTo>
                    <a:lnTo>
                      <a:pt x="2468" y="3196"/>
                    </a:lnTo>
                    <a:lnTo>
                      <a:pt x="2465" y="3198"/>
                    </a:lnTo>
                    <a:lnTo>
                      <a:pt x="2463" y="3202"/>
                    </a:lnTo>
                    <a:lnTo>
                      <a:pt x="2463" y="3205"/>
                    </a:lnTo>
                    <a:lnTo>
                      <a:pt x="2466" y="3205"/>
                    </a:lnTo>
                    <a:lnTo>
                      <a:pt x="2470" y="3207"/>
                    </a:lnTo>
                    <a:lnTo>
                      <a:pt x="2472" y="3209"/>
                    </a:lnTo>
                    <a:lnTo>
                      <a:pt x="2470" y="3211"/>
                    </a:lnTo>
                    <a:lnTo>
                      <a:pt x="2463" y="3217"/>
                    </a:lnTo>
                    <a:lnTo>
                      <a:pt x="2463" y="3220"/>
                    </a:lnTo>
                    <a:lnTo>
                      <a:pt x="2466" y="3222"/>
                    </a:lnTo>
                    <a:lnTo>
                      <a:pt x="2468" y="3224"/>
                    </a:lnTo>
                    <a:lnTo>
                      <a:pt x="2468" y="3235"/>
                    </a:lnTo>
                    <a:lnTo>
                      <a:pt x="2465" y="3237"/>
                    </a:lnTo>
                    <a:lnTo>
                      <a:pt x="2461" y="3239"/>
                    </a:lnTo>
                    <a:lnTo>
                      <a:pt x="2461" y="3241"/>
                    </a:lnTo>
                    <a:lnTo>
                      <a:pt x="2463" y="3243"/>
                    </a:lnTo>
                    <a:lnTo>
                      <a:pt x="2463" y="3247"/>
                    </a:lnTo>
                    <a:lnTo>
                      <a:pt x="2465" y="3249"/>
                    </a:lnTo>
                    <a:lnTo>
                      <a:pt x="2470" y="3247"/>
                    </a:lnTo>
                    <a:lnTo>
                      <a:pt x="2472" y="3241"/>
                    </a:lnTo>
                    <a:lnTo>
                      <a:pt x="2472" y="3237"/>
                    </a:lnTo>
                    <a:lnTo>
                      <a:pt x="2472" y="3234"/>
                    </a:lnTo>
                    <a:lnTo>
                      <a:pt x="2476" y="3234"/>
                    </a:lnTo>
                    <a:lnTo>
                      <a:pt x="2478" y="3234"/>
                    </a:lnTo>
                    <a:lnTo>
                      <a:pt x="2480" y="3234"/>
                    </a:lnTo>
                    <a:lnTo>
                      <a:pt x="2480" y="3224"/>
                    </a:lnTo>
                    <a:lnTo>
                      <a:pt x="2483" y="3222"/>
                    </a:lnTo>
                    <a:lnTo>
                      <a:pt x="2485" y="3220"/>
                    </a:lnTo>
                    <a:lnTo>
                      <a:pt x="2489" y="3219"/>
                    </a:lnTo>
                    <a:lnTo>
                      <a:pt x="2493" y="3219"/>
                    </a:lnTo>
                    <a:lnTo>
                      <a:pt x="2497" y="3220"/>
                    </a:lnTo>
                    <a:lnTo>
                      <a:pt x="2498" y="3220"/>
                    </a:lnTo>
                    <a:lnTo>
                      <a:pt x="2502" y="3222"/>
                    </a:lnTo>
                    <a:lnTo>
                      <a:pt x="2506" y="3220"/>
                    </a:lnTo>
                    <a:lnTo>
                      <a:pt x="2515" y="3219"/>
                    </a:lnTo>
                    <a:lnTo>
                      <a:pt x="2519" y="3217"/>
                    </a:lnTo>
                    <a:lnTo>
                      <a:pt x="2523" y="3219"/>
                    </a:lnTo>
                    <a:lnTo>
                      <a:pt x="2525" y="3220"/>
                    </a:lnTo>
                    <a:lnTo>
                      <a:pt x="2527" y="3222"/>
                    </a:lnTo>
                    <a:lnTo>
                      <a:pt x="2527" y="3224"/>
                    </a:lnTo>
                    <a:lnTo>
                      <a:pt x="2521" y="3224"/>
                    </a:lnTo>
                    <a:lnTo>
                      <a:pt x="2519" y="3226"/>
                    </a:lnTo>
                    <a:lnTo>
                      <a:pt x="2517" y="3230"/>
                    </a:lnTo>
                    <a:lnTo>
                      <a:pt x="2517" y="3232"/>
                    </a:lnTo>
                    <a:lnTo>
                      <a:pt x="2515" y="3235"/>
                    </a:lnTo>
                    <a:lnTo>
                      <a:pt x="2512" y="3235"/>
                    </a:lnTo>
                    <a:lnTo>
                      <a:pt x="2510" y="3232"/>
                    </a:lnTo>
                    <a:lnTo>
                      <a:pt x="2506" y="3232"/>
                    </a:lnTo>
                    <a:lnTo>
                      <a:pt x="2504" y="3232"/>
                    </a:lnTo>
                    <a:lnTo>
                      <a:pt x="2500" y="3232"/>
                    </a:lnTo>
                    <a:lnTo>
                      <a:pt x="2498" y="3234"/>
                    </a:lnTo>
                    <a:lnTo>
                      <a:pt x="2502" y="3239"/>
                    </a:lnTo>
                    <a:lnTo>
                      <a:pt x="2504" y="3243"/>
                    </a:lnTo>
                    <a:lnTo>
                      <a:pt x="2502" y="3247"/>
                    </a:lnTo>
                    <a:lnTo>
                      <a:pt x="2500" y="3250"/>
                    </a:lnTo>
                    <a:lnTo>
                      <a:pt x="2498" y="3247"/>
                    </a:lnTo>
                    <a:lnTo>
                      <a:pt x="2495" y="3247"/>
                    </a:lnTo>
                    <a:lnTo>
                      <a:pt x="2497" y="3250"/>
                    </a:lnTo>
                    <a:lnTo>
                      <a:pt x="2495" y="3254"/>
                    </a:lnTo>
                    <a:lnTo>
                      <a:pt x="2493" y="3258"/>
                    </a:lnTo>
                    <a:lnTo>
                      <a:pt x="2491" y="3262"/>
                    </a:lnTo>
                    <a:lnTo>
                      <a:pt x="2489" y="3264"/>
                    </a:lnTo>
                    <a:lnTo>
                      <a:pt x="2485" y="3264"/>
                    </a:lnTo>
                    <a:lnTo>
                      <a:pt x="2482" y="3264"/>
                    </a:lnTo>
                    <a:lnTo>
                      <a:pt x="2480" y="3265"/>
                    </a:lnTo>
                    <a:lnTo>
                      <a:pt x="2480" y="3269"/>
                    </a:lnTo>
                    <a:lnTo>
                      <a:pt x="2482" y="3271"/>
                    </a:lnTo>
                    <a:lnTo>
                      <a:pt x="2487" y="3271"/>
                    </a:lnTo>
                    <a:lnTo>
                      <a:pt x="2491" y="3271"/>
                    </a:lnTo>
                    <a:lnTo>
                      <a:pt x="2493" y="3275"/>
                    </a:lnTo>
                    <a:lnTo>
                      <a:pt x="2493" y="3277"/>
                    </a:lnTo>
                    <a:lnTo>
                      <a:pt x="2497" y="3279"/>
                    </a:lnTo>
                    <a:lnTo>
                      <a:pt x="2498" y="3282"/>
                    </a:lnTo>
                    <a:lnTo>
                      <a:pt x="2497" y="3286"/>
                    </a:lnTo>
                    <a:lnTo>
                      <a:pt x="2497" y="3290"/>
                    </a:lnTo>
                    <a:lnTo>
                      <a:pt x="2495" y="3294"/>
                    </a:lnTo>
                    <a:lnTo>
                      <a:pt x="2495" y="3297"/>
                    </a:lnTo>
                    <a:lnTo>
                      <a:pt x="2493" y="3299"/>
                    </a:lnTo>
                    <a:lnTo>
                      <a:pt x="2493" y="3303"/>
                    </a:lnTo>
                    <a:lnTo>
                      <a:pt x="2493" y="3309"/>
                    </a:lnTo>
                    <a:lnTo>
                      <a:pt x="2493" y="3312"/>
                    </a:lnTo>
                    <a:lnTo>
                      <a:pt x="2491" y="3314"/>
                    </a:lnTo>
                    <a:lnTo>
                      <a:pt x="2483" y="3312"/>
                    </a:lnTo>
                    <a:lnTo>
                      <a:pt x="2480" y="3312"/>
                    </a:lnTo>
                    <a:lnTo>
                      <a:pt x="2470" y="3320"/>
                    </a:lnTo>
                    <a:lnTo>
                      <a:pt x="2463" y="3322"/>
                    </a:lnTo>
                    <a:lnTo>
                      <a:pt x="2459" y="3324"/>
                    </a:lnTo>
                    <a:lnTo>
                      <a:pt x="2459" y="3326"/>
                    </a:lnTo>
                    <a:lnTo>
                      <a:pt x="2465" y="3333"/>
                    </a:lnTo>
                    <a:lnTo>
                      <a:pt x="2468" y="3333"/>
                    </a:lnTo>
                    <a:lnTo>
                      <a:pt x="2468" y="3335"/>
                    </a:lnTo>
                    <a:lnTo>
                      <a:pt x="2470" y="3333"/>
                    </a:lnTo>
                    <a:lnTo>
                      <a:pt x="2476" y="3333"/>
                    </a:lnTo>
                    <a:lnTo>
                      <a:pt x="2478" y="3331"/>
                    </a:lnTo>
                    <a:lnTo>
                      <a:pt x="2480" y="3329"/>
                    </a:lnTo>
                    <a:lnTo>
                      <a:pt x="2485" y="3327"/>
                    </a:lnTo>
                    <a:lnTo>
                      <a:pt x="2487" y="3324"/>
                    </a:lnTo>
                    <a:lnTo>
                      <a:pt x="2491" y="3322"/>
                    </a:lnTo>
                    <a:lnTo>
                      <a:pt x="2493" y="3320"/>
                    </a:lnTo>
                    <a:lnTo>
                      <a:pt x="2498" y="3316"/>
                    </a:lnTo>
                    <a:lnTo>
                      <a:pt x="2508" y="3312"/>
                    </a:lnTo>
                    <a:lnTo>
                      <a:pt x="2517" y="3309"/>
                    </a:lnTo>
                    <a:lnTo>
                      <a:pt x="2521" y="3307"/>
                    </a:lnTo>
                    <a:lnTo>
                      <a:pt x="2521" y="3305"/>
                    </a:lnTo>
                    <a:lnTo>
                      <a:pt x="2515" y="3305"/>
                    </a:lnTo>
                    <a:lnTo>
                      <a:pt x="2513" y="3303"/>
                    </a:lnTo>
                    <a:lnTo>
                      <a:pt x="2510" y="3303"/>
                    </a:lnTo>
                    <a:lnTo>
                      <a:pt x="2506" y="3305"/>
                    </a:lnTo>
                    <a:lnTo>
                      <a:pt x="2504" y="3303"/>
                    </a:lnTo>
                    <a:lnTo>
                      <a:pt x="2504" y="3301"/>
                    </a:lnTo>
                    <a:lnTo>
                      <a:pt x="2506" y="3299"/>
                    </a:lnTo>
                    <a:lnTo>
                      <a:pt x="2510" y="3299"/>
                    </a:lnTo>
                    <a:lnTo>
                      <a:pt x="2513" y="3299"/>
                    </a:lnTo>
                    <a:lnTo>
                      <a:pt x="2517" y="3299"/>
                    </a:lnTo>
                    <a:lnTo>
                      <a:pt x="2521" y="3297"/>
                    </a:lnTo>
                    <a:lnTo>
                      <a:pt x="2530" y="3297"/>
                    </a:lnTo>
                    <a:lnTo>
                      <a:pt x="2532" y="3301"/>
                    </a:lnTo>
                    <a:lnTo>
                      <a:pt x="2536" y="3301"/>
                    </a:lnTo>
                    <a:lnTo>
                      <a:pt x="2540" y="3301"/>
                    </a:lnTo>
                    <a:lnTo>
                      <a:pt x="2544" y="3301"/>
                    </a:lnTo>
                    <a:lnTo>
                      <a:pt x="2547" y="3299"/>
                    </a:lnTo>
                    <a:lnTo>
                      <a:pt x="2559" y="3297"/>
                    </a:lnTo>
                    <a:lnTo>
                      <a:pt x="2561" y="3296"/>
                    </a:lnTo>
                    <a:lnTo>
                      <a:pt x="2555" y="3292"/>
                    </a:lnTo>
                    <a:lnTo>
                      <a:pt x="2555" y="3290"/>
                    </a:lnTo>
                    <a:lnTo>
                      <a:pt x="2557" y="3290"/>
                    </a:lnTo>
                    <a:lnTo>
                      <a:pt x="2564" y="3290"/>
                    </a:lnTo>
                    <a:lnTo>
                      <a:pt x="2570" y="3292"/>
                    </a:lnTo>
                    <a:lnTo>
                      <a:pt x="2577" y="3288"/>
                    </a:lnTo>
                    <a:lnTo>
                      <a:pt x="2583" y="3288"/>
                    </a:lnTo>
                    <a:lnTo>
                      <a:pt x="2585" y="3286"/>
                    </a:lnTo>
                    <a:lnTo>
                      <a:pt x="2592" y="3282"/>
                    </a:lnTo>
                    <a:lnTo>
                      <a:pt x="2594" y="3281"/>
                    </a:lnTo>
                    <a:lnTo>
                      <a:pt x="2594" y="3277"/>
                    </a:lnTo>
                    <a:lnTo>
                      <a:pt x="2592" y="3277"/>
                    </a:lnTo>
                    <a:lnTo>
                      <a:pt x="2585" y="3279"/>
                    </a:lnTo>
                    <a:lnTo>
                      <a:pt x="2579" y="3282"/>
                    </a:lnTo>
                    <a:lnTo>
                      <a:pt x="2576" y="3284"/>
                    </a:lnTo>
                    <a:lnTo>
                      <a:pt x="2572" y="3282"/>
                    </a:lnTo>
                    <a:lnTo>
                      <a:pt x="2570" y="3279"/>
                    </a:lnTo>
                    <a:lnTo>
                      <a:pt x="2566" y="3279"/>
                    </a:lnTo>
                    <a:lnTo>
                      <a:pt x="2562" y="3279"/>
                    </a:lnTo>
                    <a:lnTo>
                      <a:pt x="2555" y="3279"/>
                    </a:lnTo>
                    <a:lnTo>
                      <a:pt x="2551" y="3279"/>
                    </a:lnTo>
                    <a:lnTo>
                      <a:pt x="2549" y="3277"/>
                    </a:lnTo>
                    <a:lnTo>
                      <a:pt x="2545" y="3279"/>
                    </a:lnTo>
                    <a:lnTo>
                      <a:pt x="2545" y="3282"/>
                    </a:lnTo>
                    <a:lnTo>
                      <a:pt x="2545" y="3286"/>
                    </a:lnTo>
                    <a:lnTo>
                      <a:pt x="2544" y="3290"/>
                    </a:lnTo>
                    <a:lnTo>
                      <a:pt x="2538" y="3290"/>
                    </a:lnTo>
                    <a:lnTo>
                      <a:pt x="2534" y="3290"/>
                    </a:lnTo>
                    <a:lnTo>
                      <a:pt x="2534" y="3286"/>
                    </a:lnTo>
                    <a:lnTo>
                      <a:pt x="2536" y="3282"/>
                    </a:lnTo>
                    <a:lnTo>
                      <a:pt x="2534" y="3281"/>
                    </a:lnTo>
                    <a:lnTo>
                      <a:pt x="2532" y="3279"/>
                    </a:lnTo>
                    <a:lnTo>
                      <a:pt x="2529" y="3281"/>
                    </a:lnTo>
                    <a:lnTo>
                      <a:pt x="2525" y="3288"/>
                    </a:lnTo>
                    <a:lnTo>
                      <a:pt x="2521" y="3290"/>
                    </a:lnTo>
                    <a:lnTo>
                      <a:pt x="2512" y="3290"/>
                    </a:lnTo>
                    <a:lnTo>
                      <a:pt x="2510" y="3288"/>
                    </a:lnTo>
                    <a:lnTo>
                      <a:pt x="2506" y="3286"/>
                    </a:lnTo>
                    <a:lnTo>
                      <a:pt x="2506" y="3279"/>
                    </a:lnTo>
                    <a:lnTo>
                      <a:pt x="2504" y="3275"/>
                    </a:lnTo>
                    <a:lnTo>
                      <a:pt x="2504" y="3271"/>
                    </a:lnTo>
                    <a:lnTo>
                      <a:pt x="2504" y="3267"/>
                    </a:lnTo>
                    <a:lnTo>
                      <a:pt x="2506" y="3265"/>
                    </a:lnTo>
                    <a:lnTo>
                      <a:pt x="2508" y="3262"/>
                    </a:lnTo>
                    <a:lnTo>
                      <a:pt x="2508" y="3258"/>
                    </a:lnTo>
                    <a:lnTo>
                      <a:pt x="2510" y="3256"/>
                    </a:lnTo>
                    <a:lnTo>
                      <a:pt x="2513" y="3254"/>
                    </a:lnTo>
                    <a:lnTo>
                      <a:pt x="2517" y="3254"/>
                    </a:lnTo>
                    <a:lnTo>
                      <a:pt x="2517" y="3250"/>
                    </a:lnTo>
                    <a:lnTo>
                      <a:pt x="2517" y="3245"/>
                    </a:lnTo>
                    <a:lnTo>
                      <a:pt x="2519" y="3243"/>
                    </a:lnTo>
                    <a:lnTo>
                      <a:pt x="2523" y="3243"/>
                    </a:lnTo>
                    <a:lnTo>
                      <a:pt x="2527" y="3241"/>
                    </a:lnTo>
                    <a:lnTo>
                      <a:pt x="2527" y="3237"/>
                    </a:lnTo>
                    <a:lnTo>
                      <a:pt x="2527" y="3234"/>
                    </a:lnTo>
                    <a:lnTo>
                      <a:pt x="2532" y="3235"/>
                    </a:lnTo>
                    <a:lnTo>
                      <a:pt x="2540" y="3234"/>
                    </a:lnTo>
                    <a:lnTo>
                      <a:pt x="2538" y="3237"/>
                    </a:lnTo>
                    <a:lnTo>
                      <a:pt x="2534" y="3243"/>
                    </a:lnTo>
                    <a:lnTo>
                      <a:pt x="2532" y="3245"/>
                    </a:lnTo>
                    <a:lnTo>
                      <a:pt x="2532" y="3249"/>
                    </a:lnTo>
                    <a:lnTo>
                      <a:pt x="2534" y="3252"/>
                    </a:lnTo>
                    <a:lnTo>
                      <a:pt x="2534" y="3254"/>
                    </a:lnTo>
                    <a:lnTo>
                      <a:pt x="2534" y="3260"/>
                    </a:lnTo>
                    <a:lnTo>
                      <a:pt x="2534" y="3264"/>
                    </a:lnTo>
                    <a:lnTo>
                      <a:pt x="2538" y="3265"/>
                    </a:lnTo>
                    <a:lnTo>
                      <a:pt x="2540" y="3262"/>
                    </a:lnTo>
                    <a:lnTo>
                      <a:pt x="2540" y="3258"/>
                    </a:lnTo>
                    <a:lnTo>
                      <a:pt x="2540" y="3254"/>
                    </a:lnTo>
                    <a:lnTo>
                      <a:pt x="2540" y="3250"/>
                    </a:lnTo>
                    <a:lnTo>
                      <a:pt x="2544" y="3249"/>
                    </a:lnTo>
                    <a:lnTo>
                      <a:pt x="2545" y="3241"/>
                    </a:lnTo>
                    <a:lnTo>
                      <a:pt x="2547" y="3235"/>
                    </a:lnTo>
                    <a:lnTo>
                      <a:pt x="2553" y="3235"/>
                    </a:lnTo>
                    <a:lnTo>
                      <a:pt x="2555" y="3237"/>
                    </a:lnTo>
                    <a:lnTo>
                      <a:pt x="2559" y="3239"/>
                    </a:lnTo>
                    <a:lnTo>
                      <a:pt x="2561" y="3241"/>
                    </a:lnTo>
                    <a:lnTo>
                      <a:pt x="2561" y="3237"/>
                    </a:lnTo>
                    <a:lnTo>
                      <a:pt x="2557" y="3234"/>
                    </a:lnTo>
                    <a:lnTo>
                      <a:pt x="2553" y="3228"/>
                    </a:lnTo>
                    <a:lnTo>
                      <a:pt x="2553" y="3224"/>
                    </a:lnTo>
                    <a:lnTo>
                      <a:pt x="2555" y="3220"/>
                    </a:lnTo>
                    <a:lnTo>
                      <a:pt x="2559" y="3220"/>
                    </a:lnTo>
                    <a:lnTo>
                      <a:pt x="2559" y="3213"/>
                    </a:lnTo>
                    <a:lnTo>
                      <a:pt x="2559" y="3207"/>
                    </a:lnTo>
                    <a:lnTo>
                      <a:pt x="2557" y="3205"/>
                    </a:lnTo>
                    <a:lnTo>
                      <a:pt x="2555" y="3202"/>
                    </a:lnTo>
                    <a:lnTo>
                      <a:pt x="2551" y="3204"/>
                    </a:lnTo>
                    <a:lnTo>
                      <a:pt x="2547" y="3204"/>
                    </a:lnTo>
                    <a:lnTo>
                      <a:pt x="2547" y="3207"/>
                    </a:lnTo>
                    <a:lnTo>
                      <a:pt x="2547" y="3213"/>
                    </a:lnTo>
                    <a:lnTo>
                      <a:pt x="2545" y="3219"/>
                    </a:lnTo>
                    <a:lnTo>
                      <a:pt x="2542" y="3220"/>
                    </a:lnTo>
                    <a:lnTo>
                      <a:pt x="2540" y="3217"/>
                    </a:lnTo>
                    <a:lnTo>
                      <a:pt x="2538" y="3215"/>
                    </a:lnTo>
                    <a:lnTo>
                      <a:pt x="2536" y="3213"/>
                    </a:lnTo>
                    <a:lnTo>
                      <a:pt x="2530" y="3209"/>
                    </a:lnTo>
                    <a:lnTo>
                      <a:pt x="2527" y="3207"/>
                    </a:lnTo>
                    <a:lnTo>
                      <a:pt x="2527" y="3204"/>
                    </a:lnTo>
                    <a:lnTo>
                      <a:pt x="2527" y="3200"/>
                    </a:lnTo>
                    <a:lnTo>
                      <a:pt x="2529" y="3198"/>
                    </a:lnTo>
                    <a:lnTo>
                      <a:pt x="2536" y="3198"/>
                    </a:lnTo>
                    <a:lnTo>
                      <a:pt x="2536" y="3196"/>
                    </a:lnTo>
                    <a:lnTo>
                      <a:pt x="2534" y="3192"/>
                    </a:lnTo>
                    <a:lnTo>
                      <a:pt x="2532" y="3189"/>
                    </a:lnTo>
                    <a:lnTo>
                      <a:pt x="2534" y="3187"/>
                    </a:lnTo>
                    <a:lnTo>
                      <a:pt x="2544" y="3187"/>
                    </a:lnTo>
                    <a:lnTo>
                      <a:pt x="2544" y="3183"/>
                    </a:lnTo>
                    <a:lnTo>
                      <a:pt x="2544" y="3179"/>
                    </a:lnTo>
                    <a:lnTo>
                      <a:pt x="2545" y="3177"/>
                    </a:lnTo>
                    <a:lnTo>
                      <a:pt x="2549" y="3177"/>
                    </a:lnTo>
                    <a:lnTo>
                      <a:pt x="2551" y="3179"/>
                    </a:lnTo>
                    <a:lnTo>
                      <a:pt x="2553" y="3183"/>
                    </a:lnTo>
                    <a:lnTo>
                      <a:pt x="2553" y="3187"/>
                    </a:lnTo>
                    <a:lnTo>
                      <a:pt x="2555" y="3190"/>
                    </a:lnTo>
                    <a:lnTo>
                      <a:pt x="2557" y="3192"/>
                    </a:lnTo>
                    <a:lnTo>
                      <a:pt x="2562" y="3194"/>
                    </a:lnTo>
                    <a:lnTo>
                      <a:pt x="2568" y="3198"/>
                    </a:lnTo>
                    <a:lnTo>
                      <a:pt x="2572" y="3200"/>
                    </a:lnTo>
                    <a:lnTo>
                      <a:pt x="2572" y="3200"/>
                    </a:lnTo>
                    <a:lnTo>
                      <a:pt x="2576" y="3202"/>
                    </a:lnTo>
                    <a:lnTo>
                      <a:pt x="2579" y="3204"/>
                    </a:lnTo>
                    <a:lnTo>
                      <a:pt x="2583" y="3204"/>
                    </a:lnTo>
                    <a:lnTo>
                      <a:pt x="2587" y="3202"/>
                    </a:lnTo>
                    <a:lnTo>
                      <a:pt x="2587" y="3198"/>
                    </a:lnTo>
                    <a:lnTo>
                      <a:pt x="2587" y="3194"/>
                    </a:lnTo>
                    <a:lnTo>
                      <a:pt x="2591" y="3192"/>
                    </a:lnTo>
                    <a:lnTo>
                      <a:pt x="2594" y="3194"/>
                    </a:lnTo>
                    <a:lnTo>
                      <a:pt x="2596" y="3196"/>
                    </a:lnTo>
                    <a:lnTo>
                      <a:pt x="2598" y="3200"/>
                    </a:lnTo>
                    <a:lnTo>
                      <a:pt x="2602" y="3198"/>
                    </a:lnTo>
                    <a:lnTo>
                      <a:pt x="2604" y="3190"/>
                    </a:lnTo>
                    <a:lnTo>
                      <a:pt x="2606" y="3190"/>
                    </a:lnTo>
                    <a:lnTo>
                      <a:pt x="2609" y="3189"/>
                    </a:lnTo>
                    <a:lnTo>
                      <a:pt x="2608" y="3185"/>
                    </a:lnTo>
                    <a:lnTo>
                      <a:pt x="2606" y="3183"/>
                    </a:lnTo>
                    <a:lnTo>
                      <a:pt x="2606" y="3179"/>
                    </a:lnTo>
                    <a:lnTo>
                      <a:pt x="2609" y="3177"/>
                    </a:lnTo>
                    <a:lnTo>
                      <a:pt x="2611" y="3179"/>
                    </a:lnTo>
                    <a:lnTo>
                      <a:pt x="2615" y="3185"/>
                    </a:lnTo>
                    <a:lnTo>
                      <a:pt x="2617" y="3187"/>
                    </a:lnTo>
                    <a:lnTo>
                      <a:pt x="2621" y="3192"/>
                    </a:lnTo>
                    <a:lnTo>
                      <a:pt x="2623" y="3198"/>
                    </a:lnTo>
                    <a:lnTo>
                      <a:pt x="2623" y="3204"/>
                    </a:lnTo>
                    <a:lnTo>
                      <a:pt x="2624" y="3205"/>
                    </a:lnTo>
                    <a:lnTo>
                      <a:pt x="2623" y="3209"/>
                    </a:lnTo>
                    <a:lnTo>
                      <a:pt x="2623" y="3213"/>
                    </a:lnTo>
                    <a:lnTo>
                      <a:pt x="2615" y="3211"/>
                    </a:lnTo>
                    <a:lnTo>
                      <a:pt x="2613" y="3211"/>
                    </a:lnTo>
                    <a:lnTo>
                      <a:pt x="2611" y="3215"/>
                    </a:lnTo>
                    <a:lnTo>
                      <a:pt x="2611" y="3219"/>
                    </a:lnTo>
                    <a:lnTo>
                      <a:pt x="2613" y="3220"/>
                    </a:lnTo>
                    <a:lnTo>
                      <a:pt x="2617" y="3222"/>
                    </a:lnTo>
                    <a:lnTo>
                      <a:pt x="2621" y="3224"/>
                    </a:lnTo>
                    <a:lnTo>
                      <a:pt x="2623" y="3226"/>
                    </a:lnTo>
                    <a:lnTo>
                      <a:pt x="2626" y="3226"/>
                    </a:lnTo>
                    <a:lnTo>
                      <a:pt x="2630" y="3226"/>
                    </a:lnTo>
                    <a:lnTo>
                      <a:pt x="2634" y="3220"/>
                    </a:lnTo>
                    <a:lnTo>
                      <a:pt x="2634" y="3217"/>
                    </a:lnTo>
                    <a:lnTo>
                      <a:pt x="2636" y="3213"/>
                    </a:lnTo>
                    <a:lnTo>
                      <a:pt x="2639" y="3209"/>
                    </a:lnTo>
                    <a:lnTo>
                      <a:pt x="2645" y="3205"/>
                    </a:lnTo>
                    <a:lnTo>
                      <a:pt x="2647" y="3204"/>
                    </a:lnTo>
                    <a:lnTo>
                      <a:pt x="2653" y="3196"/>
                    </a:lnTo>
                    <a:lnTo>
                      <a:pt x="2655" y="3194"/>
                    </a:lnTo>
                    <a:lnTo>
                      <a:pt x="2660" y="3192"/>
                    </a:lnTo>
                    <a:lnTo>
                      <a:pt x="2664" y="3194"/>
                    </a:lnTo>
                    <a:lnTo>
                      <a:pt x="2664" y="3196"/>
                    </a:lnTo>
                    <a:lnTo>
                      <a:pt x="2664" y="3200"/>
                    </a:lnTo>
                    <a:lnTo>
                      <a:pt x="2660" y="3207"/>
                    </a:lnTo>
                    <a:lnTo>
                      <a:pt x="2655" y="3215"/>
                    </a:lnTo>
                    <a:lnTo>
                      <a:pt x="2653" y="3217"/>
                    </a:lnTo>
                    <a:lnTo>
                      <a:pt x="2651" y="3220"/>
                    </a:lnTo>
                    <a:lnTo>
                      <a:pt x="2651" y="3224"/>
                    </a:lnTo>
                    <a:lnTo>
                      <a:pt x="2649" y="3228"/>
                    </a:lnTo>
                    <a:lnTo>
                      <a:pt x="2647" y="3230"/>
                    </a:lnTo>
                    <a:lnTo>
                      <a:pt x="2643" y="3235"/>
                    </a:lnTo>
                    <a:lnTo>
                      <a:pt x="2639" y="3239"/>
                    </a:lnTo>
                    <a:lnTo>
                      <a:pt x="2638" y="3243"/>
                    </a:lnTo>
                    <a:lnTo>
                      <a:pt x="2639" y="3250"/>
                    </a:lnTo>
                    <a:lnTo>
                      <a:pt x="2638" y="3254"/>
                    </a:lnTo>
                    <a:lnTo>
                      <a:pt x="2636" y="3256"/>
                    </a:lnTo>
                    <a:lnTo>
                      <a:pt x="2632" y="3254"/>
                    </a:lnTo>
                    <a:lnTo>
                      <a:pt x="2628" y="3254"/>
                    </a:lnTo>
                    <a:lnTo>
                      <a:pt x="2628" y="3258"/>
                    </a:lnTo>
                    <a:lnTo>
                      <a:pt x="2630" y="3262"/>
                    </a:lnTo>
                    <a:lnTo>
                      <a:pt x="2628" y="3264"/>
                    </a:lnTo>
                    <a:lnTo>
                      <a:pt x="2624" y="3265"/>
                    </a:lnTo>
                    <a:lnTo>
                      <a:pt x="2621" y="3264"/>
                    </a:lnTo>
                    <a:lnTo>
                      <a:pt x="2619" y="3264"/>
                    </a:lnTo>
                    <a:lnTo>
                      <a:pt x="2617" y="3260"/>
                    </a:lnTo>
                    <a:lnTo>
                      <a:pt x="2617" y="3256"/>
                    </a:lnTo>
                    <a:lnTo>
                      <a:pt x="2619" y="3250"/>
                    </a:lnTo>
                    <a:lnTo>
                      <a:pt x="2619" y="3247"/>
                    </a:lnTo>
                    <a:lnTo>
                      <a:pt x="2619" y="3243"/>
                    </a:lnTo>
                    <a:lnTo>
                      <a:pt x="2619" y="3239"/>
                    </a:lnTo>
                    <a:lnTo>
                      <a:pt x="2615" y="3239"/>
                    </a:lnTo>
                    <a:lnTo>
                      <a:pt x="2613" y="3241"/>
                    </a:lnTo>
                    <a:lnTo>
                      <a:pt x="2611" y="3250"/>
                    </a:lnTo>
                    <a:lnTo>
                      <a:pt x="2606" y="3247"/>
                    </a:lnTo>
                    <a:lnTo>
                      <a:pt x="2604" y="3250"/>
                    </a:lnTo>
                    <a:lnTo>
                      <a:pt x="2606" y="3254"/>
                    </a:lnTo>
                    <a:lnTo>
                      <a:pt x="2608" y="3256"/>
                    </a:lnTo>
                    <a:lnTo>
                      <a:pt x="2608" y="3260"/>
                    </a:lnTo>
                    <a:lnTo>
                      <a:pt x="2609" y="3264"/>
                    </a:lnTo>
                    <a:lnTo>
                      <a:pt x="2611" y="3265"/>
                    </a:lnTo>
                    <a:lnTo>
                      <a:pt x="2613" y="3267"/>
                    </a:lnTo>
                    <a:lnTo>
                      <a:pt x="2619" y="3271"/>
                    </a:lnTo>
                    <a:lnTo>
                      <a:pt x="2623" y="3273"/>
                    </a:lnTo>
                    <a:lnTo>
                      <a:pt x="2623" y="3277"/>
                    </a:lnTo>
                    <a:lnTo>
                      <a:pt x="2623" y="3281"/>
                    </a:lnTo>
                    <a:lnTo>
                      <a:pt x="2624" y="3284"/>
                    </a:lnTo>
                    <a:lnTo>
                      <a:pt x="2623" y="3288"/>
                    </a:lnTo>
                    <a:lnTo>
                      <a:pt x="2619" y="3288"/>
                    </a:lnTo>
                    <a:lnTo>
                      <a:pt x="2615" y="3286"/>
                    </a:lnTo>
                    <a:lnTo>
                      <a:pt x="2611" y="3286"/>
                    </a:lnTo>
                    <a:lnTo>
                      <a:pt x="2609" y="3288"/>
                    </a:lnTo>
                    <a:lnTo>
                      <a:pt x="2608" y="3299"/>
                    </a:lnTo>
                    <a:lnTo>
                      <a:pt x="2604" y="3301"/>
                    </a:lnTo>
                    <a:lnTo>
                      <a:pt x="2602" y="3303"/>
                    </a:lnTo>
                    <a:lnTo>
                      <a:pt x="2598" y="3301"/>
                    </a:lnTo>
                    <a:lnTo>
                      <a:pt x="2594" y="3303"/>
                    </a:lnTo>
                    <a:lnTo>
                      <a:pt x="2591" y="3303"/>
                    </a:lnTo>
                    <a:lnTo>
                      <a:pt x="2587" y="3305"/>
                    </a:lnTo>
                    <a:lnTo>
                      <a:pt x="2583" y="3305"/>
                    </a:lnTo>
                    <a:lnTo>
                      <a:pt x="2579" y="3303"/>
                    </a:lnTo>
                    <a:lnTo>
                      <a:pt x="2577" y="3301"/>
                    </a:lnTo>
                    <a:lnTo>
                      <a:pt x="2574" y="3301"/>
                    </a:lnTo>
                    <a:lnTo>
                      <a:pt x="2570" y="3303"/>
                    </a:lnTo>
                    <a:lnTo>
                      <a:pt x="2564" y="3307"/>
                    </a:lnTo>
                    <a:lnTo>
                      <a:pt x="2564" y="3309"/>
                    </a:lnTo>
                    <a:lnTo>
                      <a:pt x="2561" y="3311"/>
                    </a:lnTo>
                    <a:lnTo>
                      <a:pt x="2557" y="3307"/>
                    </a:lnTo>
                    <a:lnTo>
                      <a:pt x="2549" y="3307"/>
                    </a:lnTo>
                    <a:lnTo>
                      <a:pt x="2547" y="3311"/>
                    </a:lnTo>
                    <a:lnTo>
                      <a:pt x="2545" y="3314"/>
                    </a:lnTo>
                    <a:lnTo>
                      <a:pt x="2544" y="3312"/>
                    </a:lnTo>
                    <a:lnTo>
                      <a:pt x="2540" y="3311"/>
                    </a:lnTo>
                    <a:lnTo>
                      <a:pt x="2538" y="3311"/>
                    </a:lnTo>
                    <a:lnTo>
                      <a:pt x="2538" y="3314"/>
                    </a:lnTo>
                    <a:lnTo>
                      <a:pt x="2534" y="3316"/>
                    </a:lnTo>
                    <a:lnTo>
                      <a:pt x="2525" y="3320"/>
                    </a:lnTo>
                    <a:lnTo>
                      <a:pt x="2523" y="3324"/>
                    </a:lnTo>
                    <a:lnTo>
                      <a:pt x="2523" y="3326"/>
                    </a:lnTo>
                    <a:lnTo>
                      <a:pt x="2523" y="3329"/>
                    </a:lnTo>
                    <a:lnTo>
                      <a:pt x="2525" y="3333"/>
                    </a:lnTo>
                    <a:lnTo>
                      <a:pt x="2530" y="3329"/>
                    </a:lnTo>
                    <a:lnTo>
                      <a:pt x="2536" y="3327"/>
                    </a:lnTo>
                    <a:lnTo>
                      <a:pt x="2540" y="3324"/>
                    </a:lnTo>
                    <a:lnTo>
                      <a:pt x="2542" y="3324"/>
                    </a:lnTo>
                    <a:lnTo>
                      <a:pt x="2547" y="3324"/>
                    </a:lnTo>
                    <a:lnTo>
                      <a:pt x="2555" y="3327"/>
                    </a:lnTo>
                    <a:lnTo>
                      <a:pt x="2559" y="3326"/>
                    </a:lnTo>
                    <a:lnTo>
                      <a:pt x="2561" y="3320"/>
                    </a:lnTo>
                    <a:lnTo>
                      <a:pt x="2562" y="3318"/>
                    </a:lnTo>
                    <a:lnTo>
                      <a:pt x="2566" y="3316"/>
                    </a:lnTo>
                    <a:lnTo>
                      <a:pt x="2570" y="3314"/>
                    </a:lnTo>
                    <a:lnTo>
                      <a:pt x="2572" y="3316"/>
                    </a:lnTo>
                    <a:lnTo>
                      <a:pt x="2577" y="3316"/>
                    </a:lnTo>
                    <a:lnTo>
                      <a:pt x="2579" y="3316"/>
                    </a:lnTo>
                    <a:lnTo>
                      <a:pt x="2587" y="3312"/>
                    </a:lnTo>
                    <a:lnTo>
                      <a:pt x="2594" y="3311"/>
                    </a:lnTo>
                    <a:lnTo>
                      <a:pt x="2598" y="3309"/>
                    </a:lnTo>
                    <a:lnTo>
                      <a:pt x="2604" y="3314"/>
                    </a:lnTo>
                    <a:lnTo>
                      <a:pt x="2606" y="3316"/>
                    </a:lnTo>
                    <a:lnTo>
                      <a:pt x="2609" y="3316"/>
                    </a:lnTo>
                    <a:lnTo>
                      <a:pt x="2613" y="3318"/>
                    </a:lnTo>
                    <a:lnTo>
                      <a:pt x="2615" y="3320"/>
                    </a:lnTo>
                    <a:lnTo>
                      <a:pt x="2619" y="3322"/>
                    </a:lnTo>
                    <a:lnTo>
                      <a:pt x="2621" y="3324"/>
                    </a:lnTo>
                    <a:lnTo>
                      <a:pt x="2624" y="3322"/>
                    </a:lnTo>
                    <a:lnTo>
                      <a:pt x="2626" y="3318"/>
                    </a:lnTo>
                    <a:lnTo>
                      <a:pt x="2628" y="3314"/>
                    </a:lnTo>
                    <a:lnTo>
                      <a:pt x="2630" y="3314"/>
                    </a:lnTo>
                    <a:lnTo>
                      <a:pt x="2636" y="3314"/>
                    </a:lnTo>
                    <a:lnTo>
                      <a:pt x="2643" y="3312"/>
                    </a:lnTo>
                    <a:lnTo>
                      <a:pt x="2645" y="3314"/>
                    </a:lnTo>
                    <a:lnTo>
                      <a:pt x="2647" y="3314"/>
                    </a:lnTo>
                    <a:lnTo>
                      <a:pt x="2653" y="3307"/>
                    </a:lnTo>
                    <a:lnTo>
                      <a:pt x="2655" y="3307"/>
                    </a:lnTo>
                    <a:lnTo>
                      <a:pt x="2656" y="3303"/>
                    </a:lnTo>
                    <a:lnTo>
                      <a:pt x="2662" y="3301"/>
                    </a:lnTo>
                    <a:lnTo>
                      <a:pt x="2664" y="3299"/>
                    </a:lnTo>
                    <a:lnTo>
                      <a:pt x="2666" y="3299"/>
                    </a:lnTo>
                    <a:lnTo>
                      <a:pt x="2660" y="3307"/>
                    </a:lnTo>
                    <a:close/>
                    <a:moveTo>
                      <a:pt x="4285" y="1628"/>
                    </a:moveTo>
                    <a:lnTo>
                      <a:pt x="4277" y="1636"/>
                    </a:lnTo>
                    <a:lnTo>
                      <a:pt x="4275" y="1638"/>
                    </a:lnTo>
                    <a:lnTo>
                      <a:pt x="4273" y="1645"/>
                    </a:lnTo>
                    <a:lnTo>
                      <a:pt x="4266" y="1655"/>
                    </a:lnTo>
                    <a:lnTo>
                      <a:pt x="4264" y="1656"/>
                    </a:lnTo>
                    <a:lnTo>
                      <a:pt x="4260" y="1658"/>
                    </a:lnTo>
                    <a:lnTo>
                      <a:pt x="4256" y="1660"/>
                    </a:lnTo>
                    <a:lnTo>
                      <a:pt x="4255" y="1662"/>
                    </a:lnTo>
                    <a:lnTo>
                      <a:pt x="4256" y="1670"/>
                    </a:lnTo>
                    <a:lnTo>
                      <a:pt x="4251" y="1679"/>
                    </a:lnTo>
                    <a:lnTo>
                      <a:pt x="4243" y="1688"/>
                    </a:lnTo>
                    <a:lnTo>
                      <a:pt x="4241" y="1692"/>
                    </a:lnTo>
                    <a:lnTo>
                      <a:pt x="4240" y="1694"/>
                    </a:lnTo>
                    <a:lnTo>
                      <a:pt x="4238" y="1698"/>
                    </a:lnTo>
                    <a:lnTo>
                      <a:pt x="4230" y="1703"/>
                    </a:lnTo>
                    <a:lnTo>
                      <a:pt x="4228" y="1705"/>
                    </a:lnTo>
                    <a:lnTo>
                      <a:pt x="4226" y="1709"/>
                    </a:lnTo>
                    <a:lnTo>
                      <a:pt x="4224" y="1715"/>
                    </a:lnTo>
                    <a:lnTo>
                      <a:pt x="4221" y="1720"/>
                    </a:lnTo>
                    <a:lnTo>
                      <a:pt x="4217" y="1726"/>
                    </a:lnTo>
                    <a:lnTo>
                      <a:pt x="4217" y="1730"/>
                    </a:lnTo>
                    <a:lnTo>
                      <a:pt x="4217" y="1733"/>
                    </a:lnTo>
                    <a:lnTo>
                      <a:pt x="4217" y="1737"/>
                    </a:lnTo>
                    <a:lnTo>
                      <a:pt x="4215" y="1741"/>
                    </a:lnTo>
                    <a:lnTo>
                      <a:pt x="4211" y="1747"/>
                    </a:lnTo>
                    <a:lnTo>
                      <a:pt x="4206" y="1752"/>
                    </a:lnTo>
                    <a:lnTo>
                      <a:pt x="4204" y="1756"/>
                    </a:lnTo>
                    <a:lnTo>
                      <a:pt x="4202" y="1758"/>
                    </a:lnTo>
                    <a:lnTo>
                      <a:pt x="4196" y="1763"/>
                    </a:lnTo>
                    <a:lnTo>
                      <a:pt x="4196" y="1765"/>
                    </a:lnTo>
                    <a:lnTo>
                      <a:pt x="4196" y="1771"/>
                    </a:lnTo>
                    <a:lnTo>
                      <a:pt x="4196" y="1775"/>
                    </a:lnTo>
                    <a:lnTo>
                      <a:pt x="4198" y="1777"/>
                    </a:lnTo>
                    <a:lnTo>
                      <a:pt x="4200" y="1780"/>
                    </a:lnTo>
                    <a:lnTo>
                      <a:pt x="4202" y="1782"/>
                    </a:lnTo>
                    <a:lnTo>
                      <a:pt x="4206" y="1797"/>
                    </a:lnTo>
                    <a:lnTo>
                      <a:pt x="4206" y="1805"/>
                    </a:lnTo>
                    <a:lnTo>
                      <a:pt x="4206" y="1810"/>
                    </a:lnTo>
                    <a:lnTo>
                      <a:pt x="4202" y="1814"/>
                    </a:lnTo>
                    <a:lnTo>
                      <a:pt x="4198" y="1818"/>
                    </a:lnTo>
                    <a:lnTo>
                      <a:pt x="4194" y="1820"/>
                    </a:lnTo>
                    <a:lnTo>
                      <a:pt x="4191" y="1822"/>
                    </a:lnTo>
                    <a:lnTo>
                      <a:pt x="4189" y="1825"/>
                    </a:lnTo>
                    <a:lnTo>
                      <a:pt x="4189" y="1827"/>
                    </a:lnTo>
                    <a:lnTo>
                      <a:pt x="4189" y="1831"/>
                    </a:lnTo>
                    <a:lnTo>
                      <a:pt x="4189" y="1835"/>
                    </a:lnTo>
                    <a:lnTo>
                      <a:pt x="4189" y="1840"/>
                    </a:lnTo>
                    <a:lnTo>
                      <a:pt x="4191" y="1842"/>
                    </a:lnTo>
                    <a:lnTo>
                      <a:pt x="4194" y="1848"/>
                    </a:lnTo>
                    <a:lnTo>
                      <a:pt x="4194" y="1852"/>
                    </a:lnTo>
                    <a:lnTo>
                      <a:pt x="4196" y="1855"/>
                    </a:lnTo>
                    <a:lnTo>
                      <a:pt x="4196" y="1859"/>
                    </a:lnTo>
                    <a:lnTo>
                      <a:pt x="4189" y="1870"/>
                    </a:lnTo>
                    <a:lnTo>
                      <a:pt x="4187" y="1874"/>
                    </a:lnTo>
                    <a:lnTo>
                      <a:pt x="4183" y="1878"/>
                    </a:lnTo>
                    <a:lnTo>
                      <a:pt x="4181" y="1882"/>
                    </a:lnTo>
                    <a:lnTo>
                      <a:pt x="4181" y="1885"/>
                    </a:lnTo>
                    <a:lnTo>
                      <a:pt x="4181" y="1889"/>
                    </a:lnTo>
                    <a:lnTo>
                      <a:pt x="4181" y="1891"/>
                    </a:lnTo>
                    <a:lnTo>
                      <a:pt x="4187" y="1904"/>
                    </a:lnTo>
                    <a:lnTo>
                      <a:pt x="4191" y="1910"/>
                    </a:lnTo>
                    <a:lnTo>
                      <a:pt x="4194" y="1912"/>
                    </a:lnTo>
                    <a:lnTo>
                      <a:pt x="4196" y="1914"/>
                    </a:lnTo>
                    <a:lnTo>
                      <a:pt x="4196" y="1917"/>
                    </a:lnTo>
                    <a:lnTo>
                      <a:pt x="4194" y="1921"/>
                    </a:lnTo>
                    <a:lnTo>
                      <a:pt x="4193" y="1921"/>
                    </a:lnTo>
                    <a:lnTo>
                      <a:pt x="4189" y="1927"/>
                    </a:lnTo>
                    <a:lnTo>
                      <a:pt x="4187" y="1931"/>
                    </a:lnTo>
                    <a:lnTo>
                      <a:pt x="4185" y="1932"/>
                    </a:lnTo>
                    <a:lnTo>
                      <a:pt x="4185" y="1942"/>
                    </a:lnTo>
                    <a:lnTo>
                      <a:pt x="4183" y="1946"/>
                    </a:lnTo>
                    <a:lnTo>
                      <a:pt x="4181" y="1947"/>
                    </a:lnTo>
                    <a:lnTo>
                      <a:pt x="4179" y="1949"/>
                    </a:lnTo>
                    <a:lnTo>
                      <a:pt x="4179" y="1953"/>
                    </a:lnTo>
                    <a:lnTo>
                      <a:pt x="4181" y="1957"/>
                    </a:lnTo>
                    <a:lnTo>
                      <a:pt x="4185" y="1961"/>
                    </a:lnTo>
                    <a:lnTo>
                      <a:pt x="4187" y="1962"/>
                    </a:lnTo>
                    <a:lnTo>
                      <a:pt x="4187" y="1972"/>
                    </a:lnTo>
                    <a:lnTo>
                      <a:pt x="4187" y="1976"/>
                    </a:lnTo>
                    <a:lnTo>
                      <a:pt x="4185" y="1977"/>
                    </a:lnTo>
                    <a:lnTo>
                      <a:pt x="4176" y="1981"/>
                    </a:lnTo>
                    <a:lnTo>
                      <a:pt x="4174" y="1981"/>
                    </a:lnTo>
                    <a:lnTo>
                      <a:pt x="4170" y="1985"/>
                    </a:lnTo>
                    <a:lnTo>
                      <a:pt x="4168" y="1989"/>
                    </a:lnTo>
                    <a:lnTo>
                      <a:pt x="4168" y="1991"/>
                    </a:lnTo>
                    <a:lnTo>
                      <a:pt x="4168" y="1996"/>
                    </a:lnTo>
                    <a:lnTo>
                      <a:pt x="4168" y="2000"/>
                    </a:lnTo>
                    <a:lnTo>
                      <a:pt x="4170" y="2008"/>
                    </a:lnTo>
                    <a:lnTo>
                      <a:pt x="4170" y="2017"/>
                    </a:lnTo>
                    <a:lnTo>
                      <a:pt x="4168" y="2021"/>
                    </a:lnTo>
                    <a:lnTo>
                      <a:pt x="4166" y="2023"/>
                    </a:lnTo>
                    <a:lnTo>
                      <a:pt x="4164" y="2024"/>
                    </a:lnTo>
                    <a:lnTo>
                      <a:pt x="4162" y="2026"/>
                    </a:lnTo>
                    <a:lnTo>
                      <a:pt x="4157" y="2030"/>
                    </a:lnTo>
                    <a:lnTo>
                      <a:pt x="4151" y="2034"/>
                    </a:lnTo>
                    <a:lnTo>
                      <a:pt x="4147" y="2034"/>
                    </a:lnTo>
                    <a:lnTo>
                      <a:pt x="4144" y="2039"/>
                    </a:lnTo>
                    <a:lnTo>
                      <a:pt x="4140" y="2039"/>
                    </a:lnTo>
                    <a:lnTo>
                      <a:pt x="4136" y="2043"/>
                    </a:lnTo>
                    <a:lnTo>
                      <a:pt x="4134" y="2045"/>
                    </a:lnTo>
                    <a:lnTo>
                      <a:pt x="4130" y="2053"/>
                    </a:lnTo>
                    <a:lnTo>
                      <a:pt x="4129" y="2056"/>
                    </a:lnTo>
                    <a:lnTo>
                      <a:pt x="4123" y="2060"/>
                    </a:lnTo>
                    <a:lnTo>
                      <a:pt x="4119" y="2066"/>
                    </a:lnTo>
                    <a:lnTo>
                      <a:pt x="4117" y="2069"/>
                    </a:lnTo>
                    <a:lnTo>
                      <a:pt x="4114" y="2073"/>
                    </a:lnTo>
                    <a:lnTo>
                      <a:pt x="4100" y="2083"/>
                    </a:lnTo>
                    <a:lnTo>
                      <a:pt x="4095" y="2086"/>
                    </a:lnTo>
                    <a:lnTo>
                      <a:pt x="4089" y="2092"/>
                    </a:lnTo>
                    <a:lnTo>
                      <a:pt x="4087" y="2096"/>
                    </a:lnTo>
                    <a:lnTo>
                      <a:pt x="4080" y="2103"/>
                    </a:lnTo>
                    <a:lnTo>
                      <a:pt x="4078" y="2105"/>
                    </a:lnTo>
                    <a:lnTo>
                      <a:pt x="4074" y="2107"/>
                    </a:lnTo>
                    <a:lnTo>
                      <a:pt x="4070" y="2105"/>
                    </a:lnTo>
                    <a:lnTo>
                      <a:pt x="4068" y="2105"/>
                    </a:lnTo>
                    <a:lnTo>
                      <a:pt x="4065" y="2094"/>
                    </a:lnTo>
                    <a:lnTo>
                      <a:pt x="4063" y="2092"/>
                    </a:lnTo>
                    <a:lnTo>
                      <a:pt x="4055" y="2090"/>
                    </a:lnTo>
                    <a:lnTo>
                      <a:pt x="4048" y="2088"/>
                    </a:lnTo>
                    <a:lnTo>
                      <a:pt x="4044" y="2088"/>
                    </a:lnTo>
                    <a:lnTo>
                      <a:pt x="4040" y="2088"/>
                    </a:lnTo>
                    <a:lnTo>
                      <a:pt x="4038" y="2088"/>
                    </a:lnTo>
                    <a:lnTo>
                      <a:pt x="4035" y="2090"/>
                    </a:lnTo>
                    <a:lnTo>
                      <a:pt x="4031" y="2096"/>
                    </a:lnTo>
                    <a:lnTo>
                      <a:pt x="4023" y="2098"/>
                    </a:lnTo>
                    <a:lnTo>
                      <a:pt x="4023" y="2101"/>
                    </a:lnTo>
                    <a:lnTo>
                      <a:pt x="4025" y="2105"/>
                    </a:lnTo>
                    <a:lnTo>
                      <a:pt x="4027" y="2111"/>
                    </a:lnTo>
                    <a:lnTo>
                      <a:pt x="4031" y="2116"/>
                    </a:lnTo>
                    <a:lnTo>
                      <a:pt x="4035" y="2126"/>
                    </a:lnTo>
                    <a:lnTo>
                      <a:pt x="4036" y="2130"/>
                    </a:lnTo>
                    <a:lnTo>
                      <a:pt x="4035" y="2133"/>
                    </a:lnTo>
                    <a:lnTo>
                      <a:pt x="4029" y="2137"/>
                    </a:lnTo>
                    <a:lnTo>
                      <a:pt x="4027" y="2141"/>
                    </a:lnTo>
                    <a:lnTo>
                      <a:pt x="4025" y="2150"/>
                    </a:lnTo>
                    <a:lnTo>
                      <a:pt x="4025" y="2154"/>
                    </a:lnTo>
                    <a:lnTo>
                      <a:pt x="4023" y="2158"/>
                    </a:lnTo>
                    <a:lnTo>
                      <a:pt x="4023" y="2165"/>
                    </a:lnTo>
                    <a:lnTo>
                      <a:pt x="4023" y="2171"/>
                    </a:lnTo>
                    <a:lnTo>
                      <a:pt x="4023" y="2175"/>
                    </a:lnTo>
                    <a:lnTo>
                      <a:pt x="4023" y="2182"/>
                    </a:lnTo>
                    <a:lnTo>
                      <a:pt x="4023" y="2186"/>
                    </a:lnTo>
                    <a:lnTo>
                      <a:pt x="4023" y="2190"/>
                    </a:lnTo>
                    <a:lnTo>
                      <a:pt x="4021" y="2197"/>
                    </a:lnTo>
                    <a:lnTo>
                      <a:pt x="4020" y="2199"/>
                    </a:lnTo>
                    <a:lnTo>
                      <a:pt x="4014" y="2222"/>
                    </a:lnTo>
                    <a:lnTo>
                      <a:pt x="4014" y="2225"/>
                    </a:lnTo>
                    <a:lnTo>
                      <a:pt x="4012" y="2227"/>
                    </a:lnTo>
                    <a:lnTo>
                      <a:pt x="4010" y="2240"/>
                    </a:lnTo>
                    <a:lnTo>
                      <a:pt x="4010" y="2248"/>
                    </a:lnTo>
                    <a:lnTo>
                      <a:pt x="4010" y="2257"/>
                    </a:lnTo>
                    <a:lnTo>
                      <a:pt x="4012" y="2265"/>
                    </a:lnTo>
                    <a:lnTo>
                      <a:pt x="4010" y="2267"/>
                    </a:lnTo>
                    <a:lnTo>
                      <a:pt x="4006" y="2267"/>
                    </a:lnTo>
                    <a:lnTo>
                      <a:pt x="4003" y="2269"/>
                    </a:lnTo>
                    <a:lnTo>
                      <a:pt x="4003" y="2272"/>
                    </a:lnTo>
                    <a:lnTo>
                      <a:pt x="4001" y="2282"/>
                    </a:lnTo>
                    <a:lnTo>
                      <a:pt x="4008" y="2282"/>
                    </a:lnTo>
                    <a:lnTo>
                      <a:pt x="4016" y="2284"/>
                    </a:lnTo>
                    <a:lnTo>
                      <a:pt x="4023" y="2285"/>
                    </a:lnTo>
                    <a:lnTo>
                      <a:pt x="4033" y="2287"/>
                    </a:lnTo>
                    <a:lnTo>
                      <a:pt x="4042" y="2297"/>
                    </a:lnTo>
                    <a:lnTo>
                      <a:pt x="4044" y="2299"/>
                    </a:lnTo>
                    <a:lnTo>
                      <a:pt x="4044" y="2302"/>
                    </a:lnTo>
                    <a:lnTo>
                      <a:pt x="4040" y="2306"/>
                    </a:lnTo>
                    <a:lnTo>
                      <a:pt x="4038" y="2308"/>
                    </a:lnTo>
                    <a:lnTo>
                      <a:pt x="4035" y="2310"/>
                    </a:lnTo>
                    <a:lnTo>
                      <a:pt x="4033" y="2312"/>
                    </a:lnTo>
                    <a:lnTo>
                      <a:pt x="4023" y="2321"/>
                    </a:lnTo>
                    <a:lnTo>
                      <a:pt x="4021" y="2327"/>
                    </a:lnTo>
                    <a:lnTo>
                      <a:pt x="4020" y="2334"/>
                    </a:lnTo>
                    <a:lnTo>
                      <a:pt x="4016" y="2340"/>
                    </a:lnTo>
                    <a:lnTo>
                      <a:pt x="4016" y="2344"/>
                    </a:lnTo>
                    <a:lnTo>
                      <a:pt x="4014" y="2345"/>
                    </a:lnTo>
                    <a:lnTo>
                      <a:pt x="4014" y="2349"/>
                    </a:lnTo>
                    <a:lnTo>
                      <a:pt x="4012" y="2353"/>
                    </a:lnTo>
                    <a:lnTo>
                      <a:pt x="4010" y="2361"/>
                    </a:lnTo>
                    <a:lnTo>
                      <a:pt x="4010" y="2364"/>
                    </a:lnTo>
                    <a:lnTo>
                      <a:pt x="4006" y="2366"/>
                    </a:lnTo>
                    <a:lnTo>
                      <a:pt x="4005" y="2368"/>
                    </a:lnTo>
                    <a:lnTo>
                      <a:pt x="3999" y="2374"/>
                    </a:lnTo>
                    <a:lnTo>
                      <a:pt x="3997" y="2376"/>
                    </a:lnTo>
                    <a:lnTo>
                      <a:pt x="3995" y="2377"/>
                    </a:lnTo>
                    <a:lnTo>
                      <a:pt x="3993" y="2379"/>
                    </a:lnTo>
                    <a:lnTo>
                      <a:pt x="3991" y="2377"/>
                    </a:lnTo>
                    <a:lnTo>
                      <a:pt x="3988" y="2366"/>
                    </a:lnTo>
                    <a:lnTo>
                      <a:pt x="3986" y="2362"/>
                    </a:lnTo>
                    <a:lnTo>
                      <a:pt x="3986" y="2361"/>
                    </a:lnTo>
                    <a:lnTo>
                      <a:pt x="3982" y="2353"/>
                    </a:lnTo>
                    <a:lnTo>
                      <a:pt x="3982" y="2340"/>
                    </a:lnTo>
                    <a:lnTo>
                      <a:pt x="3980" y="2334"/>
                    </a:lnTo>
                    <a:lnTo>
                      <a:pt x="3978" y="2332"/>
                    </a:lnTo>
                    <a:lnTo>
                      <a:pt x="3978" y="2327"/>
                    </a:lnTo>
                    <a:lnTo>
                      <a:pt x="3978" y="2325"/>
                    </a:lnTo>
                    <a:lnTo>
                      <a:pt x="3980" y="2321"/>
                    </a:lnTo>
                    <a:lnTo>
                      <a:pt x="3982" y="2319"/>
                    </a:lnTo>
                    <a:lnTo>
                      <a:pt x="3984" y="2315"/>
                    </a:lnTo>
                    <a:lnTo>
                      <a:pt x="3986" y="2312"/>
                    </a:lnTo>
                    <a:lnTo>
                      <a:pt x="3986" y="2308"/>
                    </a:lnTo>
                    <a:lnTo>
                      <a:pt x="3986" y="2304"/>
                    </a:lnTo>
                    <a:lnTo>
                      <a:pt x="3988" y="2302"/>
                    </a:lnTo>
                    <a:lnTo>
                      <a:pt x="3989" y="2299"/>
                    </a:lnTo>
                    <a:lnTo>
                      <a:pt x="3993" y="2295"/>
                    </a:lnTo>
                    <a:lnTo>
                      <a:pt x="3995" y="2291"/>
                    </a:lnTo>
                    <a:lnTo>
                      <a:pt x="3995" y="2287"/>
                    </a:lnTo>
                    <a:lnTo>
                      <a:pt x="3993" y="2284"/>
                    </a:lnTo>
                    <a:lnTo>
                      <a:pt x="3989" y="2282"/>
                    </a:lnTo>
                    <a:lnTo>
                      <a:pt x="3986" y="2282"/>
                    </a:lnTo>
                    <a:lnTo>
                      <a:pt x="3980" y="2284"/>
                    </a:lnTo>
                    <a:lnTo>
                      <a:pt x="3976" y="2289"/>
                    </a:lnTo>
                    <a:lnTo>
                      <a:pt x="3974" y="2291"/>
                    </a:lnTo>
                    <a:lnTo>
                      <a:pt x="3969" y="2285"/>
                    </a:lnTo>
                    <a:lnTo>
                      <a:pt x="3967" y="2284"/>
                    </a:lnTo>
                    <a:lnTo>
                      <a:pt x="3965" y="2282"/>
                    </a:lnTo>
                    <a:lnTo>
                      <a:pt x="3959" y="2278"/>
                    </a:lnTo>
                    <a:lnTo>
                      <a:pt x="3956" y="2278"/>
                    </a:lnTo>
                    <a:lnTo>
                      <a:pt x="3948" y="2278"/>
                    </a:lnTo>
                    <a:lnTo>
                      <a:pt x="3939" y="2276"/>
                    </a:lnTo>
                    <a:lnTo>
                      <a:pt x="3926" y="2272"/>
                    </a:lnTo>
                    <a:lnTo>
                      <a:pt x="3912" y="2272"/>
                    </a:lnTo>
                    <a:lnTo>
                      <a:pt x="3905" y="2270"/>
                    </a:lnTo>
                    <a:lnTo>
                      <a:pt x="3879" y="2270"/>
                    </a:lnTo>
                    <a:lnTo>
                      <a:pt x="3867" y="2270"/>
                    </a:lnTo>
                    <a:lnTo>
                      <a:pt x="3841" y="2270"/>
                    </a:lnTo>
                    <a:lnTo>
                      <a:pt x="3837" y="2270"/>
                    </a:lnTo>
                    <a:lnTo>
                      <a:pt x="3832" y="2270"/>
                    </a:lnTo>
                    <a:lnTo>
                      <a:pt x="3830" y="2269"/>
                    </a:lnTo>
                    <a:lnTo>
                      <a:pt x="3830" y="2265"/>
                    </a:lnTo>
                    <a:lnTo>
                      <a:pt x="3828" y="2263"/>
                    </a:lnTo>
                    <a:lnTo>
                      <a:pt x="3822" y="2263"/>
                    </a:lnTo>
                    <a:lnTo>
                      <a:pt x="3818" y="2267"/>
                    </a:lnTo>
                    <a:lnTo>
                      <a:pt x="3816" y="2269"/>
                    </a:lnTo>
                    <a:lnTo>
                      <a:pt x="3815" y="2270"/>
                    </a:lnTo>
                    <a:lnTo>
                      <a:pt x="3809" y="2274"/>
                    </a:lnTo>
                    <a:lnTo>
                      <a:pt x="3805" y="2276"/>
                    </a:lnTo>
                    <a:lnTo>
                      <a:pt x="3794" y="2282"/>
                    </a:lnTo>
                    <a:lnTo>
                      <a:pt x="3790" y="2282"/>
                    </a:lnTo>
                    <a:lnTo>
                      <a:pt x="3771" y="2291"/>
                    </a:lnTo>
                    <a:lnTo>
                      <a:pt x="3762" y="2295"/>
                    </a:lnTo>
                    <a:lnTo>
                      <a:pt x="3751" y="2299"/>
                    </a:lnTo>
                    <a:lnTo>
                      <a:pt x="3749" y="2300"/>
                    </a:lnTo>
                    <a:lnTo>
                      <a:pt x="3745" y="2300"/>
                    </a:lnTo>
                    <a:lnTo>
                      <a:pt x="3724" y="2312"/>
                    </a:lnTo>
                    <a:lnTo>
                      <a:pt x="3721" y="2312"/>
                    </a:lnTo>
                    <a:lnTo>
                      <a:pt x="3706" y="2321"/>
                    </a:lnTo>
                    <a:lnTo>
                      <a:pt x="3694" y="2327"/>
                    </a:lnTo>
                    <a:lnTo>
                      <a:pt x="3691" y="2329"/>
                    </a:lnTo>
                    <a:lnTo>
                      <a:pt x="3687" y="2330"/>
                    </a:lnTo>
                    <a:lnTo>
                      <a:pt x="3685" y="2336"/>
                    </a:lnTo>
                    <a:lnTo>
                      <a:pt x="3683" y="2338"/>
                    </a:lnTo>
                    <a:lnTo>
                      <a:pt x="3683" y="2347"/>
                    </a:lnTo>
                    <a:lnTo>
                      <a:pt x="3677" y="2362"/>
                    </a:lnTo>
                    <a:lnTo>
                      <a:pt x="3675" y="2366"/>
                    </a:lnTo>
                    <a:lnTo>
                      <a:pt x="3664" y="2377"/>
                    </a:lnTo>
                    <a:lnTo>
                      <a:pt x="3662" y="2379"/>
                    </a:lnTo>
                    <a:lnTo>
                      <a:pt x="3659" y="2381"/>
                    </a:lnTo>
                    <a:lnTo>
                      <a:pt x="3657" y="2383"/>
                    </a:lnTo>
                    <a:lnTo>
                      <a:pt x="3653" y="2389"/>
                    </a:lnTo>
                    <a:lnTo>
                      <a:pt x="3649" y="2394"/>
                    </a:lnTo>
                    <a:lnTo>
                      <a:pt x="3647" y="2396"/>
                    </a:lnTo>
                    <a:lnTo>
                      <a:pt x="3644" y="2398"/>
                    </a:lnTo>
                    <a:lnTo>
                      <a:pt x="3642" y="2398"/>
                    </a:lnTo>
                    <a:lnTo>
                      <a:pt x="3640" y="2402"/>
                    </a:lnTo>
                    <a:lnTo>
                      <a:pt x="3638" y="2404"/>
                    </a:lnTo>
                    <a:lnTo>
                      <a:pt x="3636" y="2409"/>
                    </a:lnTo>
                    <a:lnTo>
                      <a:pt x="3636" y="2413"/>
                    </a:lnTo>
                    <a:lnTo>
                      <a:pt x="3634" y="2415"/>
                    </a:lnTo>
                    <a:lnTo>
                      <a:pt x="3630" y="2419"/>
                    </a:lnTo>
                    <a:lnTo>
                      <a:pt x="3628" y="2422"/>
                    </a:lnTo>
                    <a:lnTo>
                      <a:pt x="3628" y="2426"/>
                    </a:lnTo>
                    <a:lnTo>
                      <a:pt x="3627" y="2430"/>
                    </a:lnTo>
                    <a:lnTo>
                      <a:pt x="3627" y="2441"/>
                    </a:lnTo>
                    <a:lnTo>
                      <a:pt x="3627" y="2445"/>
                    </a:lnTo>
                    <a:lnTo>
                      <a:pt x="3627" y="2449"/>
                    </a:lnTo>
                    <a:lnTo>
                      <a:pt x="3628" y="2453"/>
                    </a:lnTo>
                    <a:lnTo>
                      <a:pt x="3630" y="2454"/>
                    </a:lnTo>
                    <a:lnTo>
                      <a:pt x="3634" y="2454"/>
                    </a:lnTo>
                    <a:lnTo>
                      <a:pt x="3638" y="2456"/>
                    </a:lnTo>
                    <a:lnTo>
                      <a:pt x="3640" y="2460"/>
                    </a:lnTo>
                    <a:lnTo>
                      <a:pt x="3642" y="2462"/>
                    </a:lnTo>
                    <a:lnTo>
                      <a:pt x="3642" y="2464"/>
                    </a:lnTo>
                    <a:lnTo>
                      <a:pt x="3644" y="2469"/>
                    </a:lnTo>
                    <a:lnTo>
                      <a:pt x="3642" y="2473"/>
                    </a:lnTo>
                    <a:lnTo>
                      <a:pt x="3642" y="2481"/>
                    </a:lnTo>
                    <a:lnTo>
                      <a:pt x="3642" y="2484"/>
                    </a:lnTo>
                    <a:lnTo>
                      <a:pt x="3644" y="2498"/>
                    </a:lnTo>
                    <a:lnTo>
                      <a:pt x="3644" y="2511"/>
                    </a:lnTo>
                    <a:lnTo>
                      <a:pt x="3644" y="2514"/>
                    </a:lnTo>
                    <a:lnTo>
                      <a:pt x="3644" y="2518"/>
                    </a:lnTo>
                    <a:lnTo>
                      <a:pt x="3636" y="2533"/>
                    </a:lnTo>
                    <a:lnTo>
                      <a:pt x="3634" y="2541"/>
                    </a:lnTo>
                    <a:lnTo>
                      <a:pt x="3634" y="2545"/>
                    </a:lnTo>
                    <a:lnTo>
                      <a:pt x="3636" y="2552"/>
                    </a:lnTo>
                    <a:lnTo>
                      <a:pt x="3636" y="2556"/>
                    </a:lnTo>
                    <a:lnTo>
                      <a:pt x="3638" y="2560"/>
                    </a:lnTo>
                    <a:lnTo>
                      <a:pt x="3638" y="2561"/>
                    </a:lnTo>
                    <a:lnTo>
                      <a:pt x="3642" y="2560"/>
                    </a:lnTo>
                    <a:lnTo>
                      <a:pt x="3642" y="2552"/>
                    </a:lnTo>
                    <a:lnTo>
                      <a:pt x="3642" y="2548"/>
                    </a:lnTo>
                    <a:lnTo>
                      <a:pt x="3642" y="2541"/>
                    </a:lnTo>
                    <a:lnTo>
                      <a:pt x="3644" y="2537"/>
                    </a:lnTo>
                    <a:lnTo>
                      <a:pt x="3644" y="2533"/>
                    </a:lnTo>
                    <a:lnTo>
                      <a:pt x="3647" y="2533"/>
                    </a:lnTo>
                    <a:lnTo>
                      <a:pt x="3649" y="2531"/>
                    </a:lnTo>
                    <a:lnTo>
                      <a:pt x="3657" y="2539"/>
                    </a:lnTo>
                    <a:lnTo>
                      <a:pt x="3662" y="2545"/>
                    </a:lnTo>
                    <a:lnTo>
                      <a:pt x="3666" y="2548"/>
                    </a:lnTo>
                    <a:lnTo>
                      <a:pt x="3670" y="2548"/>
                    </a:lnTo>
                    <a:lnTo>
                      <a:pt x="3679" y="2554"/>
                    </a:lnTo>
                    <a:lnTo>
                      <a:pt x="3681" y="2554"/>
                    </a:lnTo>
                    <a:lnTo>
                      <a:pt x="3687" y="2554"/>
                    </a:lnTo>
                    <a:lnTo>
                      <a:pt x="3692" y="2552"/>
                    </a:lnTo>
                    <a:lnTo>
                      <a:pt x="3702" y="2550"/>
                    </a:lnTo>
                    <a:lnTo>
                      <a:pt x="3706" y="2552"/>
                    </a:lnTo>
                    <a:lnTo>
                      <a:pt x="3707" y="2554"/>
                    </a:lnTo>
                    <a:lnTo>
                      <a:pt x="3706" y="2558"/>
                    </a:lnTo>
                    <a:lnTo>
                      <a:pt x="3706" y="2561"/>
                    </a:lnTo>
                    <a:lnTo>
                      <a:pt x="3700" y="2569"/>
                    </a:lnTo>
                    <a:lnTo>
                      <a:pt x="3698" y="2573"/>
                    </a:lnTo>
                    <a:lnTo>
                      <a:pt x="3692" y="2582"/>
                    </a:lnTo>
                    <a:lnTo>
                      <a:pt x="3692" y="2584"/>
                    </a:lnTo>
                    <a:lnTo>
                      <a:pt x="3689" y="2590"/>
                    </a:lnTo>
                    <a:lnTo>
                      <a:pt x="3687" y="2591"/>
                    </a:lnTo>
                    <a:lnTo>
                      <a:pt x="3679" y="2595"/>
                    </a:lnTo>
                    <a:lnTo>
                      <a:pt x="3674" y="2597"/>
                    </a:lnTo>
                    <a:lnTo>
                      <a:pt x="3672" y="2601"/>
                    </a:lnTo>
                    <a:lnTo>
                      <a:pt x="3670" y="2603"/>
                    </a:lnTo>
                    <a:lnTo>
                      <a:pt x="3668" y="2605"/>
                    </a:lnTo>
                    <a:lnTo>
                      <a:pt x="3668" y="2608"/>
                    </a:lnTo>
                    <a:lnTo>
                      <a:pt x="3666" y="2612"/>
                    </a:lnTo>
                    <a:lnTo>
                      <a:pt x="3666" y="2616"/>
                    </a:lnTo>
                    <a:lnTo>
                      <a:pt x="3662" y="2621"/>
                    </a:lnTo>
                    <a:lnTo>
                      <a:pt x="3662" y="2625"/>
                    </a:lnTo>
                    <a:lnTo>
                      <a:pt x="3662" y="2629"/>
                    </a:lnTo>
                    <a:lnTo>
                      <a:pt x="3662" y="2633"/>
                    </a:lnTo>
                    <a:lnTo>
                      <a:pt x="3662" y="2637"/>
                    </a:lnTo>
                    <a:lnTo>
                      <a:pt x="3664" y="2640"/>
                    </a:lnTo>
                    <a:lnTo>
                      <a:pt x="3660" y="2642"/>
                    </a:lnTo>
                    <a:lnTo>
                      <a:pt x="3657" y="2644"/>
                    </a:lnTo>
                    <a:lnTo>
                      <a:pt x="3655" y="2646"/>
                    </a:lnTo>
                    <a:lnTo>
                      <a:pt x="3653" y="2648"/>
                    </a:lnTo>
                    <a:lnTo>
                      <a:pt x="3645" y="2659"/>
                    </a:lnTo>
                    <a:lnTo>
                      <a:pt x="3642" y="2668"/>
                    </a:lnTo>
                    <a:lnTo>
                      <a:pt x="3640" y="2680"/>
                    </a:lnTo>
                    <a:lnTo>
                      <a:pt x="3638" y="2685"/>
                    </a:lnTo>
                    <a:lnTo>
                      <a:pt x="3636" y="2689"/>
                    </a:lnTo>
                    <a:lnTo>
                      <a:pt x="3627" y="2713"/>
                    </a:lnTo>
                    <a:lnTo>
                      <a:pt x="3627" y="2717"/>
                    </a:lnTo>
                    <a:lnTo>
                      <a:pt x="3627" y="2721"/>
                    </a:lnTo>
                    <a:lnTo>
                      <a:pt x="3625" y="2723"/>
                    </a:lnTo>
                    <a:lnTo>
                      <a:pt x="3619" y="2729"/>
                    </a:lnTo>
                    <a:lnTo>
                      <a:pt x="3619" y="2730"/>
                    </a:lnTo>
                    <a:lnTo>
                      <a:pt x="3617" y="2738"/>
                    </a:lnTo>
                    <a:lnTo>
                      <a:pt x="3617" y="2742"/>
                    </a:lnTo>
                    <a:lnTo>
                      <a:pt x="3619" y="2753"/>
                    </a:lnTo>
                    <a:lnTo>
                      <a:pt x="3617" y="2757"/>
                    </a:lnTo>
                    <a:lnTo>
                      <a:pt x="3615" y="2759"/>
                    </a:lnTo>
                    <a:lnTo>
                      <a:pt x="3613" y="2762"/>
                    </a:lnTo>
                    <a:lnTo>
                      <a:pt x="3610" y="2762"/>
                    </a:lnTo>
                    <a:lnTo>
                      <a:pt x="3608" y="2766"/>
                    </a:lnTo>
                    <a:lnTo>
                      <a:pt x="3610" y="2768"/>
                    </a:lnTo>
                    <a:lnTo>
                      <a:pt x="3610" y="2772"/>
                    </a:lnTo>
                    <a:lnTo>
                      <a:pt x="3610" y="2777"/>
                    </a:lnTo>
                    <a:lnTo>
                      <a:pt x="3608" y="2779"/>
                    </a:lnTo>
                    <a:lnTo>
                      <a:pt x="3600" y="2785"/>
                    </a:lnTo>
                    <a:lnTo>
                      <a:pt x="3598" y="2787"/>
                    </a:lnTo>
                    <a:lnTo>
                      <a:pt x="3598" y="2790"/>
                    </a:lnTo>
                    <a:lnTo>
                      <a:pt x="3596" y="2798"/>
                    </a:lnTo>
                    <a:lnTo>
                      <a:pt x="3595" y="2802"/>
                    </a:lnTo>
                    <a:lnTo>
                      <a:pt x="3593" y="2804"/>
                    </a:lnTo>
                    <a:lnTo>
                      <a:pt x="3587" y="2811"/>
                    </a:lnTo>
                    <a:lnTo>
                      <a:pt x="3585" y="2819"/>
                    </a:lnTo>
                    <a:lnTo>
                      <a:pt x="3580" y="2822"/>
                    </a:lnTo>
                    <a:lnTo>
                      <a:pt x="3572" y="2828"/>
                    </a:lnTo>
                    <a:lnTo>
                      <a:pt x="3570" y="2830"/>
                    </a:lnTo>
                    <a:lnTo>
                      <a:pt x="3563" y="2836"/>
                    </a:lnTo>
                    <a:lnTo>
                      <a:pt x="3561" y="2837"/>
                    </a:lnTo>
                    <a:lnTo>
                      <a:pt x="3557" y="2837"/>
                    </a:lnTo>
                    <a:lnTo>
                      <a:pt x="3555" y="2834"/>
                    </a:lnTo>
                    <a:lnTo>
                      <a:pt x="3555" y="2832"/>
                    </a:lnTo>
                    <a:lnTo>
                      <a:pt x="3549" y="2832"/>
                    </a:lnTo>
                    <a:lnTo>
                      <a:pt x="3548" y="2832"/>
                    </a:lnTo>
                    <a:lnTo>
                      <a:pt x="3544" y="2834"/>
                    </a:lnTo>
                    <a:lnTo>
                      <a:pt x="3540" y="2839"/>
                    </a:lnTo>
                    <a:lnTo>
                      <a:pt x="3538" y="2841"/>
                    </a:lnTo>
                    <a:lnTo>
                      <a:pt x="3536" y="2847"/>
                    </a:lnTo>
                    <a:lnTo>
                      <a:pt x="3533" y="2852"/>
                    </a:lnTo>
                    <a:lnTo>
                      <a:pt x="3531" y="2856"/>
                    </a:lnTo>
                    <a:lnTo>
                      <a:pt x="3531" y="2860"/>
                    </a:lnTo>
                    <a:lnTo>
                      <a:pt x="3533" y="2862"/>
                    </a:lnTo>
                    <a:lnTo>
                      <a:pt x="3536" y="2858"/>
                    </a:lnTo>
                    <a:lnTo>
                      <a:pt x="3538" y="2854"/>
                    </a:lnTo>
                    <a:lnTo>
                      <a:pt x="3540" y="2852"/>
                    </a:lnTo>
                    <a:lnTo>
                      <a:pt x="3544" y="2854"/>
                    </a:lnTo>
                    <a:lnTo>
                      <a:pt x="3542" y="2858"/>
                    </a:lnTo>
                    <a:lnTo>
                      <a:pt x="3538" y="2867"/>
                    </a:lnTo>
                    <a:lnTo>
                      <a:pt x="3536" y="2869"/>
                    </a:lnTo>
                    <a:lnTo>
                      <a:pt x="3533" y="2881"/>
                    </a:lnTo>
                    <a:lnTo>
                      <a:pt x="3529" y="2884"/>
                    </a:lnTo>
                    <a:lnTo>
                      <a:pt x="3527" y="2888"/>
                    </a:lnTo>
                    <a:lnTo>
                      <a:pt x="3523" y="2896"/>
                    </a:lnTo>
                    <a:lnTo>
                      <a:pt x="3519" y="2905"/>
                    </a:lnTo>
                    <a:lnTo>
                      <a:pt x="3516" y="2916"/>
                    </a:lnTo>
                    <a:lnTo>
                      <a:pt x="3516" y="2928"/>
                    </a:lnTo>
                    <a:lnTo>
                      <a:pt x="3514" y="2937"/>
                    </a:lnTo>
                    <a:lnTo>
                      <a:pt x="3514" y="2941"/>
                    </a:lnTo>
                    <a:lnTo>
                      <a:pt x="3512" y="2943"/>
                    </a:lnTo>
                    <a:lnTo>
                      <a:pt x="3506" y="2950"/>
                    </a:lnTo>
                    <a:lnTo>
                      <a:pt x="3502" y="2950"/>
                    </a:lnTo>
                    <a:lnTo>
                      <a:pt x="3495" y="2950"/>
                    </a:lnTo>
                    <a:lnTo>
                      <a:pt x="3491" y="2950"/>
                    </a:lnTo>
                    <a:lnTo>
                      <a:pt x="3489" y="2948"/>
                    </a:lnTo>
                    <a:lnTo>
                      <a:pt x="3487" y="2948"/>
                    </a:lnTo>
                    <a:lnTo>
                      <a:pt x="3484" y="2948"/>
                    </a:lnTo>
                    <a:lnTo>
                      <a:pt x="3482" y="2950"/>
                    </a:lnTo>
                    <a:lnTo>
                      <a:pt x="3484" y="2954"/>
                    </a:lnTo>
                    <a:lnTo>
                      <a:pt x="3482" y="2958"/>
                    </a:lnTo>
                    <a:lnTo>
                      <a:pt x="3478" y="2959"/>
                    </a:lnTo>
                    <a:lnTo>
                      <a:pt x="3476" y="2959"/>
                    </a:lnTo>
                    <a:lnTo>
                      <a:pt x="3469" y="2967"/>
                    </a:lnTo>
                    <a:lnTo>
                      <a:pt x="3467" y="2971"/>
                    </a:lnTo>
                    <a:lnTo>
                      <a:pt x="3465" y="2976"/>
                    </a:lnTo>
                    <a:lnTo>
                      <a:pt x="3463" y="2978"/>
                    </a:lnTo>
                    <a:lnTo>
                      <a:pt x="3461" y="2980"/>
                    </a:lnTo>
                    <a:lnTo>
                      <a:pt x="3454" y="2988"/>
                    </a:lnTo>
                    <a:lnTo>
                      <a:pt x="3448" y="2999"/>
                    </a:lnTo>
                    <a:lnTo>
                      <a:pt x="3446" y="3001"/>
                    </a:lnTo>
                    <a:lnTo>
                      <a:pt x="3442" y="3003"/>
                    </a:lnTo>
                    <a:lnTo>
                      <a:pt x="3439" y="3003"/>
                    </a:lnTo>
                    <a:lnTo>
                      <a:pt x="3435" y="3003"/>
                    </a:lnTo>
                    <a:lnTo>
                      <a:pt x="3435" y="3016"/>
                    </a:lnTo>
                    <a:lnTo>
                      <a:pt x="3433" y="3020"/>
                    </a:lnTo>
                    <a:lnTo>
                      <a:pt x="3431" y="3021"/>
                    </a:lnTo>
                    <a:lnTo>
                      <a:pt x="3429" y="3025"/>
                    </a:lnTo>
                    <a:lnTo>
                      <a:pt x="3427" y="3031"/>
                    </a:lnTo>
                    <a:lnTo>
                      <a:pt x="3425" y="3035"/>
                    </a:lnTo>
                    <a:lnTo>
                      <a:pt x="3424" y="3036"/>
                    </a:lnTo>
                    <a:lnTo>
                      <a:pt x="3422" y="3040"/>
                    </a:lnTo>
                    <a:lnTo>
                      <a:pt x="3420" y="3042"/>
                    </a:lnTo>
                    <a:lnTo>
                      <a:pt x="3416" y="3042"/>
                    </a:lnTo>
                    <a:lnTo>
                      <a:pt x="3412" y="3044"/>
                    </a:lnTo>
                    <a:lnTo>
                      <a:pt x="3410" y="3046"/>
                    </a:lnTo>
                    <a:lnTo>
                      <a:pt x="3410" y="3050"/>
                    </a:lnTo>
                    <a:lnTo>
                      <a:pt x="3410" y="3053"/>
                    </a:lnTo>
                    <a:lnTo>
                      <a:pt x="3408" y="3057"/>
                    </a:lnTo>
                    <a:lnTo>
                      <a:pt x="3407" y="3061"/>
                    </a:lnTo>
                    <a:lnTo>
                      <a:pt x="3403" y="3065"/>
                    </a:lnTo>
                    <a:lnTo>
                      <a:pt x="3401" y="3068"/>
                    </a:lnTo>
                    <a:lnTo>
                      <a:pt x="3395" y="3083"/>
                    </a:lnTo>
                    <a:lnTo>
                      <a:pt x="3393" y="3085"/>
                    </a:lnTo>
                    <a:lnTo>
                      <a:pt x="3392" y="3089"/>
                    </a:lnTo>
                    <a:lnTo>
                      <a:pt x="3390" y="3091"/>
                    </a:lnTo>
                    <a:lnTo>
                      <a:pt x="3388" y="3095"/>
                    </a:lnTo>
                    <a:lnTo>
                      <a:pt x="3384" y="3100"/>
                    </a:lnTo>
                    <a:lnTo>
                      <a:pt x="3380" y="3113"/>
                    </a:lnTo>
                    <a:lnTo>
                      <a:pt x="3378" y="3117"/>
                    </a:lnTo>
                    <a:lnTo>
                      <a:pt x="3377" y="3119"/>
                    </a:lnTo>
                    <a:lnTo>
                      <a:pt x="3375" y="3127"/>
                    </a:lnTo>
                    <a:lnTo>
                      <a:pt x="3373" y="3128"/>
                    </a:lnTo>
                    <a:lnTo>
                      <a:pt x="3369" y="3134"/>
                    </a:lnTo>
                    <a:lnTo>
                      <a:pt x="3369" y="3138"/>
                    </a:lnTo>
                    <a:lnTo>
                      <a:pt x="3369" y="3142"/>
                    </a:lnTo>
                    <a:lnTo>
                      <a:pt x="3369" y="3149"/>
                    </a:lnTo>
                    <a:lnTo>
                      <a:pt x="3361" y="3160"/>
                    </a:lnTo>
                    <a:lnTo>
                      <a:pt x="3352" y="3166"/>
                    </a:lnTo>
                    <a:lnTo>
                      <a:pt x="3346" y="3170"/>
                    </a:lnTo>
                    <a:lnTo>
                      <a:pt x="3343" y="3170"/>
                    </a:lnTo>
                    <a:lnTo>
                      <a:pt x="3339" y="3173"/>
                    </a:lnTo>
                    <a:lnTo>
                      <a:pt x="3331" y="3181"/>
                    </a:lnTo>
                    <a:lnTo>
                      <a:pt x="3331" y="3185"/>
                    </a:lnTo>
                    <a:lnTo>
                      <a:pt x="3330" y="3187"/>
                    </a:lnTo>
                    <a:lnTo>
                      <a:pt x="3324" y="3200"/>
                    </a:lnTo>
                    <a:lnTo>
                      <a:pt x="3322" y="3207"/>
                    </a:lnTo>
                    <a:lnTo>
                      <a:pt x="3322" y="3211"/>
                    </a:lnTo>
                    <a:lnTo>
                      <a:pt x="3316" y="3235"/>
                    </a:lnTo>
                    <a:lnTo>
                      <a:pt x="3314" y="3239"/>
                    </a:lnTo>
                    <a:lnTo>
                      <a:pt x="3311" y="3250"/>
                    </a:lnTo>
                    <a:lnTo>
                      <a:pt x="3309" y="3256"/>
                    </a:lnTo>
                    <a:lnTo>
                      <a:pt x="3301" y="3265"/>
                    </a:lnTo>
                    <a:lnTo>
                      <a:pt x="3288" y="3281"/>
                    </a:lnTo>
                    <a:lnTo>
                      <a:pt x="3286" y="3282"/>
                    </a:lnTo>
                    <a:lnTo>
                      <a:pt x="3284" y="3284"/>
                    </a:lnTo>
                    <a:lnTo>
                      <a:pt x="3281" y="3290"/>
                    </a:lnTo>
                    <a:lnTo>
                      <a:pt x="3277" y="3299"/>
                    </a:lnTo>
                    <a:lnTo>
                      <a:pt x="3273" y="3305"/>
                    </a:lnTo>
                    <a:lnTo>
                      <a:pt x="3262" y="3316"/>
                    </a:lnTo>
                    <a:lnTo>
                      <a:pt x="3260" y="3318"/>
                    </a:lnTo>
                    <a:lnTo>
                      <a:pt x="3252" y="3324"/>
                    </a:lnTo>
                    <a:lnTo>
                      <a:pt x="3247" y="3327"/>
                    </a:lnTo>
                    <a:lnTo>
                      <a:pt x="3241" y="3331"/>
                    </a:lnTo>
                    <a:lnTo>
                      <a:pt x="3237" y="3333"/>
                    </a:lnTo>
                    <a:lnTo>
                      <a:pt x="3213" y="3361"/>
                    </a:lnTo>
                    <a:lnTo>
                      <a:pt x="3200" y="3367"/>
                    </a:lnTo>
                    <a:lnTo>
                      <a:pt x="3196" y="3369"/>
                    </a:lnTo>
                    <a:lnTo>
                      <a:pt x="3194" y="3369"/>
                    </a:lnTo>
                    <a:lnTo>
                      <a:pt x="3192" y="3373"/>
                    </a:lnTo>
                    <a:lnTo>
                      <a:pt x="3185" y="3382"/>
                    </a:lnTo>
                    <a:lnTo>
                      <a:pt x="3181" y="3384"/>
                    </a:lnTo>
                    <a:lnTo>
                      <a:pt x="3166" y="3391"/>
                    </a:lnTo>
                    <a:lnTo>
                      <a:pt x="3162" y="3391"/>
                    </a:lnTo>
                    <a:lnTo>
                      <a:pt x="3157" y="3395"/>
                    </a:lnTo>
                    <a:lnTo>
                      <a:pt x="3149" y="3401"/>
                    </a:lnTo>
                    <a:lnTo>
                      <a:pt x="3143" y="3404"/>
                    </a:lnTo>
                    <a:lnTo>
                      <a:pt x="3140" y="3406"/>
                    </a:lnTo>
                    <a:lnTo>
                      <a:pt x="3138" y="3406"/>
                    </a:lnTo>
                    <a:lnTo>
                      <a:pt x="3136" y="3410"/>
                    </a:lnTo>
                    <a:lnTo>
                      <a:pt x="3132" y="3416"/>
                    </a:lnTo>
                    <a:lnTo>
                      <a:pt x="3130" y="3419"/>
                    </a:lnTo>
                    <a:lnTo>
                      <a:pt x="3119" y="3425"/>
                    </a:lnTo>
                    <a:lnTo>
                      <a:pt x="3115" y="3427"/>
                    </a:lnTo>
                    <a:lnTo>
                      <a:pt x="3113" y="3429"/>
                    </a:lnTo>
                    <a:lnTo>
                      <a:pt x="3108" y="3433"/>
                    </a:lnTo>
                    <a:lnTo>
                      <a:pt x="3106" y="3434"/>
                    </a:lnTo>
                    <a:lnTo>
                      <a:pt x="3100" y="3438"/>
                    </a:lnTo>
                    <a:lnTo>
                      <a:pt x="3096" y="3442"/>
                    </a:lnTo>
                    <a:lnTo>
                      <a:pt x="3094" y="3444"/>
                    </a:lnTo>
                    <a:lnTo>
                      <a:pt x="3091" y="3448"/>
                    </a:lnTo>
                    <a:lnTo>
                      <a:pt x="3087" y="3451"/>
                    </a:lnTo>
                    <a:lnTo>
                      <a:pt x="3083" y="3453"/>
                    </a:lnTo>
                    <a:lnTo>
                      <a:pt x="3068" y="3465"/>
                    </a:lnTo>
                    <a:lnTo>
                      <a:pt x="3063" y="3468"/>
                    </a:lnTo>
                    <a:lnTo>
                      <a:pt x="3053" y="3466"/>
                    </a:lnTo>
                    <a:lnTo>
                      <a:pt x="3047" y="3470"/>
                    </a:lnTo>
                    <a:lnTo>
                      <a:pt x="3044" y="3472"/>
                    </a:lnTo>
                    <a:lnTo>
                      <a:pt x="3040" y="3476"/>
                    </a:lnTo>
                    <a:lnTo>
                      <a:pt x="3034" y="3483"/>
                    </a:lnTo>
                    <a:lnTo>
                      <a:pt x="3031" y="3489"/>
                    </a:lnTo>
                    <a:lnTo>
                      <a:pt x="3027" y="3489"/>
                    </a:lnTo>
                    <a:lnTo>
                      <a:pt x="3021" y="3489"/>
                    </a:lnTo>
                    <a:lnTo>
                      <a:pt x="3016" y="3489"/>
                    </a:lnTo>
                    <a:lnTo>
                      <a:pt x="3008" y="3491"/>
                    </a:lnTo>
                    <a:lnTo>
                      <a:pt x="3004" y="3491"/>
                    </a:lnTo>
                    <a:lnTo>
                      <a:pt x="2997" y="3491"/>
                    </a:lnTo>
                    <a:lnTo>
                      <a:pt x="2993" y="3491"/>
                    </a:lnTo>
                    <a:lnTo>
                      <a:pt x="2991" y="3487"/>
                    </a:lnTo>
                    <a:lnTo>
                      <a:pt x="2991" y="3480"/>
                    </a:lnTo>
                    <a:lnTo>
                      <a:pt x="2989" y="3476"/>
                    </a:lnTo>
                    <a:lnTo>
                      <a:pt x="2985" y="3470"/>
                    </a:lnTo>
                    <a:lnTo>
                      <a:pt x="2984" y="3468"/>
                    </a:lnTo>
                    <a:lnTo>
                      <a:pt x="2984" y="3459"/>
                    </a:lnTo>
                    <a:lnTo>
                      <a:pt x="2984" y="3455"/>
                    </a:lnTo>
                    <a:lnTo>
                      <a:pt x="2980" y="3449"/>
                    </a:lnTo>
                    <a:lnTo>
                      <a:pt x="2978" y="3442"/>
                    </a:lnTo>
                    <a:lnTo>
                      <a:pt x="2978" y="3433"/>
                    </a:lnTo>
                    <a:lnTo>
                      <a:pt x="2980" y="3431"/>
                    </a:lnTo>
                    <a:lnTo>
                      <a:pt x="2980" y="3425"/>
                    </a:lnTo>
                    <a:lnTo>
                      <a:pt x="2982" y="3418"/>
                    </a:lnTo>
                    <a:lnTo>
                      <a:pt x="2982" y="3414"/>
                    </a:lnTo>
                    <a:lnTo>
                      <a:pt x="2984" y="3406"/>
                    </a:lnTo>
                    <a:lnTo>
                      <a:pt x="2984" y="3403"/>
                    </a:lnTo>
                    <a:lnTo>
                      <a:pt x="2982" y="3399"/>
                    </a:lnTo>
                    <a:lnTo>
                      <a:pt x="2980" y="3397"/>
                    </a:lnTo>
                    <a:lnTo>
                      <a:pt x="2974" y="3393"/>
                    </a:lnTo>
                    <a:lnTo>
                      <a:pt x="2972" y="3393"/>
                    </a:lnTo>
                    <a:lnTo>
                      <a:pt x="2963" y="3389"/>
                    </a:lnTo>
                    <a:lnTo>
                      <a:pt x="2955" y="3386"/>
                    </a:lnTo>
                    <a:lnTo>
                      <a:pt x="2953" y="3384"/>
                    </a:lnTo>
                    <a:lnTo>
                      <a:pt x="2950" y="3384"/>
                    </a:lnTo>
                    <a:lnTo>
                      <a:pt x="2944" y="3380"/>
                    </a:lnTo>
                    <a:lnTo>
                      <a:pt x="2942" y="3378"/>
                    </a:lnTo>
                    <a:lnTo>
                      <a:pt x="2935" y="3374"/>
                    </a:lnTo>
                    <a:lnTo>
                      <a:pt x="2931" y="3374"/>
                    </a:lnTo>
                    <a:lnTo>
                      <a:pt x="2929" y="3374"/>
                    </a:lnTo>
                    <a:lnTo>
                      <a:pt x="2922" y="3376"/>
                    </a:lnTo>
                    <a:lnTo>
                      <a:pt x="2910" y="3382"/>
                    </a:lnTo>
                    <a:lnTo>
                      <a:pt x="2903" y="3388"/>
                    </a:lnTo>
                    <a:lnTo>
                      <a:pt x="2897" y="3391"/>
                    </a:lnTo>
                    <a:lnTo>
                      <a:pt x="2891" y="3399"/>
                    </a:lnTo>
                    <a:lnTo>
                      <a:pt x="2891" y="3403"/>
                    </a:lnTo>
                    <a:lnTo>
                      <a:pt x="2890" y="3406"/>
                    </a:lnTo>
                    <a:lnTo>
                      <a:pt x="2886" y="3406"/>
                    </a:lnTo>
                    <a:lnTo>
                      <a:pt x="2882" y="3408"/>
                    </a:lnTo>
                    <a:lnTo>
                      <a:pt x="2878" y="3408"/>
                    </a:lnTo>
                    <a:lnTo>
                      <a:pt x="2874" y="3404"/>
                    </a:lnTo>
                    <a:lnTo>
                      <a:pt x="2871" y="3403"/>
                    </a:lnTo>
                    <a:lnTo>
                      <a:pt x="2865" y="3399"/>
                    </a:lnTo>
                    <a:lnTo>
                      <a:pt x="2863" y="3397"/>
                    </a:lnTo>
                    <a:lnTo>
                      <a:pt x="2861" y="3393"/>
                    </a:lnTo>
                    <a:lnTo>
                      <a:pt x="2861" y="3389"/>
                    </a:lnTo>
                    <a:lnTo>
                      <a:pt x="2867" y="3382"/>
                    </a:lnTo>
                    <a:lnTo>
                      <a:pt x="2869" y="3380"/>
                    </a:lnTo>
                    <a:lnTo>
                      <a:pt x="2869" y="3374"/>
                    </a:lnTo>
                    <a:lnTo>
                      <a:pt x="2867" y="3373"/>
                    </a:lnTo>
                    <a:lnTo>
                      <a:pt x="2865" y="3369"/>
                    </a:lnTo>
                    <a:lnTo>
                      <a:pt x="2863" y="3367"/>
                    </a:lnTo>
                    <a:lnTo>
                      <a:pt x="2861" y="3363"/>
                    </a:lnTo>
                    <a:lnTo>
                      <a:pt x="2861" y="3359"/>
                    </a:lnTo>
                    <a:lnTo>
                      <a:pt x="2861" y="3356"/>
                    </a:lnTo>
                    <a:lnTo>
                      <a:pt x="2865" y="3350"/>
                    </a:lnTo>
                    <a:lnTo>
                      <a:pt x="2869" y="3341"/>
                    </a:lnTo>
                    <a:lnTo>
                      <a:pt x="2874" y="3331"/>
                    </a:lnTo>
                    <a:lnTo>
                      <a:pt x="2876" y="3324"/>
                    </a:lnTo>
                    <a:lnTo>
                      <a:pt x="2876" y="3316"/>
                    </a:lnTo>
                    <a:lnTo>
                      <a:pt x="2876" y="3312"/>
                    </a:lnTo>
                    <a:lnTo>
                      <a:pt x="2874" y="3303"/>
                    </a:lnTo>
                    <a:lnTo>
                      <a:pt x="2874" y="3301"/>
                    </a:lnTo>
                    <a:lnTo>
                      <a:pt x="2871" y="3299"/>
                    </a:lnTo>
                    <a:lnTo>
                      <a:pt x="2863" y="3299"/>
                    </a:lnTo>
                    <a:lnTo>
                      <a:pt x="2859" y="3299"/>
                    </a:lnTo>
                    <a:lnTo>
                      <a:pt x="2858" y="3297"/>
                    </a:lnTo>
                    <a:lnTo>
                      <a:pt x="2848" y="3297"/>
                    </a:lnTo>
                    <a:lnTo>
                      <a:pt x="2846" y="3299"/>
                    </a:lnTo>
                    <a:lnTo>
                      <a:pt x="2839" y="3305"/>
                    </a:lnTo>
                    <a:lnTo>
                      <a:pt x="2835" y="3309"/>
                    </a:lnTo>
                    <a:lnTo>
                      <a:pt x="2831" y="3314"/>
                    </a:lnTo>
                    <a:lnTo>
                      <a:pt x="2829" y="3318"/>
                    </a:lnTo>
                    <a:lnTo>
                      <a:pt x="2829" y="3322"/>
                    </a:lnTo>
                    <a:lnTo>
                      <a:pt x="2829" y="3326"/>
                    </a:lnTo>
                    <a:lnTo>
                      <a:pt x="2831" y="3327"/>
                    </a:lnTo>
                    <a:lnTo>
                      <a:pt x="2837" y="3329"/>
                    </a:lnTo>
                    <a:lnTo>
                      <a:pt x="2846" y="3329"/>
                    </a:lnTo>
                    <a:lnTo>
                      <a:pt x="2848" y="3331"/>
                    </a:lnTo>
                    <a:lnTo>
                      <a:pt x="2850" y="3333"/>
                    </a:lnTo>
                    <a:lnTo>
                      <a:pt x="2852" y="3337"/>
                    </a:lnTo>
                    <a:lnTo>
                      <a:pt x="2850" y="3341"/>
                    </a:lnTo>
                    <a:lnTo>
                      <a:pt x="2850" y="3344"/>
                    </a:lnTo>
                    <a:lnTo>
                      <a:pt x="2848" y="3346"/>
                    </a:lnTo>
                    <a:lnTo>
                      <a:pt x="2846" y="3350"/>
                    </a:lnTo>
                    <a:lnTo>
                      <a:pt x="2844" y="3352"/>
                    </a:lnTo>
                    <a:lnTo>
                      <a:pt x="2843" y="3354"/>
                    </a:lnTo>
                    <a:lnTo>
                      <a:pt x="2837" y="3354"/>
                    </a:lnTo>
                    <a:lnTo>
                      <a:pt x="2835" y="3352"/>
                    </a:lnTo>
                    <a:lnTo>
                      <a:pt x="2831" y="3350"/>
                    </a:lnTo>
                    <a:lnTo>
                      <a:pt x="2829" y="3350"/>
                    </a:lnTo>
                    <a:lnTo>
                      <a:pt x="2826" y="3354"/>
                    </a:lnTo>
                    <a:lnTo>
                      <a:pt x="2822" y="3359"/>
                    </a:lnTo>
                    <a:lnTo>
                      <a:pt x="2818" y="3359"/>
                    </a:lnTo>
                    <a:lnTo>
                      <a:pt x="2803" y="3357"/>
                    </a:lnTo>
                    <a:lnTo>
                      <a:pt x="2799" y="3356"/>
                    </a:lnTo>
                    <a:lnTo>
                      <a:pt x="2792" y="3356"/>
                    </a:lnTo>
                    <a:lnTo>
                      <a:pt x="2786" y="3352"/>
                    </a:lnTo>
                    <a:lnTo>
                      <a:pt x="2782" y="3350"/>
                    </a:lnTo>
                    <a:lnTo>
                      <a:pt x="2780" y="3344"/>
                    </a:lnTo>
                    <a:lnTo>
                      <a:pt x="2777" y="3344"/>
                    </a:lnTo>
                    <a:lnTo>
                      <a:pt x="2775" y="3341"/>
                    </a:lnTo>
                    <a:lnTo>
                      <a:pt x="2773" y="3339"/>
                    </a:lnTo>
                    <a:lnTo>
                      <a:pt x="2773" y="3335"/>
                    </a:lnTo>
                    <a:lnTo>
                      <a:pt x="2771" y="3331"/>
                    </a:lnTo>
                    <a:lnTo>
                      <a:pt x="2767" y="3329"/>
                    </a:lnTo>
                    <a:lnTo>
                      <a:pt x="2765" y="3327"/>
                    </a:lnTo>
                    <a:lnTo>
                      <a:pt x="2764" y="3326"/>
                    </a:lnTo>
                    <a:lnTo>
                      <a:pt x="2764" y="3322"/>
                    </a:lnTo>
                    <a:lnTo>
                      <a:pt x="2764" y="3318"/>
                    </a:lnTo>
                    <a:lnTo>
                      <a:pt x="2769" y="3307"/>
                    </a:lnTo>
                    <a:lnTo>
                      <a:pt x="2771" y="3303"/>
                    </a:lnTo>
                    <a:lnTo>
                      <a:pt x="2773" y="3303"/>
                    </a:lnTo>
                    <a:lnTo>
                      <a:pt x="2775" y="3305"/>
                    </a:lnTo>
                    <a:lnTo>
                      <a:pt x="2779" y="3305"/>
                    </a:lnTo>
                    <a:lnTo>
                      <a:pt x="2784" y="3305"/>
                    </a:lnTo>
                    <a:lnTo>
                      <a:pt x="2790" y="3301"/>
                    </a:lnTo>
                    <a:lnTo>
                      <a:pt x="2801" y="3294"/>
                    </a:lnTo>
                    <a:lnTo>
                      <a:pt x="2809" y="3284"/>
                    </a:lnTo>
                    <a:lnTo>
                      <a:pt x="2816" y="3273"/>
                    </a:lnTo>
                    <a:lnTo>
                      <a:pt x="2818" y="3271"/>
                    </a:lnTo>
                    <a:lnTo>
                      <a:pt x="2820" y="3269"/>
                    </a:lnTo>
                    <a:lnTo>
                      <a:pt x="2824" y="3262"/>
                    </a:lnTo>
                    <a:lnTo>
                      <a:pt x="2826" y="3258"/>
                    </a:lnTo>
                    <a:lnTo>
                      <a:pt x="2829" y="3252"/>
                    </a:lnTo>
                    <a:lnTo>
                      <a:pt x="2831" y="3250"/>
                    </a:lnTo>
                    <a:lnTo>
                      <a:pt x="2835" y="3245"/>
                    </a:lnTo>
                    <a:lnTo>
                      <a:pt x="2837" y="3241"/>
                    </a:lnTo>
                    <a:lnTo>
                      <a:pt x="2839" y="3239"/>
                    </a:lnTo>
                    <a:lnTo>
                      <a:pt x="2846" y="3234"/>
                    </a:lnTo>
                    <a:lnTo>
                      <a:pt x="2850" y="3232"/>
                    </a:lnTo>
                    <a:lnTo>
                      <a:pt x="2852" y="3232"/>
                    </a:lnTo>
                    <a:lnTo>
                      <a:pt x="2856" y="3234"/>
                    </a:lnTo>
                    <a:lnTo>
                      <a:pt x="2856" y="3237"/>
                    </a:lnTo>
                    <a:lnTo>
                      <a:pt x="2854" y="3241"/>
                    </a:lnTo>
                    <a:lnTo>
                      <a:pt x="2854" y="3243"/>
                    </a:lnTo>
                    <a:lnTo>
                      <a:pt x="2858" y="3245"/>
                    </a:lnTo>
                    <a:lnTo>
                      <a:pt x="2859" y="3245"/>
                    </a:lnTo>
                    <a:lnTo>
                      <a:pt x="2863" y="3241"/>
                    </a:lnTo>
                    <a:lnTo>
                      <a:pt x="2865" y="3239"/>
                    </a:lnTo>
                    <a:lnTo>
                      <a:pt x="2865" y="3235"/>
                    </a:lnTo>
                    <a:lnTo>
                      <a:pt x="2865" y="3230"/>
                    </a:lnTo>
                    <a:lnTo>
                      <a:pt x="2861" y="3228"/>
                    </a:lnTo>
                    <a:lnTo>
                      <a:pt x="2858" y="3224"/>
                    </a:lnTo>
                    <a:lnTo>
                      <a:pt x="2856" y="3222"/>
                    </a:lnTo>
                    <a:lnTo>
                      <a:pt x="2854" y="3219"/>
                    </a:lnTo>
                    <a:lnTo>
                      <a:pt x="2854" y="3215"/>
                    </a:lnTo>
                    <a:lnTo>
                      <a:pt x="2856" y="3211"/>
                    </a:lnTo>
                    <a:lnTo>
                      <a:pt x="2858" y="3209"/>
                    </a:lnTo>
                    <a:lnTo>
                      <a:pt x="2863" y="3205"/>
                    </a:lnTo>
                    <a:lnTo>
                      <a:pt x="2867" y="3200"/>
                    </a:lnTo>
                    <a:lnTo>
                      <a:pt x="2869" y="3198"/>
                    </a:lnTo>
                    <a:lnTo>
                      <a:pt x="2876" y="3196"/>
                    </a:lnTo>
                    <a:lnTo>
                      <a:pt x="2878" y="3194"/>
                    </a:lnTo>
                    <a:lnTo>
                      <a:pt x="2888" y="3185"/>
                    </a:lnTo>
                    <a:lnTo>
                      <a:pt x="2891" y="3179"/>
                    </a:lnTo>
                    <a:lnTo>
                      <a:pt x="2891" y="3175"/>
                    </a:lnTo>
                    <a:lnTo>
                      <a:pt x="2893" y="3172"/>
                    </a:lnTo>
                    <a:lnTo>
                      <a:pt x="2893" y="3160"/>
                    </a:lnTo>
                    <a:lnTo>
                      <a:pt x="2893" y="3155"/>
                    </a:lnTo>
                    <a:lnTo>
                      <a:pt x="2893" y="3151"/>
                    </a:lnTo>
                    <a:lnTo>
                      <a:pt x="2895" y="3149"/>
                    </a:lnTo>
                    <a:lnTo>
                      <a:pt x="2897" y="3142"/>
                    </a:lnTo>
                    <a:lnTo>
                      <a:pt x="2899" y="3140"/>
                    </a:lnTo>
                    <a:lnTo>
                      <a:pt x="2901" y="3138"/>
                    </a:lnTo>
                    <a:lnTo>
                      <a:pt x="2903" y="3134"/>
                    </a:lnTo>
                    <a:lnTo>
                      <a:pt x="2908" y="3128"/>
                    </a:lnTo>
                    <a:lnTo>
                      <a:pt x="2908" y="3127"/>
                    </a:lnTo>
                    <a:lnTo>
                      <a:pt x="2914" y="3123"/>
                    </a:lnTo>
                    <a:lnTo>
                      <a:pt x="2916" y="3119"/>
                    </a:lnTo>
                    <a:lnTo>
                      <a:pt x="2918" y="3117"/>
                    </a:lnTo>
                    <a:lnTo>
                      <a:pt x="2940" y="3081"/>
                    </a:lnTo>
                    <a:lnTo>
                      <a:pt x="2944" y="3078"/>
                    </a:lnTo>
                    <a:lnTo>
                      <a:pt x="2946" y="3074"/>
                    </a:lnTo>
                    <a:lnTo>
                      <a:pt x="2948" y="3072"/>
                    </a:lnTo>
                    <a:lnTo>
                      <a:pt x="2953" y="3065"/>
                    </a:lnTo>
                    <a:lnTo>
                      <a:pt x="2955" y="3061"/>
                    </a:lnTo>
                    <a:lnTo>
                      <a:pt x="2957" y="3059"/>
                    </a:lnTo>
                    <a:lnTo>
                      <a:pt x="2959" y="3051"/>
                    </a:lnTo>
                    <a:lnTo>
                      <a:pt x="2963" y="3042"/>
                    </a:lnTo>
                    <a:lnTo>
                      <a:pt x="2963" y="3038"/>
                    </a:lnTo>
                    <a:lnTo>
                      <a:pt x="2965" y="3035"/>
                    </a:lnTo>
                    <a:lnTo>
                      <a:pt x="2965" y="3033"/>
                    </a:lnTo>
                    <a:lnTo>
                      <a:pt x="2967" y="3027"/>
                    </a:lnTo>
                    <a:lnTo>
                      <a:pt x="2972" y="3012"/>
                    </a:lnTo>
                    <a:lnTo>
                      <a:pt x="2974" y="3008"/>
                    </a:lnTo>
                    <a:lnTo>
                      <a:pt x="2974" y="3005"/>
                    </a:lnTo>
                    <a:lnTo>
                      <a:pt x="2976" y="3003"/>
                    </a:lnTo>
                    <a:lnTo>
                      <a:pt x="2976" y="2997"/>
                    </a:lnTo>
                    <a:lnTo>
                      <a:pt x="2978" y="2991"/>
                    </a:lnTo>
                    <a:lnTo>
                      <a:pt x="2978" y="2986"/>
                    </a:lnTo>
                    <a:lnTo>
                      <a:pt x="2980" y="2974"/>
                    </a:lnTo>
                    <a:lnTo>
                      <a:pt x="2982" y="2967"/>
                    </a:lnTo>
                    <a:lnTo>
                      <a:pt x="2982" y="2963"/>
                    </a:lnTo>
                    <a:lnTo>
                      <a:pt x="2984" y="2935"/>
                    </a:lnTo>
                    <a:lnTo>
                      <a:pt x="2987" y="2933"/>
                    </a:lnTo>
                    <a:lnTo>
                      <a:pt x="2991" y="2935"/>
                    </a:lnTo>
                    <a:lnTo>
                      <a:pt x="2993" y="2931"/>
                    </a:lnTo>
                    <a:lnTo>
                      <a:pt x="2993" y="2929"/>
                    </a:lnTo>
                    <a:lnTo>
                      <a:pt x="2991" y="2926"/>
                    </a:lnTo>
                    <a:lnTo>
                      <a:pt x="2991" y="2922"/>
                    </a:lnTo>
                    <a:lnTo>
                      <a:pt x="2991" y="2916"/>
                    </a:lnTo>
                    <a:lnTo>
                      <a:pt x="2989" y="2913"/>
                    </a:lnTo>
                    <a:lnTo>
                      <a:pt x="2991" y="2905"/>
                    </a:lnTo>
                    <a:lnTo>
                      <a:pt x="2993" y="2890"/>
                    </a:lnTo>
                    <a:lnTo>
                      <a:pt x="2995" y="2886"/>
                    </a:lnTo>
                    <a:lnTo>
                      <a:pt x="2999" y="2877"/>
                    </a:lnTo>
                    <a:lnTo>
                      <a:pt x="3000" y="2866"/>
                    </a:lnTo>
                    <a:lnTo>
                      <a:pt x="3000" y="2858"/>
                    </a:lnTo>
                    <a:lnTo>
                      <a:pt x="2999" y="2851"/>
                    </a:lnTo>
                    <a:lnTo>
                      <a:pt x="3004" y="2849"/>
                    </a:lnTo>
                    <a:lnTo>
                      <a:pt x="3006" y="2851"/>
                    </a:lnTo>
                    <a:lnTo>
                      <a:pt x="3016" y="2851"/>
                    </a:lnTo>
                    <a:lnTo>
                      <a:pt x="3019" y="2851"/>
                    </a:lnTo>
                    <a:lnTo>
                      <a:pt x="3021" y="2849"/>
                    </a:lnTo>
                    <a:lnTo>
                      <a:pt x="3027" y="2845"/>
                    </a:lnTo>
                    <a:lnTo>
                      <a:pt x="3031" y="2843"/>
                    </a:lnTo>
                    <a:lnTo>
                      <a:pt x="3036" y="2836"/>
                    </a:lnTo>
                    <a:lnTo>
                      <a:pt x="3040" y="2830"/>
                    </a:lnTo>
                    <a:lnTo>
                      <a:pt x="3042" y="2828"/>
                    </a:lnTo>
                    <a:lnTo>
                      <a:pt x="3044" y="2826"/>
                    </a:lnTo>
                    <a:lnTo>
                      <a:pt x="3044" y="2821"/>
                    </a:lnTo>
                    <a:lnTo>
                      <a:pt x="3046" y="2813"/>
                    </a:lnTo>
                    <a:lnTo>
                      <a:pt x="3046" y="2805"/>
                    </a:lnTo>
                    <a:lnTo>
                      <a:pt x="3044" y="2805"/>
                    </a:lnTo>
                    <a:lnTo>
                      <a:pt x="3042" y="2809"/>
                    </a:lnTo>
                    <a:lnTo>
                      <a:pt x="3040" y="2813"/>
                    </a:lnTo>
                    <a:lnTo>
                      <a:pt x="3034" y="2824"/>
                    </a:lnTo>
                    <a:lnTo>
                      <a:pt x="3031" y="2834"/>
                    </a:lnTo>
                    <a:lnTo>
                      <a:pt x="3027" y="2837"/>
                    </a:lnTo>
                    <a:lnTo>
                      <a:pt x="3021" y="2841"/>
                    </a:lnTo>
                    <a:lnTo>
                      <a:pt x="3017" y="2841"/>
                    </a:lnTo>
                    <a:lnTo>
                      <a:pt x="3010" y="2843"/>
                    </a:lnTo>
                    <a:lnTo>
                      <a:pt x="3006" y="2843"/>
                    </a:lnTo>
                    <a:lnTo>
                      <a:pt x="3002" y="2843"/>
                    </a:lnTo>
                    <a:lnTo>
                      <a:pt x="2999" y="2841"/>
                    </a:lnTo>
                    <a:lnTo>
                      <a:pt x="2995" y="2841"/>
                    </a:lnTo>
                    <a:lnTo>
                      <a:pt x="2993" y="2837"/>
                    </a:lnTo>
                    <a:lnTo>
                      <a:pt x="2993" y="2834"/>
                    </a:lnTo>
                    <a:lnTo>
                      <a:pt x="2993" y="2830"/>
                    </a:lnTo>
                    <a:lnTo>
                      <a:pt x="2989" y="2815"/>
                    </a:lnTo>
                    <a:lnTo>
                      <a:pt x="2989" y="2811"/>
                    </a:lnTo>
                    <a:lnTo>
                      <a:pt x="2987" y="2802"/>
                    </a:lnTo>
                    <a:lnTo>
                      <a:pt x="2987" y="2794"/>
                    </a:lnTo>
                    <a:lnTo>
                      <a:pt x="2985" y="2787"/>
                    </a:lnTo>
                    <a:lnTo>
                      <a:pt x="2982" y="2781"/>
                    </a:lnTo>
                    <a:lnTo>
                      <a:pt x="2982" y="2777"/>
                    </a:lnTo>
                    <a:lnTo>
                      <a:pt x="2970" y="2753"/>
                    </a:lnTo>
                    <a:lnTo>
                      <a:pt x="2963" y="2742"/>
                    </a:lnTo>
                    <a:lnTo>
                      <a:pt x="2961" y="2740"/>
                    </a:lnTo>
                    <a:lnTo>
                      <a:pt x="2952" y="2730"/>
                    </a:lnTo>
                    <a:lnTo>
                      <a:pt x="2944" y="2723"/>
                    </a:lnTo>
                    <a:lnTo>
                      <a:pt x="2942" y="2721"/>
                    </a:lnTo>
                    <a:lnTo>
                      <a:pt x="2940" y="2719"/>
                    </a:lnTo>
                    <a:lnTo>
                      <a:pt x="2938" y="2715"/>
                    </a:lnTo>
                    <a:lnTo>
                      <a:pt x="2935" y="2710"/>
                    </a:lnTo>
                    <a:lnTo>
                      <a:pt x="2935" y="2706"/>
                    </a:lnTo>
                    <a:lnTo>
                      <a:pt x="2937" y="2710"/>
                    </a:lnTo>
                    <a:lnTo>
                      <a:pt x="2938" y="2712"/>
                    </a:lnTo>
                    <a:lnTo>
                      <a:pt x="2940" y="2713"/>
                    </a:lnTo>
                    <a:lnTo>
                      <a:pt x="2940" y="2710"/>
                    </a:lnTo>
                    <a:lnTo>
                      <a:pt x="2938" y="2708"/>
                    </a:lnTo>
                    <a:lnTo>
                      <a:pt x="2937" y="2706"/>
                    </a:lnTo>
                    <a:lnTo>
                      <a:pt x="2933" y="2700"/>
                    </a:lnTo>
                    <a:lnTo>
                      <a:pt x="2929" y="2697"/>
                    </a:lnTo>
                    <a:lnTo>
                      <a:pt x="2927" y="2693"/>
                    </a:lnTo>
                    <a:lnTo>
                      <a:pt x="2923" y="2691"/>
                    </a:lnTo>
                    <a:lnTo>
                      <a:pt x="2920" y="2685"/>
                    </a:lnTo>
                    <a:lnTo>
                      <a:pt x="2908" y="2674"/>
                    </a:lnTo>
                    <a:lnTo>
                      <a:pt x="2906" y="2672"/>
                    </a:lnTo>
                    <a:lnTo>
                      <a:pt x="2903" y="2668"/>
                    </a:lnTo>
                    <a:lnTo>
                      <a:pt x="2899" y="2667"/>
                    </a:lnTo>
                    <a:lnTo>
                      <a:pt x="2897" y="2665"/>
                    </a:lnTo>
                    <a:lnTo>
                      <a:pt x="2890" y="2659"/>
                    </a:lnTo>
                    <a:lnTo>
                      <a:pt x="2886" y="2657"/>
                    </a:lnTo>
                    <a:lnTo>
                      <a:pt x="2884" y="2655"/>
                    </a:lnTo>
                    <a:lnTo>
                      <a:pt x="2876" y="2653"/>
                    </a:lnTo>
                    <a:lnTo>
                      <a:pt x="2869" y="2650"/>
                    </a:lnTo>
                    <a:lnTo>
                      <a:pt x="2856" y="2644"/>
                    </a:lnTo>
                    <a:lnTo>
                      <a:pt x="2850" y="2640"/>
                    </a:lnTo>
                    <a:lnTo>
                      <a:pt x="2848" y="2640"/>
                    </a:lnTo>
                    <a:lnTo>
                      <a:pt x="2829" y="2635"/>
                    </a:lnTo>
                    <a:lnTo>
                      <a:pt x="2824" y="2638"/>
                    </a:lnTo>
                    <a:lnTo>
                      <a:pt x="2820" y="2642"/>
                    </a:lnTo>
                    <a:lnTo>
                      <a:pt x="2816" y="2642"/>
                    </a:lnTo>
                    <a:lnTo>
                      <a:pt x="2811" y="2642"/>
                    </a:lnTo>
                    <a:lnTo>
                      <a:pt x="2803" y="2637"/>
                    </a:lnTo>
                    <a:lnTo>
                      <a:pt x="2797" y="2633"/>
                    </a:lnTo>
                    <a:lnTo>
                      <a:pt x="2796" y="2631"/>
                    </a:lnTo>
                    <a:lnTo>
                      <a:pt x="2792" y="2629"/>
                    </a:lnTo>
                    <a:lnTo>
                      <a:pt x="2784" y="2627"/>
                    </a:lnTo>
                    <a:lnTo>
                      <a:pt x="2762" y="2625"/>
                    </a:lnTo>
                    <a:lnTo>
                      <a:pt x="2754" y="2623"/>
                    </a:lnTo>
                    <a:lnTo>
                      <a:pt x="2750" y="2623"/>
                    </a:lnTo>
                    <a:lnTo>
                      <a:pt x="2743" y="2620"/>
                    </a:lnTo>
                    <a:lnTo>
                      <a:pt x="2741" y="2618"/>
                    </a:lnTo>
                    <a:lnTo>
                      <a:pt x="2733" y="2612"/>
                    </a:lnTo>
                    <a:lnTo>
                      <a:pt x="2728" y="2605"/>
                    </a:lnTo>
                    <a:lnTo>
                      <a:pt x="2726" y="2603"/>
                    </a:lnTo>
                    <a:lnTo>
                      <a:pt x="2717" y="2593"/>
                    </a:lnTo>
                    <a:lnTo>
                      <a:pt x="2715" y="2591"/>
                    </a:lnTo>
                    <a:lnTo>
                      <a:pt x="2709" y="2588"/>
                    </a:lnTo>
                    <a:lnTo>
                      <a:pt x="2707" y="2586"/>
                    </a:lnTo>
                    <a:lnTo>
                      <a:pt x="2696" y="2575"/>
                    </a:lnTo>
                    <a:lnTo>
                      <a:pt x="2694" y="2573"/>
                    </a:lnTo>
                    <a:lnTo>
                      <a:pt x="2692" y="2571"/>
                    </a:lnTo>
                    <a:lnTo>
                      <a:pt x="2679" y="2552"/>
                    </a:lnTo>
                    <a:lnTo>
                      <a:pt x="2670" y="2531"/>
                    </a:lnTo>
                    <a:lnTo>
                      <a:pt x="2668" y="2529"/>
                    </a:lnTo>
                    <a:lnTo>
                      <a:pt x="2664" y="2526"/>
                    </a:lnTo>
                    <a:lnTo>
                      <a:pt x="2658" y="2522"/>
                    </a:lnTo>
                    <a:lnTo>
                      <a:pt x="2656" y="2520"/>
                    </a:lnTo>
                    <a:lnTo>
                      <a:pt x="2653" y="2518"/>
                    </a:lnTo>
                    <a:lnTo>
                      <a:pt x="2643" y="2514"/>
                    </a:lnTo>
                    <a:lnTo>
                      <a:pt x="2628" y="2511"/>
                    </a:lnTo>
                    <a:lnTo>
                      <a:pt x="2623" y="2507"/>
                    </a:lnTo>
                    <a:lnTo>
                      <a:pt x="2621" y="2505"/>
                    </a:lnTo>
                    <a:lnTo>
                      <a:pt x="2619" y="2503"/>
                    </a:lnTo>
                    <a:lnTo>
                      <a:pt x="2615" y="2503"/>
                    </a:lnTo>
                    <a:lnTo>
                      <a:pt x="2604" y="2501"/>
                    </a:lnTo>
                    <a:lnTo>
                      <a:pt x="2592" y="2499"/>
                    </a:lnTo>
                    <a:lnTo>
                      <a:pt x="2579" y="2499"/>
                    </a:lnTo>
                    <a:lnTo>
                      <a:pt x="2570" y="2499"/>
                    </a:lnTo>
                    <a:lnTo>
                      <a:pt x="2566" y="2499"/>
                    </a:lnTo>
                    <a:lnTo>
                      <a:pt x="2562" y="2499"/>
                    </a:lnTo>
                    <a:lnTo>
                      <a:pt x="2551" y="2492"/>
                    </a:lnTo>
                    <a:lnTo>
                      <a:pt x="2545" y="2490"/>
                    </a:lnTo>
                    <a:lnTo>
                      <a:pt x="2536" y="2490"/>
                    </a:lnTo>
                    <a:lnTo>
                      <a:pt x="2532" y="2490"/>
                    </a:lnTo>
                    <a:lnTo>
                      <a:pt x="2525" y="2488"/>
                    </a:lnTo>
                    <a:lnTo>
                      <a:pt x="2523" y="2486"/>
                    </a:lnTo>
                    <a:lnTo>
                      <a:pt x="2519" y="2483"/>
                    </a:lnTo>
                    <a:lnTo>
                      <a:pt x="2515" y="2481"/>
                    </a:lnTo>
                    <a:lnTo>
                      <a:pt x="2510" y="2475"/>
                    </a:lnTo>
                    <a:lnTo>
                      <a:pt x="2508" y="2473"/>
                    </a:lnTo>
                    <a:lnTo>
                      <a:pt x="2506" y="2471"/>
                    </a:lnTo>
                    <a:lnTo>
                      <a:pt x="2498" y="2466"/>
                    </a:lnTo>
                    <a:lnTo>
                      <a:pt x="2495" y="2464"/>
                    </a:lnTo>
                    <a:lnTo>
                      <a:pt x="2493" y="2462"/>
                    </a:lnTo>
                    <a:lnTo>
                      <a:pt x="2491" y="2460"/>
                    </a:lnTo>
                    <a:lnTo>
                      <a:pt x="2487" y="2458"/>
                    </a:lnTo>
                    <a:lnTo>
                      <a:pt x="2483" y="2454"/>
                    </a:lnTo>
                    <a:lnTo>
                      <a:pt x="2480" y="2453"/>
                    </a:lnTo>
                    <a:lnTo>
                      <a:pt x="2476" y="2449"/>
                    </a:lnTo>
                    <a:lnTo>
                      <a:pt x="2474" y="2445"/>
                    </a:lnTo>
                    <a:lnTo>
                      <a:pt x="2465" y="2437"/>
                    </a:lnTo>
                    <a:lnTo>
                      <a:pt x="2461" y="2432"/>
                    </a:lnTo>
                    <a:lnTo>
                      <a:pt x="2459" y="2430"/>
                    </a:lnTo>
                    <a:lnTo>
                      <a:pt x="2457" y="2426"/>
                    </a:lnTo>
                    <a:lnTo>
                      <a:pt x="2455" y="2422"/>
                    </a:lnTo>
                    <a:lnTo>
                      <a:pt x="2451" y="2415"/>
                    </a:lnTo>
                    <a:lnTo>
                      <a:pt x="2451" y="2411"/>
                    </a:lnTo>
                    <a:lnTo>
                      <a:pt x="2450" y="2407"/>
                    </a:lnTo>
                    <a:lnTo>
                      <a:pt x="2446" y="2396"/>
                    </a:lnTo>
                    <a:lnTo>
                      <a:pt x="2444" y="2381"/>
                    </a:lnTo>
                    <a:lnTo>
                      <a:pt x="2442" y="2377"/>
                    </a:lnTo>
                    <a:lnTo>
                      <a:pt x="2442" y="2372"/>
                    </a:lnTo>
                    <a:lnTo>
                      <a:pt x="2442" y="2364"/>
                    </a:lnTo>
                    <a:lnTo>
                      <a:pt x="2442" y="2355"/>
                    </a:lnTo>
                    <a:lnTo>
                      <a:pt x="2444" y="2349"/>
                    </a:lnTo>
                    <a:lnTo>
                      <a:pt x="2446" y="2345"/>
                    </a:lnTo>
                    <a:lnTo>
                      <a:pt x="2446" y="2344"/>
                    </a:lnTo>
                    <a:lnTo>
                      <a:pt x="2450" y="2338"/>
                    </a:lnTo>
                    <a:lnTo>
                      <a:pt x="2450" y="2332"/>
                    </a:lnTo>
                    <a:lnTo>
                      <a:pt x="2451" y="2325"/>
                    </a:lnTo>
                    <a:lnTo>
                      <a:pt x="2451" y="2321"/>
                    </a:lnTo>
                    <a:lnTo>
                      <a:pt x="2451" y="2317"/>
                    </a:lnTo>
                    <a:lnTo>
                      <a:pt x="2453" y="2314"/>
                    </a:lnTo>
                    <a:lnTo>
                      <a:pt x="2459" y="2306"/>
                    </a:lnTo>
                    <a:lnTo>
                      <a:pt x="2470" y="2295"/>
                    </a:lnTo>
                    <a:lnTo>
                      <a:pt x="2476" y="2291"/>
                    </a:lnTo>
                    <a:lnTo>
                      <a:pt x="2482" y="2289"/>
                    </a:lnTo>
                    <a:lnTo>
                      <a:pt x="2495" y="2284"/>
                    </a:lnTo>
                    <a:lnTo>
                      <a:pt x="2504" y="2280"/>
                    </a:lnTo>
                    <a:lnTo>
                      <a:pt x="2512" y="2278"/>
                    </a:lnTo>
                    <a:lnTo>
                      <a:pt x="2513" y="2276"/>
                    </a:lnTo>
                    <a:lnTo>
                      <a:pt x="2517" y="2274"/>
                    </a:lnTo>
                    <a:lnTo>
                      <a:pt x="2538" y="2259"/>
                    </a:lnTo>
                    <a:lnTo>
                      <a:pt x="2545" y="2252"/>
                    </a:lnTo>
                    <a:lnTo>
                      <a:pt x="2547" y="2250"/>
                    </a:lnTo>
                    <a:lnTo>
                      <a:pt x="2549" y="2248"/>
                    </a:lnTo>
                    <a:lnTo>
                      <a:pt x="2557" y="2246"/>
                    </a:lnTo>
                    <a:lnTo>
                      <a:pt x="2577" y="2235"/>
                    </a:lnTo>
                    <a:lnTo>
                      <a:pt x="2585" y="2231"/>
                    </a:lnTo>
                    <a:lnTo>
                      <a:pt x="2594" y="2225"/>
                    </a:lnTo>
                    <a:lnTo>
                      <a:pt x="2602" y="2220"/>
                    </a:lnTo>
                    <a:lnTo>
                      <a:pt x="2606" y="2218"/>
                    </a:lnTo>
                    <a:lnTo>
                      <a:pt x="2613" y="2212"/>
                    </a:lnTo>
                    <a:lnTo>
                      <a:pt x="2617" y="2210"/>
                    </a:lnTo>
                    <a:lnTo>
                      <a:pt x="2619" y="2210"/>
                    </a:lnTo>
                    <a:lnTo>
                      <a:pt x="2632" y="2208"/>
                    </a:lnTo>
                    <a:lnTo>
                      <a:pt x="2636" y="2208"/>
                    </a:lnTo>
                    <a:lnTo>
                      <a:pt x="2639" y="2208"/>
                    </a:lnTo>
                    <a:lnTo>
                      <a:pt x="2645" y="2208"/>
                    </a:lnTo>
                    <a:lnTo>
                      <a:pt x="2653" y="2210"/>
                    </a:lnTo>
                    <a:lnTo>
                      <a:pt x="2666" y="2212"/>
                    </a:lnTo>
                    <a:lnTo>
                      <a:pt x="2675" y="2212"/>
                    </a:lnTo>
                    <a:lnTo>
                      <a:pt x="2679" y="2210"/>
                    </a:lnTo>
                    <a:lnTo>
                      <a:pt x="2683" y="2210"/>
                    </a:lnTo>
                    <a:lnTo>
                      <a:pt x="2688" y="2207"/>
                    </a:lnTo>
                    <a:lnTo>
                      <a:pt x="2692" y="2203"/>
                    </a:lnTo>
                    <a:lnTo>
                      <a:pt x="2694" y="2201"/>
                    </a:lnTo>
                    <a:lnTo>
                      <a:pt x="2698" y="2199"/>
                    </a:lnTo>
                    <a:lnTo>
                      <a:pt x="2705" y="2193"/>
                    </a:lnTo>
                    <a:lnTo>
                      <a:pt x="2717" y="2182"/>
                    </a:lnTo>
                    <a:lnTo>
                      <a:pt x="2720" y="2177"/>
                    </a:lnTo>
                    <a:lnTo>
                      <a:pt x="2726" y="2173"/>
                    </a:lnTo>
                    <a:lnTo>
                      <a:pt x="2728" y="2171"/>
                    </a:lnTo>
                    <a:lnTo>
                      <a:pt x="2730" y="2167"/>
                    </a:lnTo>
                    <a:lnTo>
                      <a:pt x="2732" y="2167"/>
                    </a:lnTo>
                    <a:lnTo>
                      <a:pt x="2735" y="2163"/>
                    </a:lnTo>
                    <a:lnTo>
                      <a:pt x="2741" y="2160"/>
                    </a:lnTo>
                    <a:lnTo>
                      <a:pt x="2745" y="2154"/>
                    </a:lnTo>
                    <a:lnTo>
                      <a:pt x="2747" y="2152"/>
                    </a:lnTo>
                    <a:lnTo>
                      <a:pt x="2749" y="2150"/>
                    </a:lnTo>
                    <a:lnTo>
                      <a:pt x="2754" y="2141"/>
                    </a:lnTo>
                    <a:lnTo>
                      <a:pt x="2756" y="2139"/>
                    </a:lnTo>
                    <a:lnTo>
                      <a:pt x="2758" y="2133"/>
                    </a:lnTo>
                    <a:lnTo>
                      <a:pt x="2762" y="2118"/>
                    </a:lnTo>
                    <a:lnTo>
                      <a:pt x="2762" y="2115"/>
                    </a:lnTo>
                    <a:lnTo>
                      <a:pt x="2765" y="2100"/>
                    </a:lnTo>
                    <a:lnTo>
                      <a:pt x="2764" y="2086"/>
                    </a:lnTo>
                    <a:lnTo>
                      <a:pt x="2765" y="2083"/>
                    </a:lnTo>
                    <a:lnTo>
                      <a:pt x="2767" y="2079"/>
                    </a:lnTo>
                    <a:lnTo>
                      <a:pt x="2771" y="2079"/>
                    </a:lnTo>
                    <a:lnTo>
                      <a:pt x="2771" y="2077"/>
                    </a:lnTo>
                    <a:lnTo>
                      <a:pt x="2769" y="2069"/>
                    </a:lnTo>
                    <a:lnTo>
                      <a:pt x="2769" y="2066"/>
                    </a:lnTo>
                    <a:lnTo>
                      <a:pt x="2771" y="2062"/>
                    </a:lnTo>
                    <a:lnTo>
                      <a:pt x="2773" y="2060"/>
                    </a:lnTo>
                    <a:lnTo>
                      <a:pt x="2773" y="2053"/>
                    </a:lnTo>
                    <a:lnTo>
                      <a:pt x="2777" y="2024"/>
                    </a:lnTo>
                    <a:lnTo>
                      <a:pt x="2775" y="1996"/>
                    </a:lnTo>
                    <a:lnTo>
                      <a:pt x="2775" y="1993"/>
                    </a:lnTo>
                    <a:lnTo>
                      <a:pt x="2775" y="1979"/>
                    </a:lnTo>
                    <a:lnTo>
                      <a:pt x="2775" y="1976"/>
                    </a:lnTo>
                    <a:lnTo>
                      <a:pt x="2775" y="1972"/>
                    </a:lnTo>
                    <a:lnTo>
                      <a:pt x="2775" y="1968"/>
                    </a:lnTo>
                    <a:lnTo>
                      <a:pt x="2777" y="1961"/>
                    </a:lnTo>
                    <a:lnTo>
                      <a:pt x="2777" y="1957"/>
                    </a:lnTo>
                    <a:lnTo>
                      <a:pt x="2777" y="1951"/>
                    </a:lnTo>
                    <a:lnTo>
                      <a:pt x="2777" y="1940"/>
                    </a:lnTo>
                    <a:lnTo>
                      <a:pt x="2780" y="1934"/>
                    </a:lnTo>
                    <a:lnTo>
                      <a:pt x="2784" y="1929"/>
                    </a:lnTo>
                    <a:lnTo>
                      <a:pt x="2790" y="1921"/>
                    </a:lnTo>
                    <a:lnTo>
                      <a:pt x="2792" y="1917"/>
                    </a:lnTo>
                    <a:lnTo>
                      <a:pt x="2794" y="1908"/>
                    </a:lnTo>
                    <a:lnTo>
                      <a:pt x="2794" y="1904"/>
                    </a:lnTo>
                    <a:lnTo>
                      <a:pt x="2796" y="1899"/>
                    </a:lnTo>
                    <a:lnTo>
                      <a:pt x="2796" y="1895"/>
                    </a:lnTo>
                    <a:lnTo>
                      <a:pt x="2797" y="1893"/>
                    </a:lnTo>
                    <a:lnTo>
                      <a:pt x="2797" y="1889"/>
                    </a:lnTo>
                    <a:lnTo>
                      <a:pt x="2801" y="1882"/>
                    </a:lnTo>
                    <a:lnTo>
                      <a:pt x="2801" y="1878"/>
                    </a:lnTo>
                    <a:lnTo>
                      <a:pt x="2801" y="1857"/>
                    </a:lnTo>
                    <a:lnTo>
                      <a:pt x="2803" y="1842"/>
                    </a:lnTo>
                    <a:lnTo>
                      <a:pt x="2805" y="1839"/>
                    </a:lnTo>
                    <a:lnTo>
                      <a:pt x="2807" y="1831"/>
                    </a:lnTo>
                    <a:lnTo>
                      <a:pt x="2807" y="1827"/>
                    </a:lnTo>
                    <a:lnTo>
                      <a:pt x="2807" y="1824"/>
                    </a:lnTo>
                    <a:lnTo>
                      <a:pt x="2805" y="1814"/>
                    </a:lnTo>
                    <a:lnTo>
                      <a:pt x="2803" y="1809"/>
                    </a:lnTo>
                    <a:lnTo>
                      <a:pt x="2803" y="1805"/>
                    </a:lnTo>
                    <a:lnTo>
                      <a:pt x="2799" y="1799"/>
                    </a:lnTo>
                    <a:lnTo>
                      <a:pt x="2797" y="1795"/>
                    </a:lnTo>
                    <a:lnTo>
                      <a:pt x="2797" y="1792"/>
                    </a:lnTo>
                    <a:lnTo>
                      <a:pt x="2799" y="1792"/>
                    </a:lnTo>
                    <a:lnTo>
                      <a:pt x="2809" y="1793"/>
                    </a:lnTo>
                    <a:lnTo>
                      <a:pt x="2814" y="1793"/>
                    </a:lnTo>
                    <a:lnTo>
                      <a:pt x="2820" y="1792"/>
                    </a:lnTo>
                    <a:lnTo>
                      <a:pt x="2824" y="1790"/>
                    </a:lnTo>
                    <a:lnTo>
                      <a:pt x="2826" y="1790"/>
                    </a:lnTo>
                    <a:lnTo>
                      <a:pt x="2826" y="1793"/>
                    </a:lnTo>
                    <a:lnTo>
                      <a:pt x="2827" y="1797"/>
                    </a:lnTo>
                    <a:lnTo>
                      <a:pt x="2829" y="1801"/>
                    </a:lnTo>
                    <a:lnTo>
                      <a:pt x="2835" y="1807"/>
                    </a:lnTo>
                    <a:lnTo>
                      <a:pt x="2837" y="1805"/>
                    </a:lnTo>
                    <a:lnTo>
                      <a:pt x="2839" y="1801"/>
                    </a:lnTo>
                    <a:lnTo>
                      <a:pt x="2841" y="1801"/>
                    </a:lnTo>
                    <a:lnTo>
                      <a:pt x="2844" y="1810"/>
                    </a:lnTo>
                    <a:lnTo>
                      <a:pt x="2846" y="1814"/>
                    </a:lnTo>
                    <a:lnTo>
                      <a:pt x="2850" y="1814"/>
                    </a:lnTo>
                    <a:lnTo>
                      <a:pt x="2854" y="1814"/>
                    </a:lnTo>
                    <a:lnTo>
                      <a:pt x="2858" y="1812"/>
                    </a:lnTo>
                    <a:lnTo>
                      <a:pt x="2859" y="1810"/>
                    </a:lnTo>
                    <a:lnTo>
                      <a:pt x="2859" y="1805"/>
                    </a:lnTo>
                    <a:lnTo>
                      <a:pt x="2852" y="1803"/>
                    </a:lnTo>
                    <a:lnTo>
                      <a:pt x="2850" y="1801"/>
                    </a:lnTo>
                    <a:lnTo>
                      <a:pt x="2852" y="1797"/>
                    </a:lnTo>
                    <a:lnTo>
                      <a:pt x="2854" y="1795"/>
                    </a:lnTo>
                    <a:lnTo>
                      <a:pt x="2858" y="1793"/>
                    </a:lnTo>
                    <a:lnTo>
                      <a:pt x="2861" y="1793"/>
                    </a:lnTo>
                    <a:lnTo>
                      <a:pt x="2865" y="1793"/>
                    </a:lnTo>
                    <a:lnTo>
                      <a:pt x="2867" y="1795"/>
                    </a:lnTo>
                    <a:lnTo>
                      <a:pt x="2869" y="1799"/>
                    </a:lnTo>
                    <a:lnTo>
                      <a:pt x="2873" y="1799"/>
                    </a:lnTo>
                    <a:lnTo>
                      <a:pt x="2880" y="1795"/>
                    </a:lnTo>
                    <a:lnTo>
                      <a:pt x="2882" y="1795"/>
                    </a:lnTo>
                    <a:lnTo>
                      <a:pt x="2884" y="1793"/>
                    </a:lnTo>
                    <a:lnTo>
                      <a:pt x="2886" y="1792"/>
                    </a:lnTo>
                    <a:lnTo>
                      <a:pt x="2890" y="1786"/>
                    </a:lnTo>
                    <a:lnTo>
                      <a:pt x="2886" y="1786"/>
                    </a:lnTo>
                    <a:lnTo>
                      <a:pt x="2882" y="1786"/>
                    </a:lnTo>
                    <a:lnTo>
                      <a:pt x="2876" y="1788"/>
                    </a:lnTo>
                    <a:lnTo>
                      <a:pt x="2874" y="1784"/>
                    </a:lnTo>
                    <a:lnTo>
                      <a:pt x="2876" y="1782"/>
                    </a:lnTo>
                    <a:lnTo>
                      <a:pt x="2876" y="1778"/>
                    </a:lnTo>
                    <a:lnTo>
                      <a:pt x="2876" y="1777"/>
                    </a:lnTo>
                    <a:lnTo>
                      <a:pt x="2873" y="1775"/>
                    </a:lnTo>
                    <a:lnTo>
                      <a:pt x="2867" y="1771"/>
                    </a:lnTo>
                    <a:lnTo>
                      <a:pt x="2865" y="1769"/>
                    </a:lnTo>
                    <a:lnTo>
                      <a:pt x="2861" y="1767"/>
                    </a:lnTo>
                    <a:lnTo>
                      <a:pt x="2859" y="1769"/>
                    </a:lnTo>
                    <a:lnTo>
                      <a:pt x="2854" y="1767"/>
                    </a:lnTo>
                    <a:lnTo>
                      <a:pt x="2850" y="1767"/>
                    </a:lnTo>
                    <a:lnTo>
                      <a:pt x="2846" y="1777"/>
                    </a:lnTo>
                    <a:lnTo>
                      <a:pt x="2844" y="1778"/>
                    </a:lnTo>
                    <a:lnTo>
                      <a:pt x="2841" y="1780"/>
                    </a:lnTo>
                    <a:lnTo>
                      <a:pt x="2837" y="1782"/>
                    </a:lnTo>
                    <a:lnTo>
                      <a:pt x="2833" y="1782"/>
                    </a:lnTo>
                    <a:lnTo>
                      <a:pt x="2831" y="1780"/>
                    </a:lnTo>
                    <a:lnTo>
                      <a:pt x="2831" y="1771"/>
                    </a:lnTo>
                    <a:lnTo>
                      <a:pt x="2833" y="1760"/>
                    </a:lnTo>
                    <a:lnTo>
                      <a:pt x="2835" y="1756"/>
                    </a:lnTo>
                    <a:lnTo>
                      <a:pt x="2837" y="1754"/>
                    </a:lnTo>
                    <a:lnTo>
                      <a:pt x="2841" y="1750"/>
                    </a:lnTo>
                    <a:lnTo>
                      <a:pt x="2844" y="1748"/>
                    </a:lnTo>
                    <a:lnTo>
                      <a:pt x="2848" y="1748"/>
                    </a:lnTo>
                    <a:lnTo>
                      <a:pt x="2852" y="1750"/>
                    </a:lnTo>
                    <a:lnTo>
                      <a:pt x="2856" y="1750"/>
                    </a:lnTo>
                    <a:lnTo>
                      <a:pt x="2856" y="1748"/>
                    </a:lnTo>
                    <a:lnTo>
                      <a:pt x="2859" y="1741"/>
                    </a:lnTo>
                    <a:lnTo>
                      <a:pt x="2861" y="1735"/>
                    </a:lnTo>
                    <a:lnTo>
                      <a:pt x="2871" y="1726"/>
                    </a:lnTo>
                    <a:lnTo>
                      <a:pt x="2871" y="1724"/>
                    </a:lnTo>
                    <a:lnTo>
                      <a:pt x="2869" y="1722"/>
                    </a:lnTo>
                    <a:lnTo>
                      <a:pt x="2865" y="1717"/>
                    </a:lnTo>
                    <a:lnTo>
                      <a:pt x="2863" y="1713"/>
                    </a:lnTo>
                    <a:lnTo>
                      <a:pt x="2861" y="1711"/>
                    </a:lnTo>
                    <a:lnTo>
                      <a:pt x="2859" y="1709"/>
                    </a:lnTo>
                    <a:lnTo>
                      <a:pt x="2856" y="1711"/>
                    </a:lnTo>
                    <a:lnTo>
                      <a:pt x="2856" y="1713"/>
                    </a:lnTo>
                    <a:lnTo>
                      <a:pt x="2854" y="1717"/>
                    </a:lnTo>
                    <a:lnTo>
                      <a:pt x="2852" y="1718"/>
                    </a:lnTo>
                    <a:lnTo>
                      <a:pt x="2848" y="1720"/>
                    </a:lnTo>
                    <a:lnTo>
                      <a:pt x="2846" y="1722"/>
                    </a:lnTo>
                    <a:lnTo>
                      <a:pt x="2846" y="1726"/>
                    </a:lnTo>
                    <a:lnTo>
                      <a:pt x="2846" y="1735"/>
                    </a:lnTo>
                    <a:lnTo>
                      <a:pt x="2844" y="1737"/>
                    </a:lnTo>
                    <a:lnTo>
                      <a:pt x="2841" y="1739"/>
                    </a:lnTo>
                    <a:lnTo>
                      <a:pt x="2837" y="1739"/>
                    </a:lnTo>
                    <a:lnTo>
                      <a:pt x="2835" y="1737"/>
                    </a:lnTo>
                    <a:lnTo>
                      <a:pt x="2831" y="1733"/>
                    </a:lnTo>
                    <a:lnTo>
                      <a:pt x="2829" y="1732"/>
                    </a:lnTo>
                    <a:lnTo>
                      <a:pt x="2829" y="1728"/>
                    </a:lnTo>
                    <a:lnTo>
                      <a:pt x="2829" y="1724"/>
                    </a:lnTo>
                    <a:lnTo>
                      <a:pt x="2831" y="1700"/>
                    </a:lnTo>
                    <a:lnTo>
                      <a:pt x="2831" y="1692"/>
                    </a:lnTo>
                    <a:lnTo>
                      <a:pt x="2831" y="1686"/>
                    </a:lnTo>
                    <a:lnTo>
                      <a:pt x="2831" y="1673"/>
                    </a:lnTo>
                    <a:lnTo>
                      <a:pt x="2831" y="1670"/>
                    </a:lnTo>
                    <a:lnTo>
                      <a:pt x="2831" y="1668"/>
                    </a:lnTo>
                    <a:lnTo>
                      <a:pt x="2833" y="1664"/>
                    </a:lnTo>
                    <a:lnTo>
                      <a:pt x="2839" y="1660"/>
                    </a:lnTo>
                    <a:lnTo>
                      <a:pt x="2841" y="1656"/>
                    </a:lnTo>
                    <a:lnTo>
                      <a:pt x="2843" y="1655"/>
                    </a:lnTo>
                    <a:lnTo>
                      <a:pt x="2846" y="1653"/>
                    </a:lnTo>
                    <a:lnTo>
                      <a:pt x="2848" y="1653"/>
                    </a:lnTo>
                    <a:lnTo>
                      <a:pt x="2850" y="1649"/>
                    </a:lnTo>
                    <a:lnTo>
                      <a:pt x="2858" y="1647"/>
                    </a:lnTo>
                    <a:lnTo>
                      <a:pt x="2863" y="1643"/>
                    </a:lnTo>
                    <a:lnTo>
                      <a:pt x="2867" y="1643"/>
                    </a:lnTo>
                    <a:lnTo>
                      <a:pt x="2874" y="1645"/>
                    </a:lnTo>
                    <a:lnTo>
                      <a:pt x="2891" y="1645"/>
                    </a:lnTo>
                    <a:lnTo>
                      <a:pt x="2899" y="1645"/>
                    </a:lnTo>
                    <a:lnTo>
                      <a:pt x="2903" y="1643"/>
                    </a:lnTo>
                    <a:lnTo>
                      <a:pt x="2903" y="1641"/>
                    </a:lnTo>
                    <a:lnTo>
                      <a:pt x="2899" y="1638"/>
                    </a:lnTo>
                    <a:lnTo>
                      <a:pt x="2895" y="1636"/>
                    </a:lnTo>
                    <a:lnTo>
                      <a:pt x="2891" y="1632"/>
                    </a:lnTo>
                    <a:lnTo>
                      <a:pt x="2895" y="1632"/>
                    </a:lnTo>
                    <a:lnTo>
                      <a:pt x="2899" y="1630"/>
                    </a:lnTo>
                    <a:lnTo>
                      <a:pt x="2901" y="1628"/>
                    </a:lnTo>
                    <a:lnTo>
                      <a:pt x="2901" y="1625"/>
                    </a:lnTo>
                    <a:lnTo>
                      <a:pt x="2901" y="1621"/>
                    </a:lnTo>
                    <a:lnTo>
                      <a:pt x="2903" y="1617"/>
                    </a:lnTo>
                    <a:lnTo>
                      <a:pt x="2903" y="1611"/>
                    </a:lnTo>
                    <a:lnTo>
                      <a:pt x="2899" y="1611"/>
                    </a:lnTo>
                    <a:lnTo>
                      <a:pt x="2893" y="1613"/>
                    </a:lnTo>
                    <a:lnTo>
                      <a:pt x="2891" y="1615"/>
                    </a:lnTo>
                    <a:lnTo>
                      <a:pt x="2886" y="1617"/>
                    </a:lnTo>
                    <a:lnTo>
                      <a:pt x="2884" y="1621"/>
                    </a:lnTo>
                    <a:lnTo>
                      <a:pt x="2882" y="1626"/>
                    </a:lnTo>
                    <a:lnTo>
                      <a:pt x="2880" y="1630"/>
                    </a:lnTo>
                    <a:lnTo>
                      <a:pt x="2876" y="1628"/>
                    </a:lnTo>
                    <a:lnTo>
                      <a:pt x="2874" y="1626"/>
                    </a:lnTo>
                    <a:lnTo>
                      <a:pt x="2871" y="1626"/>
                    </a:lnTo>
                    <a:lnTo>
                      <a:pt x="2865" y="1632"/>
                    </a:lnTo>
                    <a:lnTo>
                      <a:pt x="2859" y="1634"/>
                    </a:lnTo>
                    <a:lnTo>
                      <a:pt x="2854" y="1626"/>
                    </a:lnTo>
                    <a:lnTo>
                      <a:pt x="2846" y="1598"/>
                    </a:lnTo>
                    <a:lnTo>
                      <a:pt x="2844" y="1591"/>
                    </a:lnTo>
                    <a:lnTo>
                      <a:pt x="2839" y="1568"/>
                    </a:lnTo>
                    <a:lnTo>
                      <a:pt x="2839" y="1564"/>
                    </a:lnTo>
                    <a:lnTo>
                      <a:pt x="2833" y="1546"/>
                    </a:lnTo>
                    <a:lnTo>
                      <a:pt x="2833" y="1544"/>
                    </a:lnTo>
                    <a:lnTo>
                      <a:pt x="2829" y="1529"/>
                    </a:lnTo>
                    <a:lnTo>
                      <a:pt x="2826" y="1519"/>
                    </a:lnTo>
                    <a:lnTo>
                      <a:pt x="2824" y="1516"/>
                    </a:lnTo>
                    <a:lnTo>
                      <a:pt x="2820" y="1510"/>
                    </a:lnTo>
                    <a:lnTo>
                      <a:pt x="2820" y="1504"/>
                    </a:lnTo>
                    <a:lnTo>
                      <a:pt x="2816" y="1499"/>
                    </a:lnTo>
                    <a:lnTo>
                      <a:pt x="2816" y="1495"/>
                    </a:lnTo>
                    <a:lnTo>
                      <a:pt x="2814" y="1489"/>
                    </a:lnTo>
                    <a:lnTo>
                      <a:pt x="2812" y="1486"/>
                    </a:lnTo>
                    <a:lnTo>
                      <a:pt x="2807" y="1471"/>
                    </a:lnTo>
                    <a:lnTo>
                      <a:pt x="2803" y="1459"/>
                    </a:lnTo>
                    <a:lnTo>
                      <a:pt x="2801" y="1452"/>
                    </a:lnTo>
                    <a:lnTo>
                      <a:pt x="2801" y="1446"/>
                    </a:lnTo>
                    <a:lnTo>
                      <a:pt x="2803" y="1444"/>
                    </a:lnTo>
                    <a:lnTo>
                      <a:pt x="2807" y="1442"/>
                    </a:lnTo>
                    <a:lnTo>
                      <a:pt x="2812" y="1441"/>
                    </a:lnTo>
                    <a:lnTo>
                      <a:pt x="2820" y="1437"/>
                    </a:lnTo>
                    <a:lnTo>
                      <a:pt x="2822" y="1435"/>
                    </a:lnTo>
                    <a:lnTo>
                      <a:pt x="2824" y="1433"/>
                    </a:lnTo>
                    <a:lnTo>
                      <a:pt x="2826" y="1431"/>
                    </a:lnTo>
                    <a:lnTo>
                      <a:pt x="2827" y="1424"/>
                    </a:lnTo>
                    <a:lnTo>
                      <a:pt x="2829" y="1420"/>
                    </a:lnTo>
                    <a:lnTo>
                      <a:pt x="2829" y="1416"/>
                    </a:lnTo>
                    <a:lnTo>
                      <a:pt x="2831" y="1414"/>
                    </a:lnTo>
                    <a:lnTo>
                      <a:pt x="2833" y="1410"/>
                    </a:lnTo>
                    <a:lnTo>
                      <a:pt x="2835" y="1409"/>
                    </a:lnTo>
                    <a:lnTo>
                      <a:pt x="2843" y="1407"/>
                    </a:lnTo>
                    <a:lnTo>
                      <a:pt x="2846" y="1403"/>
                    </a:lnTo>
                    <a:lnTo>
                      <a:pt x="2850" y="1397"/>
                    </a:lnTo>
                    <a:lnTo>
                      <a:pt x="2850" y="1395"/>
                    </a:lnTo>
                    <a:lnTo>
                      <a:pt x="2846" y="1394"/>
                    </a:lnTo>
                    <a:lnTo>
                      <a:pt x="2843" y="1395"/>
                    </a:lnTo>
                    <a:lnTo>
                      <a:pt x="2837" y="1397"/>
                    </a:lnTo>
                    <a:lnTo>
                      <a:pt x="2833" y="1399"/>
                    </a:lnTo>
                    <a:lnTo>
                      <a:pt x="2827" y="1405"/>
                    </a:lnTo>
                    <a:lnTo>
                      <a:pt x="2822" y="1409"/>
                    </a:lnTo>
                    <a:lnTo>
                      <a:pt x="2818" y="1412"/>
                    </a:lnTo>
                    <a:lnTo>
                      <a:pt x="2816" y="1416"/>
                    </a:lnTo>
                    <a:lnTo>
                      <a:pt x="2812" y="1427"/>
                    </a:lnTo>
                    <a:lnTo>
                      <a:pt x="2812" y="1429"/>
                    </a:lnTo>
                    <a:lnTo>
                      <a:pt x="2809" y="1431"/>
                    </a:lnTo>
                    <a:lnTo>
                      <a:pt x="2805" y="1433"/>
                    </a:lnTo>
                    <a:lnTo>
                      <a:pt x="2803" y="1429"/>
                    </a:lnTo>
                    <a:lnTo>
                      <a:pt x="2801" y="1427"/>
                    </a:lnTo>
                    <a:lnTo>
                      <a:pt x="2797" y="1424"/>
                    </a:lnTo>
                    <a:lnTo>
                      <a:pt x="2794" y="1416"/>
                    </a:lnTo>
                    <a:lnTo>
                      <a:pt x="2794" y="1412"/>
                    </a:lnTo>
                    <a:lnTo>
                      <a:pt x="2779" y="1382"/>
                    </a:lnTo>
                    <a:lnTo>
                      <a:pt x="2775" y="1367"/>
                    </a:lnTo>
                    <a:lnTo>
                      <a:pt x="2773" y="1364"/>
                    </a:lnTo>
                    <a:lnTo>
                      <a:pt x="2764" y="1343"/>
                    </a:lnTo>
                    <a:lnTo>
                      <a:pt x="2762" y="1341"/>
                    </a:lnTo>
                    <a:lnTo>
                      <a:pt x="2758" y="1332"/>
                    </a:lnTo>
                    <a:lnTo>
                      <a:pt x="2756" y="1328"/>
                    </a:lnTo>
                    <a:lnTo>
                      <a:pt x="2749" y="1309"/>
                    </a:lnTo>
                    <a:lnTo>
                      <a:pt x="2747" y="1307"/>
                    </a:lnTo>
                    <a:lnTo>
                      <a:pt x="2745" y="1303"/>
                    </a:lnTo>
                    <a:lnTo>
                      <a:pt x="2739" y="1296"/>
                    </a:lnTo>
                    <a:lnTo>
                      <a:pt x="2739" y="1292"/>
                    </a:lnTo>
                    <a:lnTo>
                      <a:pt x="2737" y="1288"/>
                    </a:lnTo>
                    <a:lnTo>
                      <a:pt x="2739" y="1287"/>
                    </a:lnTo>
                    <a:lnTo>
                      <a:pt x="2741" y="1283"/>
                    </a:lnTo>
                    <a:lnTo>
                      <a:pt x="2745" y="1283"/>
                    </a:lnTo>
                    <a:lnTo>
                      <a:pt x="2749" y="1285"/>
                    </a:lnTo>
                    <a:lnTo>
                      <a:pt x="2750" y="1287"/>
                    </a:lnTo>
                    <a:lnTo>
                      <a:pt x="2760" y="1287"/>
                    </a:lnTo>
                    <a:lnTo>
                      <a:pt x="2764" y="1287"/>
                    </a:lnTo>
                    <a:lnTo>
                      <a:pt x="2765" y="1285"/>
                    </a:lnTo>
                    <a:lnTo>
                      <a:pt x="2769" y="1283"/>
                    </a:lnTo>
                    <a:lnTo>
                      <a:pt x="2775" y="1283"/>
                    </a:lnTo>
                    <a:lnTo>
                      <a:pt x="2780" y="1285"/>
                    </a:lnTo>
                    <a:lnTo>
                      <a:pt x="2782" y="1288"/>
                    </a:lnTo>
                    <a:lnTo>
                      <a:pt x="2782" y="1292"/>
                    </a:lnTo>
                    <a:lnTo>
                      <a:pt x="2780" y="1296"/>
                    </a:lnTo>
                    <a:lnTo>
                      <a:pt x="2777" y="1300"/>
                    </a:lnTo>
                    <a:lnTo>
                      <a:pt x="2775" y="1303"/>
                    </a:lnTo>
                    <a:lnTo>
                      <a:pt x="2777" y="1305"/>
                    </a:lnTo>
                    <a:lnTo>
                      <a:pt x="2777" y="1307"/>
                    </a:lnTo>
                    <a:lnTo>
                      <a:pt x="2780" y="1309"/>
                    </a:lnTo>
                    <a:lnTo>
                      <a:pt x="2782" y="1313"/>
                    </a:lnTo>
                    <a:lnTo>
                      <a:pt x="2782" y="1317"/>
                    </a:lnTo>
                    <a:lnTo>
                      <a:pt x="2786" y="1324"/>
                    </a:lnTo>
                    <a:lnTo>
                      <a:pt x="2788" y="1328"/>
                    </a:lnTo>
                    <a:lnTo>
                      <a:pt x="2790" y="1332"/>
                    </a:lnTo>
                    <a:lnTo>
                      <a:pt x="2797" y="1337"/>
                    </a:lnTo>
                    <a:lnTo>
                      <a:pt x="2797" y="1341"/>
                    </a:lnTo>
                    <a:lnTo>
                      <a:pt x="2797" y="1350"/>
                    </a:lnTo>
                    <a:lnTo>
                      <a:pt x="2801" y="1364"/>
                    </a:lnTo>
                    <a:lnTo>
                      <a:pt x="2807" y="1371"/>
                    </a:lnTo>
                    <a:lnTo>
                      <a:pt x="2809" y="1373"/>
                    </a:lnTo>
                    <a:lnTo>
                      <a:pt x="2812" y="1371"/>
                    </a:lnTo>
                    <a:lnTo>
                      <a:pt x="2814" y="1369"/>
                    </a:lnTo>
                    <a:lnTo>
                      <a:pt x="2814" y="1365"/>
                    </a:lnTo>
                    <a:lnTo>
                      <a:pt x="2814" y="1362"/>
                    </a:lnTo>
                    <a:lnTo>
                      <a:pt x="2812" y="1358"/>
                    </a:lnTo>
                    <a:lnTo>
                      <a:pt x="2811" y="1354"/>
                    </a:lnTo>
                    <a:lnTo>
                      <a:pt x="2811" y="1352"/>
                    </a:lnTo>
                    <a:lnTo>
                      <a:pt x="2809" y="1349"/>
                    </a:lnTo>
                    <a:lnTo>
                      <a:pt x="2809" y="1345"/>
                    </a:lnTo>
                    <a:lnTo>
                      <a:pt x="2809" y="1341"/>
                    </a:lnTo>
                    <a:lnTo>
                      <a:pt x="2811" y="1337"/>
                    </a:lnTo>
                    <a:lnTo>
                      <a:pt x="2814" y="1337"/>
                    </a:lnTo>
                    <a:lnTo>
                      <a:pt x="2824" y="1341"/>
                    </a:lnTo>
                    <a:lnTo>
                      <a:pt x="2827" y="1341"/>
                    </a:lnTo>
                    <a:lnTo>
                      <a:pt x="2831" y="1339"/>
                    </a:lnTo>
                    <a:lnTo>
                      <a:pt x="2833" y="1337"/>
                    </a:lnTo>
                    <a:lnTo>
                      <a:pt x="2835" y="1335"/>
                    </a:lnTo>
                    <a:lnTo>
                      <a:pt x="2831" y="1335"/>
                    </a:lnTo>
                    <a:lnTo>
                      <a:pt x="2827" y="1335"/>
                    </a:lnTo>
                    <a:lnTo>
                      <a:pt x="2824" y="1333"/>
                    </a:lnTo>
                    <a:lnTo>
                      <a:pt x="2822" y="1332"/>
                    </a:lnTo>
                    <a:lnTo>
                      <a:pt x="2820" y="1332"/>
                    </a:lnTo>
                    <a:lnTo>
                      <a:pt x="2811" y="1332"/>
                    </a:lnTo>
                    <a:lnTo>
                      <a:pt x="2807" y="1332"/>
                    </a:lnTo>
                    <a:lnTo>
                      <a:pt x="2803" y="1332"/>
                    </a:lnTo>
                    <a:lnTo>
                      <a:pt x="2803" y="1328"/>
                    </a:lnTo>
                    <a:lnTo>
                      <a:pt x="2805" y="1326"/>
                    </a:lnTo>
                    <a:lnTo>
                      <a:pt x="2812" y="1324"/>
                    </a:lnTo>
                    <a:lnTo>
                      <a:pt x="2816" y="1320"/>
                    </a:lnTo>
                    <a:lnTo>
                      <a:pt x="2822" y="1315"/>
                    </a:lnTo>
                    <a:lnTo>
                      <a:pt x="2822" y="1311"/>
                    </a:lnTo>
                    <a:lnTo>
                      <a:pt x="2824" y="1309"/>
                    </a:lnTo>
                    <a:lnTo>
                      <a:pt x="2826" y="1307"/>
                    </a:lnTo>
                    <a:lnTo>
                      <a:pt x="2827" y="1305"/>
                    </a:lnTo>
                    <a:lnTo>
                      <a:pt x="2829" y="1309"/>
                    </a:lnTo>
                    <a:lnTo>
                      <a:pt x="2829" y="1317"/>
                    </a:lnTo>
                    <a:lnTo>
                      <a:pt x="2833" y="1315"/>
                    </a:lnTo>
                    <a:lnTo>
                      <a:pt x="2837" y="1315"/>
                    </a:lnTo>
                    <a:lnTo>
                      <a:pt x="2839" y="1313"/>
                    </a:lnTo>
                    <a:lnTo>
                      <a:pt x="2841" y="1311"/>
                    </a:lnTo>
                    <a:lnTo>
                      <a:pt x="2843" y="1307"/>
                    </a:lnTo>
                    <a:lnTo>
                      <a:pt x="2852" y="1294"/>
                    </a:lnTo>
                    <a:lnTo>
                      <a:pt x="2854" y="1290"/>
                    </a:lnTo>
                    <a:lnTo>
                      <a:pt x="2856" y="1290"/>
                    </a:lnTo>
                    <a:lnTo>
                      <a:pt x="2859" y="1288"/>
                    </a:lnTo>
                    <a:lnTo>
                      <a:pt x="2863" y="1290"/>
                    </a:lnTo>
                    <a:lnTo>
                      <a:pt x="2863" y="1292"/>
                    </a:lnTo>
                    <a:lnTo>
                      <a:pt x="2865" y="1296"/>
                    </a:lnTo>
                    <a:lnTo>
                      <a:pt x="2867" y="1298"/>
                    </a:lnTo>
                    <a:lnTo>
                      <a:pt x="2874" y="1300"/>
                    </a:lnTo>
                    <a:lnTo>
                      <a:pt x="2876" y="1302"/>
                    </a:lnTo>
                    <a:lnTo>
                      <a:pt x="2878" y="1305"/>
                    </a:lnTo>
                    <a:lnTo>
                      <a:pt x="2880" y="1307"/>
                    </a:lnTo>
                    <a:lnTo>
                      <a:pt x="2882" y="1311"/>
                    </a:lnTo>
                    <a:lnTo>
                      <a:pt x="2886" y="1311"/>
                    </a:lnTo>
                    <a:lnTo>
                      <a:pt x="2890" y="1311"/>
                    </a:lnTo>
                    <a:lnTo>
                      <a:pt x="2891" y="1307"/>
                    </a:lnTo>
                    <a:lnTo>
                      <a:pt x="2893" y="1305"/>
                    </a:lnTo>
                    <a:lnTo>
                      <a:pt x="2891" y="1302"/>
                    </a:lnTo>
                    <a:lnTo>
                      <a:pt x="2888" y="1296"/>
                    </a:lnTo>
                    <a:lnTo>
                      <a:pt x="2888" y="1292"/>
                    </a:lnTo>
                    <a:lnTo>
                      <a:pt x="2890" y="1290"/>
                    </a:lnTo>
                    <a:lnTo>
                      <a:pt x="2890" y="1288"/>
                    </a:lnTo>
                    <a:lnTo>
                      <a:pt x="2886" y="1283"/>
                    </a:lnTo>
                    <a:lnTo>
                      <a:pt x="2884" y="1281"/>
                    </a:lnTo>
                    <a:lnTo>
                      <a:pt x="2880" y="1281"/>
                    </a:lnTo>
                    <a:lnTo>
                      <a:pt x="2873" y="1281"/>
                    </a:lnTo>
                    <a:lnTo>
                      <a:pt x="2869" y="1281"/>
                    </a:lnTo>
                    <a:lnTo>
                      <a:pt x="2865" y="1281"/>
                    </a:lnTo>
                    <a:lnTo>
                      <a:pt x="2863" y="1273"/>
                    </a:lnTo>
                    <a:lnTo>
                      <a:pt x="2859" y="1272"/>
                    </a:lnTo>
                    <a:lnTo>
                      <a:pt x="2858" y="1273"/>
                    </a:lnTo>
                    <a:lnTo>
                      <a:pt x="2854" y="1273"/>
                    </a:lnTo>
                    <a:lnTo>
                      <a:pt x="2852" y="1272"/>
                    </a:lnTo>
                    <a:lnTo>
                      <a:pt x="2848" y="1268"/>
                    </a:lnTo>
                    <a:lnTo>
                      <a:pt x="2848" y="1258"/>
                    </a:lnTo>
                    <a:lnTo>
                      <a:pt x="2846" y="1255"/>
                    </a:lnTo>
                    <a:lnTo>
                      <a:pt x="2844" y="1253"/>
                    </a:lnTo>
                    <a:lnTo>
                      <a:pt x="2841" y="1255"/>
                    </a:lnTo>
                    <a:lnTo>
                      <a:pt x="2837" y="1260"/>
                    </a:lnTo>
                    <a:lnTo>
                      <a:pt x="2835" y="1262"/>
                    </a:lnTo>
                    <a:lnTo>
                      <a:pt x="2833" y="1266"/>
                    </a:lnTo>
                    <a:lnTo>
                      <a:pt x="2829" y="1266"/>
                    </a:lnTo>
                    <a:lnTo>
                      <a:pt x="2827" y="1264"/>
                    </a:lnTo>
                    <a:lnTo>
                      <a:pt x="2826" y="1260"/>
                    </a:lnTo>
                    <a:lnTo>
                      <a:pt x="2826" y="1257"/>
                    </a:lnTo>
                    <a:lnTo>
                      <a:pt x="2826" y="1251"/>
                    </a:lnTo>
                    <a:lnTo>
                      <a:pt x="2826" y="1247"/>
                    </a:lnTo>
                    <a:lnTo>
                      <a:pt x="2827" y="1245"/>
                    </a:lnTo>
                    <a:lnTo>
                      <a:pt x="2831" y="1243"/>
                    </a:lnTo>
                    <a:lnTo>
                      <a:pt x="2833" y="1241"/>
                    </a:lnTo>
                    <a:lnTo>
                      <a:pt x="2837" y="1240"/>
                    </a:lnTo>
                    <a:lnTo>
                      <a:pt x="2844" y="1234"/>
                    </a:lnTo>
                    <a:lnTo>
                      <a:pt x="2846" y="1232"/>
                    </a:lnTo>
                    <a:lnTo>
                      <a:pt x="2846" y="1228"/>
                    </a:lnTo>
                    <a:lnTo>
                      <a:pt x="2846" y="1226"/>
                    </a:lnTo>
                    <a:lnTo>
                      <a:pt x="2843" y="1225"/>
                    </a:lnTo>
                    <a:lnTo>
                      <a:pt x="2837" y="1226"/>
                    </a:lnTo>
                    <a:lnTo>
                      <a:pt x="2833" y="1225"/>
                    </a:lnTo>
                    <a:lnTo>
                      <a:pt x="2831" y="1225"/>
                    </a:lnTo>
                    <a:lnTo>
                      <a:pt x="2822" y="1223"/>
                    </a:lnTo>
                    <a:lnTo>
                      <a:pt x="2814" y="1223"/>
                    </a:lnTo>
                    <a:lnTo>
                      <a:pt x="2807" y="1225"/>
                    </a:lnTo>
                    <a:lnTo>
                      <a:pt x="2803" y="1225"/>
                    </a:lnTo>
                    <a:lnTo>
                      <a:pt x="2797" y="1225"/>
                    </a:lnTo>
                    <a:lnTo>
                      <a:pt x="2794" y="1225"/>
                    </a:lnTo>
                    <a:lnTo>
                      <a:pt x="2790" y="1225"/>
                    </a:lnTo>
                    <a:lnTo>
                      <a:pt x="2786" y="1226"/>
                    </a:lnTo>
                    <a:lnTo>
                      <a:pt x="2780" y="1228"/>
                    </a:lnTo>
                    <a:lnTo>
                      <a:pt x="2777" y="1230"/>
                    </a:lnTo>
                    <a:lnTo>
                      <a:pt x="2773" y="1234"/>
                    </a:lnTo>
                    <a:lnTo>
                      <a:pt x="2767" y="1243"/>
                    </a:lnTo>
                    <a:lnTo>
                      <a:pt x="2765" y="1245"/>
                    </a:lnTo>
                    <a:lnTo>
                      <a:pt x="2764" y="1249"/>
                    </a:lnTo>
                    <a:lnTo>
                      <a:pt x="2764" y="1253"/>
                    </a:lnTo>
                    <a:lnTo>
                      <a:pt x="2764" y="1257"/>
                    </a:lnTo>
                    <a:lnTo>
                      <a:pt x="2764" y="1266"/>
                    </a:lnTo>
                    <a:lnTo>
                      <a:pt x="2760" y="1266"/>
                    </a:lnTo>
                    <a:lnTo>
                      <a:pt x="2756" y="1264"/>
                    </a:lnTo>
                    <a:lnTo>
                      <a:pt x="2752" y="1260"/>
                    </a:lnTo>
                    <a:lnTo>
                      <a:pt x="2750" y="1257"/>
                    </a:lnTo>
                    <a:lnTo>
                      <a:pt x="2747" y="1257"/>
                    </a:lnTo>
                    <a:lnTo>
                      <a:pt x="2747" y="1258"/>
                    </a:lnTo>
                    <a:lnTo>
                      <a:pt x="2743" y="1264"/>
                    </a:lnTo>
                    <a:lnTo>
                      <a:pt x="2739" y="1266"/>
                    </a:lnTo>
                    <a:lnTo>
                      <a:pt x="2737" y="1268"/>
                    </a:lnTo>
                    <a:lnTo>
                      <a:pt x="2728" y="1275"/>
                    </a:lnTo>
                    <a:lnTo>
                      <a:pt x="2724" y="1275"/>
                    </a:lnTo>
                    <a:lnTo>
                      <a:pt x="2720" y="1273"/>
                    </a:lnTo>
                    <a:lnTo>
                      <a:pt x="2718" y="1272"/>
                    </a:lnTo>
                    <a:lnTo>
                      <a:pt x="2717" y="1270"/>
                    </a:lnTo>
                    <a:lnTo>
                      <a:pt x="2715" y="1262"/>
                    </a:lnTo>
                    <a:lnTo>
                      <a:pt x="2713" y="1260"/>
                    </a:lnTo>
                    <a:lnTo>
                      <a:pt x="2711" y="1257"/>
                    </a:lnTo>
                    <a:lnTo>
                      <a:pt x="2709" y="1249"/>
                    </a:lnTo>
                    <a:lnTo>
                      <a:pt x="2709" y="1247"/>
                    </a:lnTo>
                    <a:lnTo>
                      <a:pt x="2705" y="1236"/>
                    </a:lnTo>
                    <a:lnTo>
                      <a:pt x="2702" y="1226"/>
                    </a:lnTo>
                    <a:lnTo>
                      <a:pt x="2700" y="1221"/>
                    </a:lnTo>
                    <a:lnTo>
                      <a:pt x="2700" y="1217"/>
                    </a:lnTo>
                    <a:lnTo>
                      <a:pt x="2696" y="1210"/>
                    </a:lnTo>
                    <a:lnTo>
                      <a:pt x="2696" y="1206"/>
                    </a:lnTo>
                    <a:lnTo>
                      <a:pt x="2696" y="1202"/>
                    </a:lnTo>
                    <a:lnTo>
                      <a:pt x="2694" y="1191"/>
                    </a:lnTo>
                    <a:lnTo>
                      <a:pt x="2694" y="1185"/>
                    </a:lnTo>
                    <a:lnTo>
                      <a:pt x="2692" y="1183"/>
                    </a:lnTo>
                    <a:lnTo>
                      <a:pt x="2692" y="1174"/>
                    </a:lnTo>
                    <a:lnTo>
                      <a:pt x="2690" y="1166"/>
                    </a:lnTo>
                    <a:lnTo>
                      <a:pt x="2688" y="1163"/>
                    </a:lnTo>
                    <a:lnTo>
                      <a:pt x="2686" y="1157"/>
                    </a:lnTo>
                    <a:lnTo>
                      <a:pt x="2685" y="1153"/>
                    </a:lnTo>
                    <a:lnTo>
                      <a:pt x="2685" y="1149"/>
                    </a:lnTo>
                    <a:lnTo>
                      <a:pt x="2681" y="1140"/>
                    </a:lnTo>
                    <a:lnTo>
                      <a:pt x="2679" y="1138"/>
                    </a:lnTo>
                    <a:lnTo>
                      <a:pt x="2673" y="1129"/>
                    </a:lnTo>
                    <a:lnTo>
                      <a:pt x="2670" y="1123"/>
                    </a:lnTo>
                    <a:lnTo>
                      <a:pt x="2670" y="1119"/>
                    </a:lnTo>
                    <a:lnTo>
                      <a:pt x="2662" y="1110"/>
                    </a:lnTo>
                    <a:lnTo>
                      <a:pt x="2658" y="1104"/>
                    </a:lnTo>
                    <a:lnTo>
                      <a:pt x="2656" y="1101"/>
                    </a:lnTo>
                    <a:lnTo>
                      <a:pt x="2656" y="1097"/>
                    </a:lnTo>
                    <a:lnTo>
                      <a:pt x="2651" y="1089"/>
                    </a:lnTo>
                    <a:lnTo>
                      <a:pt x="2639" y="1074"/>
                    </a:lnTo>
                    <a:lnTo>
                      <a:pt x="2634" y="1069"/>
                    </a:lnTo>
                    <a:lnTo>
                      <a:pt x="2632" y="1067"/>
                    </a:lnTo>
                    <a:lnTo>
                      <a:pt x="2626" y="1059"/>
                    </a:lnTo>
                    <a:lnTo>
                      <a:pt x="2621" y="1054"/>
                    </a:lnTo>
                    <a:lnTo>
                      <a:pt x="2621" y="1054"/>
                    </a:lnTo>
                    <a:lnTo>
                      <a:pt x="2615" y="1048"/>
                    </a:lnTo>
                    <a:lnTo>
                      <a:pt x="2613" y="1046"/>
                    </a:lnTo>
                    <a:lnTo>
                      <a:pt x="2602" y="1029"/>
                    </a:lnTo>
                    <a:lnTo>
                      <a:pt x="2594" y="1011"/>
                    </a:lnTo>
                    <a:lnTo>
                      <a:pt x="2591" y="996"/>
                    </a:lnTo>
                    <a:lnTo>
                      <a:pt x="2591" y="992"/>
                    </a:lnTo>
                    <a:lnTo>
                      <a:pt x="2591" y="988"/>
                    </a:lnTo>
                    <a:lnTo>
                      <a:pt x="2591" y="984"/>
                    </a:lnTo>
                    <a:lnTo>
                      <a:pt x="2592" y="982"/>
                    </a:lnTo>
                    <a:lnTo>
                      <a:pt x="2594" y="979"/>
                    </a:lnTo>
                    <a:lnTo>
                      <a:pt x="2598" y="977"/>
                    </a:lnTo>
                    <a:lnTo>
                      <a:pt x="2600" y="979"/>
                    </a:lnTo>
                    <a:lnTo>
                      <a:pt x="2600" y="982"/>
                    </a:lnTo>
                    <a:lnTo>
                      <a:pt x="2598" y="984"/>
                    </a:lnTo>
                    <a:lnTo>
                      <a:pt x="2596" y="992"/>
                    </a:lnTo>
                    <a:lnTo>
                      <a:pt x="2598" y="999"/>
                    </a:lnTo>
                    <a:lnTo>
                      <a:pt x="2600" y="1003"/>
                    </a:lnTo>
                    <a:lnTo>
                      <a:pt x="2602" y="1001"/>
                    </a:lnTo>
                    <a:lnTo>
                      <a:pt x="2604" y="997"/>
                    </a:lnTo>
                    <a:lnTo>
                      <a:pt x="2604" y="994"/>
                    </a:lnTo>
                    <a:lnTo>
                      <a:pt x="2606" y="990"/>
                    </a:lnTo>
                    <a:lnTo>
                      <a:pt x="2606" y="988"/>
                    </a:lnTo>
                    <a:lnTo>
                      <a:pt x="2613" y="984"/>
                    </a:lnTo>
                    <a:lnTo>
                      <a:pt x="2615" y="984"/>
                    </a:lnTo>
                    <a:lnTo>
                      <a:pt x="2619" y="984"/>
                    </a:lnTo>
                    <a:lnTo>
                      <a:pt x="2621" y="986"/>
                    </a:lnTo>
                    <a:lnTo>
                      <a:pt x="2623" y="990"/>
                    </a:lnTo>
                    <a:lnTo>
                      <a:pt x="2624" y="997"/>
                    </a:lnTo>
                    <a:lnTo>
                      <a:pt x="2628" y="1003"/>
                    </a:lnTo>
                    <a:lnTo>
                      <a:pt x="2632" y="1009"/>
                    </a:lnTo>
                    <a:lnTo>
                      <a:pt x="2632" y="1012"/>
                    </a:lnTo>
                    <a:lnTo>
                      <a:pt x="2638" y="1020"/>
                    </a:lnTo>
                    <a:lnTo>
                      <a:pt x="2647" y="1029"/>
                    </a:lnTo>
                    <a:lnTo>
                      <a:pt x="2656" y="1035"/>
                    </a:lnTo>
                    <a:lnTo>
                      <a:pt x="2658" y="1035"/>
                    </a:lnTo>
                    <a:lnTo>
                      <a:pt x="2662" y="1037"/>
                    </a:lnTo>
                    <a:lnTo>
                      <a:pt x="2660" y="1041"/>
                    </a:lnTo>
                    <a:lnTo>
                      <a:pt x="2655" y="1044"/>
                    </a:lnTo>
                    <a:lnTo>
                      <a:pt x="2655" y="1046"/>
                    </a:lnTo>
                    <a:lnTo>
                      <a:pt x="2660" y="1050"/>
                    </a:lnTo>
                    <a:lnTo>
                      <a:pt x="2668" y="1050"/>
                    </a:lnTo>
                    <a:lnTo>
                      <a:pt x="2671" y="1052"/>
                    </a:lnTo>
                    <a:lnTo>
                      <a:pt x="2673" y="1054"/>
                    </a:lnTo>
                    <a:lnTo>
                      <a:pt x="2673" y="1057"/>
                    </a:lnTo>
                    <a:lnTo>
                      <a:pt x="2671" y="1059"/>
                    </a:lnTo>
                    <a:lnTo>
                      <a:pt x="2668" y="1061"/>
                    </a:lnTo>
                    <a:lnTo>
                      <a:pt x="2664" y="1059"/>
                    </a:lnTo>
                    <a:lnTo>
                      <a:pt x="2658" y="1059"/>
                    </a:lnTo>
                    <a:lnTo>
                      <a:pt x="2658" y="1061"/>
                    </a:lnTo>
                    <a:lnTo>
                      <a:pt x="2660" y="1063"/>
                    </a:lnTo>
                    <a:lnTo>
                      <a:pt x="2662" y="1065"/>
                    </a:lnTo>
                    <a:lnTo>
                      <a:pt x="2664" y="1067"/>
                    </a:lnTo>
                    <a:lnTo>
                      <a:pt x="2664" y="1071"/>
                    </a:lnTo>
                    <a:lnTo>
                      <a:pt x="2660" y="1073"/>
                    </a:lnTo>
                    <a:lnTo>
                      <a:pt x="2662" y="1074"/>
                    </a:lnTo>
                    <a:lnTo>
                      <a:pt x="2668" y="1078"/>
                    </a:lnTo>
                    <a:lnTo>
                      <a:pt x="2670" y="1080"/>
                    </a:lnTo>
                    <a:lnTo>
                      <a:pt x="2675" y="1084"/>
                    </a:lnTo>
                    <a:lnTo>
                      <a:pt x="2677" y="1080"/>
                    </a:lnTo>
                    <a:lnTo>
                      <a:pt x="2677" y="1073"/>
                    </a:lnTo>
                    <a:lnTo>
                      <a:pt x="2677" y="1069"/>
                    </a:lnTo>
                    <a:lnTo>
                      <a:pt x="2679" y="1069"/>
                    </a:lnTo>
                    <a:lnTo>
                      <a:pt x="2681" y="1071"/>
                    </a:lnTo>
                    <a:lnTo>
                      <a:pt x="2683" y="1074"/>
                    </a:lnTo>
                    <a:lnTo>
                      <a:pt x="2683" y="1088"/>
                    </a:lnTo>
                    <a:lnTo>
                      <a:pt x="2685" y="1089"/>
                    </a:lnTo>
                    <a:lnTo>
                      <a:pt x="2686" y="1093"/>
                    </a:lnTo>
                    <a:lnTo>
                      <a:pt x="2690" y="1093"/>
                    </a:lnTo>
                    <a:lnTo>
                      <a:pt x="2692" y="1089"/>
                    </a:lnTo>
                    <a:lnTo>
                      <a:pt x="2692" y="1086"/>
                    </a:lnTo>
                    <a:lnTo>
                      <a:pt x="2694" y="1086"/>
                    </a:lnTo>
                    <a:lnTo>
                      <a:pt x="2696" y="1086"/>
                    </a:lnTo>
                    <a:lnTo>
                      <a:pt x="2698" y="1086"/>
                    </a:lnTo>
                    <a:lnTo>
                      <a:pt x="2700" y="1082"/>
                    </a:lnTo>
                    <a:lnTo>
                      <a:pt x="2700" y="1073"/>
                    </a:lnTo>
                    <a:lnTo>
                      <a:pt x="2700" y="1065"/>
                    </a:lnTo>
                    <a:lnTo>
                      <a:pt x="2702" y="1061"/>
                    </a:lnTo>
                    <a:lnTo>
                      <a:pt x="2707" y="1057"/>
                    </a:lnTo>
                    <a:lnTo>
                      <a:pt x="2709" y="1056"/>
                    </a:lnTo>
                    <a:lnTo>
                      <a:pt x="2711" y="1054"/>
                    </a:lnTo>
                    <a:lnTo>
                      <a:pt x="2711" y="1050"/>
                    </a:lnTo>
                    <a:lnTo>
                      <a:pt x="2703" y="1052"/>
                    </a:lnTo>
                    <a:lnTo>
                      <a:pt x="2700" y="1050"/>
                    </a:lnTo>
                    <a:lnTo>
                      <a:pt x="2700" y="1046"/>
                    </a:lnTo>
                    <a:lnTo>
                      <a:pt x="2700" y="1042"/>
                    </a:lnTo>
                    <a:lnTo>
                      <a:pt x="2702" y="1033"/>
                    </a:lnTo>
                    <a:lnTo>
                      <a:pt x="2703" y="1027"/>
                    </a:lnTo>
                    <a:lnTo>
                      <a:pt x="2703" y="1024"/>
                    </a:lnTo>
                    <a:lnTo>
                      <a:pt x="2705" y="1020"/>
                    </a:lnTo>
                    <a:lnTo>
                      <a:pt x="2705" y="1016"/>
                    </a:lnTo>
                    <a:lnTo>
                      <a:pt x="2702" y="1016"/>
                    </a:lnTo>
                    <a:lnTo>
                      <a:pt x="2702" y="1020"/>
                    </a:lnTo>
                    <a:lnTo>
                      <a:pt x="2698" y="1022"/>
                    </a:lnTo>
                    <a:lnTo>
                      <a:pt x="2694" y="1022"/>
                    </a:lnTo>
                    <a:lnTo>
                      <a:pt x="2692" y="1020"/>
                    </a:lnTo>
                    <a:lnTo>
                      <a:pt x="2694" y="1016"/>
                    </a:lnTo>
                    <a:lnTo>
                      <a:pt x="2694" y="1012"/>
                    </a:lnTo>
                    <a:lnTo>
                      <a:pt x="2696" y="1011"/>
                    </a:lnTo>
                    <a:lnTo>
                      <a:pt x="2696" y="1005"/>
                    </a:lnTo>
                    <a:lnTo>
                      <a:pt x="2698" y="1001"/>
                    </a:lnTo>
                    <a:lnTo>
                      <a:pt x="2698" y="997"/>
                    </a:lnTo>
                    <a:lnTo>
                      <a:pt x="2696" y="994"/>
                    </a:lnTo>
                    <a:lnTo>
                      <a:pt x="2698" y="992"/>
                    </a:lnTo>
                    <a:lnTo>
                      <a:pt x="2702" y="986"/>
                    </a:lnTo>
                    <a:lnTo>
                      <a:pt x="2703" y="984"/>
                    </a:lnTo>
                    <a:lnTo>
                      <a:pt x="2702" y="979"/>
                    </a:lnTo>
                    <a:lnTo>
                      <a:pt x="2696" y="973"/>
                    </a:lnTo>
                    <a:lnTo>
                      <a:pt x="2694" y="971"/>
                    </a:lnTo>
                    <a:lnTo>
                      <a:pt x="2692" y="967"/>
                    </a:lnTo>
                    <a:lnTo>
                      <a:pt x="2692" y="964"/>
                    </a:lnTo>
                    <a:lnTo>
                      <a:pt x="2694" y="962"/>
                    </a:lnTo>
                    <a:lnTo>
                      <a:pt x="2698" y="960"/>
                    </a:lnTo>
                    <a:lnTo>
                      <a:pt x="2703" y="956"/>
                    </a:lnTo>
                    <a:lnTo>
                      <a:pt x="2703" y="952"/>
                    </a:lnTo>
                    <a:lnTo>
                      <a:pt x="2702" y="950"/>
                    </a:lnTo>
                    <a:lnTo>
                      <a:pt x="2700" y="949"/>
                    </a:lnTo>
                    <a:lnTo>
                      <a:pt x="2696" y="947"/>
                    </a:lnTo>
                    <a:lnTo>
                      <a:pt x="2692" y="945"/>
                    </a:lnTo>
                    <a:lnTo>
                      <a:pt x="2690" y="939"/>
                    </a:lnTo>
                    <a:lnTo>
                      <a:pt x="2686" y="941"/>
                    </a:lnTo>
                    <a:lnTo>
                      <a:pt x="2686" y="943"/>
                    </a:lnTo>
                    <a:lnTo>
                      <a:pt x="2686" y="947"/>
                    </a:lnTo>
                    <a:lnTo>
                      <a:pt x="2685" y="949"/>
                    </a:lnTo>
                    <a:lnTo>
                      <a:pt x="2681" y="950"/>
                    </a:lnTo>
                    <a:lnTo>
                      <a:pt x="2679" y="952"/>
                    </a:lnTo>
                    <a:lnTo>
                      <a:pt x="2673" y="962"/>
                    </a:lnTo>
                    <a:lnTo>
                      <a:pt x="2671" y="964"/>
                    </a:lnTo>
                    <a:lnTo>
                      <a:pt x="2668" y="964"/>
                    </a:lnTo>
                    <a:lnTo>
                      <a:pt x="2664" y="964"/>
                    </a:lnTo>
                    <a:lnTo>
                      <a:pt x="2662" y="962"/>
                    </a:lnTo>
                    <a:lnTo>
                      <a:pt x="2655" y="960"/>
                    </a:lnTo>
                    <a:lnTo>
                      <a:pt x="2647" y="960"/>
                    </a:lnTo>
                    <a:lnTo>
                      <a:pt x="2639" y="962"/>
                    </a:lnTo>
                    <a:lnTo>
                      <a:pt x="2636" y="960"/>
                    </a:lnTo>
                    <a:lnTo>
                      <a:pt x="2632" y="956"/>
                    </a:lnTo>
                    <a:lnTo>
                      <a:pt x="2630" y="952"/>
                    </a:lnTo>
                    <a:lnTo>
                      <a:pt x="2628" y="949"/>
                    </a:lnTo>
                    <a:lnTo>
                      <a:pt x="2626" y="943"/>
                    </a:lnTo>
                    <a:lnTo>
                      <a:pt x="2624" y="939"/>
                    </a:lnTo>
                    <a:lnTo>
                      <a:pt x="2624" y="935"/>
                    </a:lnTo>
                    <a:lnTo>
                      <a:pt x="2628" y="935"/>
                    </a:lnTo>
                    <a:lnTo>
                      <a:pt x="2630" y="937"/>
                    </a:lnTo>
                    <a:lnTo>
                      <a:pt x="2632" y="934"/>
                    </a:lnTo>
                    <a:lnTo>
                      <a:pt x="2632" y="930"/>
                    </a:lnTo>
                    <a:lnTo>
                      <a:pt x="2634" y="926"/>
                    </a:lnTo>
                    <a:lnTo>
                      <a:pt x="2634" y="922"/>
                    </a:lnTo>
                    <a:lnTo>
                      <a:pt x="2638" y="922"/>
                    </a:lnTo>
                    <a:lnTo>
                      <a:pt x="2639" y="922"/>
                    </a:lnTo>
                    <a:lnTo>
                      <a:pt x="2647" y="930"/>
                    </a:lnTo>
                    <a:lnTo>
                      <a:pt x="2651" y="930"/>
                    </a:lnTo>
                    <a:lnTo>
                      <a:pt x="2655" y="930"/>
                    </a:lnTo>
                    <a:lnTo>
                      <a:pt x="2658" y="930"/>
                    </a:lnTo>
                    <a:lnTo>
                      <a:pt x="2662" y="928"/>
                    </a:lnTo>
                    <a:lnTo>
                      <a:pt x="2664" y="930"/>
                    </a:lnTo>
                    <a:lnTo>
                      <a:pt x="2668" y="930"/>
                    </a:lnTo>
                    <a:lnTo>
                      <a:pt x="2670" y="928"/>
                    </a:lnTo>
                    <a:lnTo>
                      <a:pt x="2671" y="926"/>
                    </a:lnTo>
                    <a:lnTo>
                      <a:pt x="2675" y="924"/>
                    </a:lnTo>
                    <a:lnTo>
                      <a:pt x="2679" y="924"/>
                    </a:lnTo>
                    <a:lnTo>
                      <a:pt x="2681" y="920"/>
                    </a:lnTo>
                    <a:lnTo>
                      <a:pt x="2683" y="919"/>
                    </a:lnTo>
                    <a:lnTo>
                      <a:pt x="2685" y="915"/>
                    </a:lnTo>
                    <a:lnTo>
                      <a:pt x="2686" y="913"/>
                    </a:lnTo>
                    <a:lnTo>
                      <a:pt x="2692" y="909"/>
                    </a:lnTo>
                    <a:lnTo>
                      <a:pt x="2694" y="907"/>
                    </a:lnTo>
                    <a:lnTo>
                      <a:pt x="2698" y="909"/>
                    </a:lnTo>
                    <a:lnTo>
                      <a:pt x="2702" y="909"/>
                    </a:lnTo>
                    <a:lnTo>
                      <a:pt x="2703" y="907"/>
                    </a:lnTo>
                    <a:lnTo>
                      <a:pt x="2705" y="904"/>
                    </a:lnTo>
                    <a:lnTo>
                      <a:pt x="2705" y="902"/>
                    </a:lnTo>
                    <a:lnTo>
                      <a:pt x="2709" y="898"/>
                    </a:lnTo>
                    <a:lnTo>
                      <a:pt x="2711" y="898"/>
                    </a:lnTo>
                    <a:lnTo>
                      <a:pt x="2715" y="898"/>
                    </a:lnTo>
                    <a:lnTo>
                      <a:pt x="2718" y="898"/>
                    </a:lnTo>
                    <a:lnTo>
                      <a:pt x="2724" y="894"/>
                    </a:lnTo>
                    <a:lnTo>
                      <a:pt x="2724" y="890"/>
                    </a:lnTo>
                    <a:lnTo>
                      <a:pt x="2724" y="889"/>
                    </a:lnTo>
                    <a:lnTo>
                      <a:pt x="2718" y="889"/>
                    </a:lnTo>
                    <a:lnTo>
                      <a:pt x="2718" y="885"/>
                    </a:lnTo>
                    <a:lnTo>
                      <a:pt x="2717" y="881"/>
                    </a:lnTo>
                    <a:lnTo>
                      <a:pt x="2715" y="883"/>
                    </a:lnTo>
                    <a:lnTo>
                      <a:pt x="2713" y="885"/>
                    </a:lnTo>
                    <a:lnTo>
                      <a:pt x="2711" y="889"/>
                    </a:lnTo>
                    <a:lnTo>
                      <a:pt x="2703" y="890"/>
                    </a:lnTo>
                    <a:lnTo>
                      <a:pt x="2698" y="892"/>
                    </a:lnTo>
                    <a:lnTo>
                      <a:pt x="2690" y="900"/>
                    </a:lnTo>
                    <a:lnTo>
                      <a:pt x="2683" y="905"/>
                    </a:lnTo>
                    <a:lnTo>
                      <a:pt x="2681" y="902"/>
                    </a:lnTo>
                    <a:lnTo>
                      <a:pt x="2681" y="896"/>
                    </a:lnTo>
                    <a:lnTo>
                      <a:pt x="2679" y="896"/>
                    </a:lnTo>
                    <a:lnTo>
                      <a:pt x="2675" y="898"/>
                    </a:lnTo>
                    <a:lnTo>
                      <a:pt x="2670" y="905"/>
                    </a:lnTo>
                    <a:lnTo>
                      <a:pt x="2668" y="907"/>
                    </a:lnTo>
                    <a:lnTo>
                      <a:pt x="2662" y="913"/>
                    </a:lnTo>
                    <a:lnTo>
                      <a:pt x="2658" y="913"/>
                    </a:lnTo>
                    <a:lnTo>
                      <a:pt x="2655" y="915"/>
                    </a:lnTo>
                    <a:lnTo>
                      <a:pt x="2651" y="915"/>
                    </a:lnTo>
                    <a:lnTo>
                      <a:pt x="2649" y="913"/>
                    </a:lnTo>
                    <a:lnTo>
                      <a:pt x="2647" y="911"/>
                    </a:lnTo>
                    <a:lnTo>
                      <a:pt x="2641" y="909"/>
                    </a:lnTo>
                    <a:lnTo>
                      <a:pt x="2639" y="909"/>
                    </a:lnTo>
                    <a:lnTo>
                      <a:pt x="2638" y="905"/>
                    </a:lnTo>
                    <a:lnTo>
                      <a:pt x="2638" y="904"/>
                    </a:lnTo>
                    <a:lnTo>
                      <a:pt x="2638" y="900"/>
                    </a:lnTo>
                    <a:lnTo>
                      <a:pt x="2639" y="896"/>
                    </a:lnTo>
                    <a:lnTo>
                      <a:pt x="2643" y="896"/>
                    </a:lnTo>
                    <a:lnTo>
                      <a:pt x="2647" y="896"/>
                    </a:lnTo>
                    <a:lnTo>
                      <a:pt x="2649" y="896"/>
                    </a:lnTo>
                    <a:lnTo>
                      <a:pt x="2653" y="900"/>
                    </a:lnTo>
                    <a:lnTo>
                      <a:pt x="2653" y="902"/>
                    </a:lnTo>
                    <a:lnTo>
                      <a:pt x="2655" y="905"/>
                    </a:lnTo>
                    <a:lnTo>
                      <a:pt x="2658" y="907"/>
                    </a:lnTo>
                    <a:lnTo>
                      <a:pt x="2662" y="907"/>
                    </a:lnTo>
                    <a:lnTo>
                      <a:pt x="2664" y="904"/>
                    </a:lnTo>
                    <a:lnTo>
                      <a:pt x="2664" y="900"/>
                    </a:lnTo>
                    <a:lnTo>
                      <a:pt x="2662" y="896"/>
                    </a:lnTo>
                    <a:lnTo>
                      <a:pt x="2662" y="890"/>
                    </a:lnTo>
                    <a:lnTo>
                      <a:pt x="2662" y="887"/>
                    </a:lnTo>
                    <a:lnTo>
                      <a:pt x="2668" y="883"/>
                    </a:lnTo>
                    <a:lnTo>
                      <a:pt x="2670" y="881"/>
                    </a:lnTo>
                    <a:lnTo>
                      <a:pt x="2673" y="877"/>
                    </a:lnTo>
                    <a:lnTo>
                      <a:pt x="2675" y="873"/>
                    </a:lnTo>
                    <a:lnTo>
                      <a:pt x="2677" y="870"/>
                    </a:lnTo>
                    <a:lnTo>
                      <a:pt x="2681" y="866"/>
                    </a:lnTo>
                    <a:lnTo>
                      <a:pt x="2683" y="864"/>
                    </a:lnTo>
                    <a:lnTo>
                      <a:pt x="2683" y="860"/>
                    </a:lnTo>
                    <a:lnTo>
                      <a:pt x="2681" y="857"/>
                    </a:lnTo>
                    <a:lnTo>
                      <a:pt x="2683" y="853"/>
                    </a:lnTo>
                    <a:lnTo>
                      <a:pt x="2685" y="845"/>
                    </a:lnTo>
                    <a:lnTo>
                      <a:pt x="2686" y="847"/>
                    </a:lnTo>
                    <a:lnTo>
                      <a:pt x="2688" y="851"/>
                    </a:lnTo>
                    <a:lnTo>
                      <a:pt x="2692" y="851"/>
                    </a:lnTo>
                    <a:lnTo>
                      <a:pt x="2696" y="851"/>
                    </a:lnTo>
                    <a:lnTo>
                      <a:pt x="2698" y="849"/>
                    </a:lnTo>
                    <a:lnTo>
                      <a:pt x="2698" y="845"/>
                    </a:lnTo>
                    <a:lnTo>
                      <a:pt x="2696" y="843"/>
                    </a:lnTo>
                    <a:lnTo>
                      <a:pt x="2694" y="842"/>
                    </a:lnTo>
                    <a:lnTo>
                      <a:pt x="2692" y="840"/>
                    </a:lnTo>
                    <a:lnTo>
                      <a:pt x="2685" y="836"/>
                    </a:lnTo>
                    <a:lnTo>
                      <a:pt x="2683" y="834"/>
                    </a:lnTo>
                    <a:lnTo>
                      <a:pt x="2679" y="834"/>
                    </a:lnTo>
                    <a:lnTo>
                      <a:pt x="2677" y="830"/>
                    </a:lnTo>
                    <a:lnTo>
                      <a:pt x="2675" y="830"/>
                    </a:lnTo>
                    <a:lnTo>
                      <a:pt x="2673" y="832"/>
                    </a:lnTo>
                    <a:lnTo>
                      <a:pt x="2673" y="836"/>
                    </a:lnTo>
                    <a:lnTo>
                      <a:pt x="2675" y="840"/>
                    </a:lnTo>
                    <a:lnTo>
                      <a:pt x="2675" y="843"/>
                    </a:lnTo>
                    <a:lnTo>
                      <a:pt x="2673" y="847"/>
                    </a:lnTo>
                    <a:lnTo>
                      <a:pt x="2671" y="849"/>
                    </a:lnTo>
                    <a:lnTo>
                      <a:pt x="2671" y="853"/>
                    </a:lnTo>
                    <a:lnTo>
                      <a:pt x="2670" y="857"/>
                    </a:lnTo>
                    <a:lnTo>
                      <a:pt x="2668" y="858"/>
                    </a:lnTo>
                    <a:lnTo>
                      <a:pt x="2666" y="870"/>
                    </a:lnTo>
                    <a:lnTo>
                      <a:pt x="2664" y="873"/>
                    </a:lnTo>
                    <a:lnTo>
                      <a:pt x="2660" y="877"/>
                    </a:lnTo>
                    <a:lnTo>
                      <a:pt x="2655" y="881"/>
                    </a:lnTo>
                    <a:lnTo>
                      <a:pt x="2653" y="883"/>
                    </a:lnTo>
                    <a:lnTo>
                      <a:pt x="2651" y="881"/>
                    </a:lnTo>
                    <a:lnTo>
                      <a:pt x="2655" y="872"/>
                    </a:lnTo>
                    <a:lnTo>
                      <a:pt x="2656" y="870"/>
                    </a:lnTo>
                    <a:lnTo>
                      <a:pt x="2655" y="868"/>
                    </a:lnTo>
                    <a:lnTo>
                      <a:pt x="2651" y="868"/>
                    </a:lnTo>
                    <a:lnTo>
                      <a:pt x="2649" y="870"/>
                    </a:lnTo>
                    <a:lnTo>
                      <a:pt x="2645" y="872"/>
                    </a:lnTo>
                    <a:lnTo>
                      <a:pt x="2643" y="870"/>
                    </a:lnTo>
                    <a:lnTo>
                      <a:pt x="2643" y="866"/>
                    </a:lnTo>
                    <a:lnTo>
                      <a:pt x="2643" y="862"/>
                    </a:lnTo>
                    <a:lnTo>
                      <a:pt x="2641" y="858"/>
                    </a:lnTo>
                    <a:lnTo>
                      <a:pt x="2639" y="855"/>
                    </a:lnTo>
                    <a:lnTo>
                      <a:pt x="2636" y="855"/>
                    </a:lnTo>
                    <a:lnTo>
                      <a:pt x="2632" y="858"/>
                    </a:lnTo>
                    <a:lnTo>
                      <a:pt x="2628" y="858"/>
                    </a:lnTo>
                    <a:lnTo>
                      <a:pt x="2624" y="858"/>
                    </a:lnTo>
                    <a:lnTo>
                      <a:pt x="2626" y="847"/>
                    </a:lnTo>
                    <a:lnTo>
                      <a:pt x="2624" y="842"/>
                    </a:lnTo>
                    <a:lnTo>
                      <a:pt x="2630" y="832"/>
                    </a:lnTo>
                    <a:lnTo>
                      <a:pt x="2630" y="828"/>
                    </a:lnTo>
                    <a:lnTo>
                      <a:pt x="2626" y="827"/>
                    </a:lnTo>
                    <a:lnTo>
                      <a:pt x="2624" y="828"/>
                    </a:lnTo>
                    <a:lnTo>
                      <a:pt x="2621" y="830"/>
                    </a:lnTo>
                    <a:lnTo>
                      <a:pt x="2619" y="832"/>
                    </a:lnTo>
                    <a:lnTo>
                      <a:pt x="2615" y="836"/>
                    </a:lnTo>
                    <a:lnTo>
                      <a:pt x="2613" y="840"/>
                    </a:lnTo>
                    <a:lnTo>
                      <a:pt x="2611" y="842"/>
                    </a:lnTo>
                    <a:lnTo>
                      <a:pt x="2611" y="838"/>
                    </a:lnTo>
                    <a:lnTo>
                      <a:pt x="2611" y="834"/>
                    </a:lnTo>
                    <a:lnTo>
                      <a:pt x="2613" y="827"/>
                    </a:lnTo>
                    <a:lnTo>
                      <a:pt x="2613" y="825"/>
                    </a:lnTo>
                    <a:lnTo>
                      <a:pt x="2609" y="825"/>
                    </a:lnTo>
                    <a:lnTo>
                      <a:pt x="2608" y="827"/>
                    </a:lnTo>
                    <a:lnTo>
                      <a:pt x="2606" y="830"/>
                    </a:lnTo>
                    <a:lnTo>
                      <a:pt x="2602" y="830"/>
                    </a:lnTo>
                    <a:lnTo>
                      <a:pt x="2598" y="832"/>
                    </a:lnTo>
                    <a:lnTo>
                      <a:pt x="2596" y="834"/>
                    </a:lnTo>
                    <a:lnTo>
                      <a:pt x="2592" y="840"/>
                    </a:lnTo>
                    <a:lnTo>
                      <a:pt x="2591" y="842"/>
                    </a:lnTo>
                    <a:lnTo>
                      <a:pt x="2592" y="843"/>
                    </a:lnTo>
                    <a:lnTo>
                      <a:pt x="2594" y="843"/>
                    </a:lnTo>
                    <a:lnTo>
                      <a:pt x="2594" y="849"/>
                    </a:lnTo>
                    <a:lnTo>
                      <a:pt x="2592" y="851"/>
                    </a:lnTo>
                    <a:lnTo>
                      <a:pt x="2592" y="853"/>
                    </a:lnTo>
                    <a:lnTo>
                      <a:pt x="2594" y="857"/>
                    </a:lnTo>
                    <a:lnTo>
                      <a:pt x="2596" y="857"/>
                    </a:lnTo>
                    <a:lnTo>
                      <a:pt x="2604" y="858"/>
                    </a:lnTo>
                    <a:lnTo>
                      <a:pt x="2608" y="858"/>
                    </a:lnTo>
                    <a:lnTo>
                      <a:pt x="2611" y="857"/>
                    </a:lnTo>
                    <a:lnTo>
                      <a:pt x="2615" y="858"/>
                    </a:lnTo>
                    <a:lnTo>
                      <a:pt x="2617" y="860"/>
                    </a:lnTo>
                    <a:lnTo>
                      <a:pt x="2619" y="864"/>
                    </a:lnTo>
                    <a:lnTo>
                      <a:pt x="2619" y="868"/>
                    </a:lnTo>
                    <a:lnTo>
                      <a:pt x="2617" y="877"/>
                    </a:lnTo>
                    <a:lnTo>
                      <a:pt x="2619" y="879"/>
                    </a:lnTo>
                    <a:lnTo>
                      <a:pt x="2623" y="881"/>
                    </a:lnTo>
                    <a:lnTo>
                      <a:pt x="2626" y="879"/>
                    </a:lnTo>
                    <a:lnTo>
                      <a:pt x="2628" y="873"/>
                    </a:lnTo>
                    <a:lnTo>
                      <a:pt x="2630" y="872"/>
                    </a:lnTo>
                    <a:lnTo>
                      <a:pt x="2632" y="872"/>
                    </a:lnTo>
                    <a:lnTo>
                      <a:pt x="2634" y="875"/>
                    </a:lnTo>
                    <a:lnTo>
                      <a:pt x="2634" y="879"/>
                    </a:lnTo>
                    <a:lnTo>
                      <a:pt x="2638" y="881"/>
                    </a:lnTo>
                    <a:lnTo>
                      <a:pt x="2639" y="883"/>
                    </a:lnTo>
                    <a:lnTo>
                      <a:pt x="2641" y="885"/>
                    </a:lnTo>
                    <a:lnTo>
                      <a:pt x="2643" y="889"/>
                    </a:lnTo>
                    <a:lnTo>
                      <a:pt x="2639" y="889"/>
                    </a:lnTo>
                    <a:lnTo>
                      <a:pt x="2636" y="890"/>
                    </a:lnTo>
                    <a:lnTo>
                      <a:pt x="2628" y="892"/>
                    </a:lnTo>
                    <a:lnTo>
                      <a:pt x="2626" y="894"/>
                    </a:lnTo>
                    <a:lnTo>
                      <a:pt x="2624" y="898"/>
                    </a:lnTo>
                    <a:lnTo>
                      <a:pt x="2624" y="902"/>
                    </a:lnTo>
                    <a:lnTo>
                      <a:pt x="2621" y="902"/>
                    </a:lnTo>
                    <a:lnTo>
                      <a:pt x="2619" y="902"/>
                    </a:lnTo>
                    <a:lnTo>
                      <a:pt x="2613" y="898"/>
                    </a:lnTo>
                    <a:lnTo>
                      <a:pt x="2613" y="894"/>
                    </a:lnTo>
                    <a:lnTo>
                      <a:pt x="2609" y="892"/>
                    </a:lnTo>
                    <a:lnTo>
                      <a:pt x="2608" y="890"/>
                    </a:lnTo>
                    <a:lnTo>
                      <a:pt x="2602" y="890"/>
                    </a:lnTo>
                    <a:lnTo>
                      <a:pt x="2598" y="890"/>
                    </a:lnTo>
                    <a:lnTo>
                      <a:pt x="2594" y="887"/>
                    </a:lnTo>
                    <a:lnTo>
                      <a:pt x="2591" y="879"/>
                    </a:lnTo>
                    <a:lnTo>
                      <a:pt x="2591" y="875"/>
                    </a:lnTo>
                    <a:lnTo>
                      <a:pt x="2589" y="873"/>
                    </a:lnTo>
                    <a:lnTo>
                      <a:pt x="2579" y="860"/>
                    </a:lnTo>
                    <a:lnTo>
                      <a:pt x="2577" y="857"/>
                    </a:lnTo>
                    <a:lnTo>
                      <a:pt x="2570" y="857"/>
                    </a:lnTo>
                    <a:lnTo>
                      <a:pt x="2566" y="855"/>
                    </a:lnTo>
                    <a:lnTo>
                      <a:pt x="2564" y="853"/>
                    </a:lnTo>
                    <a:lnTo>
                      <a:pt x="2562" y="851"/>
                    </a:lnTo>
                    <a:lnTo>
                      <a:pt x="2557" y="851"/>
                    </a:lnTo>
                    <a:lnTo>
                      <a:pt x="2555" y="853"/>
                    </a:lnTo>
                    <a:lnTo>
                      <a:pt x="2551" y="855"/>
                    </a:lnTo>
                    <a:lnTo>
                      <a:pt x="2547" y="855"/>
                    </a:lnTo>
                    <a:lnTo>
                      <a:pt x="2544" y="853"/>
                    </a:lnTo>
                    <a:lnTo>
                      <a:pt x="2542" y="851"/>
                    </a:lnTo>
                    <a:lnTo>
                      <a:pt x="2536" y="843"/>
                    </a:lnTo>
                    <a:lnTo>
                      <a:pt x="2534" y="840"/>
                    </a:lnTo>
                    <a:lnTo>
                      <a:pt x="2517" y="830"/>
                    </a:lnTo>
                    <a:lnTo>
                      <a:pt x="2515" y="827"/>
                    </a:lnTo>
                    <a:lnTo>
                      <a:pt x="2515" y="825"/>
                    </a:lnTo>
                    <a:lnTo>
                      <a:pt x="2513" y="819"/>
                    </a:lnTo>
                    <a:lnTo>
                      <a:pt x="2513" y="812"/>
                    </a:lnTo>
                    <a:lnTo>
                      <a:pt x="2513" y="802"/>
                    </a:lnTo>
                    <a:lnTo>
                      <a:pt x="2512" y="797"/>
                    </a:lnTo>
                    <a:lnTo>
                      <a:pt x="2510" y="793"/>
                    </a:lnTo>
                    <a:lnTo>
                      <a:pt x="2508" y="791"/>
                    </a:lnTo>
                    <a:lnTo>
                      <a:pt x="2506" y="789"/>
                    </a:lnTo>
                    <a:lnTo>
                      <a:pt x="2504" y="785"/>
                    </a:lnTo>
                    <a:lnTo>
                      <a:pt x="2500" y="783"/>
                    </a:lnTo>
                    <a:lnTo>
                      <a:pt x="2498" y="780"/>
                    </a:lnTo>
                    <a:lnTo>
                      <a:pt x="2497" y="774"/>
                    </a:lnTo>
                    <a:lnTo>
                      <a:pt x="2495" y="770"/>
                    </a:lnTo>
                    <a:lnTo>
                      <a:pt x="2495" y="768"/>
                    </a:lnTo>
                    <a:lnTo>
                      <a:pt x="2491" y="763"/>
                    </a:lnTo>
                    <a:lnTo>
                      <a:pt x="2489" y="759"/>
                    </a:lnTo>
                    <a:lnTo>
                      <a:pt x="2485" y="759"/>
                    </a:lnTo>
                    <a:lnTo>
                      <a:pt x="2482" y="757"/>
                    </a:lnTo>
                    <a:lnTo>
                      <a:pt x="2480" y="755"/>
                    </a:lnTo>
                    <a:lnTo>
                      <a:pt x="2480" y="751"/>
                    </a:lnTo>
                    <a:lnTo>
                      <a:pt x="2480" y="750"/>
                    </a:lnTo>
                    <a:lnTo>
                      <a:pt x="2483" y="748"/>
                    </a:lnTo>
                    <a:lnTo>
                      <a:pt x="2489" y="744"/>
                    </a:lnTo>
                    <a:lnTo>
                      <a:pt x="2493" y="740"/>
                    </a:lnTo>
                    <a:lnTo>
                      <a:pt x="2497" y="735"/>
                    </a:lnTo>
                    <a:lnTo>
                      <a:pt x="2497" y="731"/>
                    </a:lnTo>
                    <a:lnTo>
                      <a:pt x="2497" y="727"/>
                    </a:lnTo>
                    <a:lnTo>
                      <a:pt x="2493" y="721"/>
                    </a:lnTo>
                    <a:lnTo>
                      <a:pt x="2487" y="718"/>
                    </a:lnTo>
                    <a:lnTo>
                      <a:pt x="2485" y="714"/>
                    </a:lnTo>
                    <a:lnTo>
                      <a:pt x="2483" y="708"/>
                    </a:lnTo>
                    <a:lnTo>
                      <a:pt x="2482" y="710"/>
                    </a:lnTo>
                    <a:lnTo>
                      <a:pt x="2480" y="714"/>
                    </a:lnTo>
                    <a:lnTo>
                      <a:pt x="2480" y="718"/>
                    </a:lnTo>
                    <a:lnTo>
                      <a:pt x="2482" y="720"/>
                    </a:lnTo>
                    <a:lnTo>
                      <a:pt x="2483" y="723"/>
                    </a:lnTo>
                    <a:lnTo>
                      <a:pt x="2487" y="727"/>
                    </a:lnTo>
                    <a:lnTo>
                      <a:pt x="2489" y="731"/>
                    </a:lnTo>
                    <a:lnTo>
                      <a:pt x="2491" y="735"/>
                    </a:lnTo>
                    <a:lnTo>
                      <a:pt x="2489" y="736"/>
                    </a:lnTo>
                    <a:lnTo>
                      <a:pt x="2485" y="738"/>
                    </a:lnTo>
                    <a:lnTo>
                      <a:pt x="2483" y="740"/>
                    </a:lnTo>
                    <a:lnTo>
                      <a:pt x="2472" y="744"/>
                    </a:lnTo>
                    <a:lnTo>
                      <a:pt x="2470" y="744"/>
                    </a:lnTo>
                    <a:lnTo>
                      <a:pt x="2468" y="748"/>
                    </a:lnTo>
                    <a:lnTo>
                      <a:pt x="2468" y="753"/>
                    </a:lnTo>
                    <a:lnTo>
                      <a:pt x="2470" y="757"/>
                    </a:lnTo>
                    <a:lnTo>
                      <a:pt x="2476" y="761"/>
                    </a:lnTo>
                    <a:lnTo>
                      <a:pt x="2478" y="763"/>
                    </a:lnTo>
                    <a:lnTo>
                      <a:pt x="2483" y="768"/>
                    </a:lnTo>
                    <a:lnTo>
                      <a:pt x="2487" y="774"/>
                    </a:lnTo>
                    <a:lnTo>
                      <a:pt x="2493" y="785"/>
                    </a:lnTo>
                    <a:lnTo>
                      <a:pt x="2497" y="791"/>
                    </a:lnTo>
                    <a:lnTo>
                      <a:pt x="2502" y="797"/>
                    </a:lnTo>
                    <a:lnTo>
                      <a:pt x="2506" y="800"/>
                    </a:lnTo>
                    <a:lnTo>
                      <a:pt x="2508" y="806"/>
                    </a:lnTo>
                    <a:lnTo>
                      <a:pt x="2508" y="810"/>
                    </a:lnTo>
                    <a:lnTo>
                      <a:pt x="2508" y="819"/>
                    </a:lnTo>
                    <a:lnTo>
                      <a:pt x="2512" y="830"/>
                    </a:lnTo>
                    <a:lnTo>
                      <a:pt x="2513" y="836"/>
                    </a:lnTo>
                    <a:lnTo>
                      <a:pt x="2515" y="840"/>
                    </a:lnTo>
                    <a:lnTo>
                      <a:pt x="2519" y="843"/>
                    </a:lnTo>
                    <a:lnTo>
                      <a:pt x="2525" y="847"/>
                    </a:lnTo>
                    <a:lnTo>
                      <a:pt x="2530" y="851"/>
                    </a:lnTo>
                    <a:lnTo>
                      <a:pt x="2536" y="858"/>
                    </a:lnTo>
                    <a:lnTo>
                      <a:pt x="2538" y="860"/>
                    </a:lnTo>
                    <a:lnTo>
                      <a:pt x="2542" y="866"/>
                    </a:lnTo>
                    <a:lnTo>
                      <a:pt x="2551" y="872"/>
                    </a:lnTo>
                    <a:lnTo>
                      <a:pt x="2553" y="877"/>
                    </a:lnTo>
                    <a:lnTo>
                      <a:pt x="2559" y="885"/>
                    </a:lnTo>
                    <a:lnTo>
                      <a:pt x="2562" y="890"/>
                    </a:lnTo>
                    <a:lnTo>
                      <a:pt x="2564" y="892"/>
                    </a:lnTo>
                    <a:lnTo>
                      <a:pt x="2568" y="898"/>
                    </a:lnTo>
                    <a:lnTo>
                      <a:pt x="2568" y="902"/>
                    </a:lnTo>
                    <a:lnTo>
                      <a:pt x="2572" y="904"/>
                    </a:lnTo>
                    <a:lnTo>
                      <a:pt x="2581" y="904"/>
                    </a:lnTo>
                    <a:lnTo>
                      <a:pt x="2589" y="904"/>
                    </a:lnTo>
                    <a:lnTo>
                      <a:pt x="2591" y="907"/>
                    </a:lnTo>
                    <a:lnTo>
                      <a:pt x="2589" y="911"/>
                    </a:lnTo>
                    <a:lnTo>
                      <a:pt x="2587" y="913"/>
                    </a:lnTo>
                    <a:lnTo>
                      <a:pt x="2581" y="917"/>
                    </a:lnTo>
                    <a:lnTo>
                      <a:pt x="2579" y="919"/>
                    </a:lnTo>
                    <a:lnTo>
                      <a:pt x="2589" y="922"/>
                    </a:lnTo>
                    <a:lnTo>
                      <a:pt x="2591" y="924"/>
                    </a:lnTo>
                    <a:lnTo>
                      <a:pt x="2594" y="930"/>
                    </a:lnTo>
                    <a:lnTo>
                      <a:pt x="2596" y="934"/>
                    </a:lnTo>
                    <a:lnTo>
                      <a:pt x="2598" y="937"/>
                    </a:lnTo>
                    <a:lnTo>
                      <a:pt x="2598" y="941"/>
                    </a:lnTo>
                    <a:lnTo>
                      <a:pt x="2598" y="949"/>
                    </a:lnTo>
                    <a:lnTo>
                      <a:pt x="2596" y="952"/>
                    </a:lnTo>
                    <a:lnTo>
                      <a:pt x="2594" y="954"/>
                    </a:lnTo>
                    <a:lnTo>
                      <a:pt x="2579" y="958"/>
                    </a:lnTo>
                    <a:lnTo>
                      <a:pt x="2574" y="960"/>
                    </a:lnTo>
                    <a:lnTo>
                      <a:pt x="2564" y="965"/>
                    </a:lnTo>
                    <a:lnTo>
                      <a:pt x="2559" y="969"/>
                    </a:lnTo>
                    <a:lnTo>
                      <a:pt x="2555" y="969"/>
                    </a:lnTo>
                    <a:lnTo>
                      <a:pt x="2551" y="969"/>
                    </a:lnTo>
                    <a:lnTo>
                      <a:pt x="2547" y="965"/>
                    </a:lnTo>
                    <a:lnTo>
                      <a:pt x="2542" y="952"/>
                    </a:lnTo>
                    <a:lnTo>
                      <a:pt x="2540" y="945"/>
                    </a:lnTo>
                    <a:lnTo>
                      <a:pt x="2540" y="943"/>
                    </a:lnTo>
                    <a:lnTo>
                      <a:pt x="2538" y="935"/>
                    </a:lnTo>
                    <a:lnTo>
                      <a:pt x="2536" y="932"/>
                    </a:lnTo>
                    <a:lnTo>
                      <a:pt x="2536" y="928"/>
                    </a:lnTo>
                    <a:lnTo>
                      <a:pt x="2532" y="917"/>
                    </a:lnTo>
                    <a:lnTo>
                      <a:pt x="2532" y="913"/>
                    </a:lnTo>
                    <a:lnTo>
                      <a:pt x="2527" y="904"/>
                    </a:lnTo>
                    <a:lnTo>
                      <a:pt x="2489" y="849"/>
                    </a:lnTo>
                    <a:lnTo>
                      <a:pt x="2483" y="843"/>
                    </a:lnTo>
                    <a:lnTo>
                      <a:pt x="2476" y="832"/>
                    </a:lnTo>
                    <a:lnTo>
                      <a:pt x="2476" y="830"/>
                    </a:lnTo>
                    <a:lnTo>
                      <a:pt x="2474" y="827"/>
                    </a:lnTo>
                    <a:lnTo>
                      <a:pt x="2472" y="823"/>
                    </a:lnTo>
                    <a:lnTo>
                      <a:pt x="2470" y="821"/>
                    </a:lnTo>
                    <a:lnTo>
                      <a:pt x="2466" y="815"/>
                    </a:lnTo>
                    <a:lnTo>
                      <a:pt x="2466" y="812"/>
                    </a:lnTo>
                    <a:lnTo>
                      <a:pt x="2463" y="806"/>
                    </a:lnTo>
                    <a:lnTo>
                      <a:pt x="2461" y="804"/>
                    </a:lnTo>
                    <a:lnTo>
                      <a:pt x="2453" y="793"/>
                    </a:lnTo>
                    <a:lnTo>
                      <a:pt x="2450" y="787"/>
                    </a:lnTo>
                    <a:lnTo>
                      <a:pt x="2442" y="780"/>
                    </a:lnTo>
                    <a:lnTo>
                      <a:pt x="2425" y="755"/>
                    </a:lnTo>
                    <a:lnTo>
                      <a:pt x="2423" y="753"/>
                    </a:lnTo>
                    <a:lnTo>
                      <a:pt x="2414" y="740"/>
                    </a:lnTo>
                    <a:lnTo>
                      <a:pt x="2412" y="738"/>
                    </a:lnTo>
                    <a:lnTo>
                      <a:pt x="2410" y="735"/>
                    </a:lnTo>
                    <a:lnTo>
                      <a:pt x="2401" y="727"/>
                    </a:lnTo>
                    <a:lnTo>
                      <a:pt x="2397" y="721"/>
                    </a:lnTo>
                    <a:lnTo>
                      <a:pt x="2393" y="716"/>
                    </a:lnTo>
                    <a:lnTo>
                      <a:pt x="2389" y="714"/>
                    </a:lnTo>
                    <a:lnTo>
                      <a:pt x="2382" y="701"/>
                    </a:lnTo>
                    <a:lnTo>
                      <a:pt x="2374" y="691"/>
                    </a:lnTo>
                    <a:lnTo>
                      <a:pt x="2372" y="688"/>
                    </a:lnTo>
                    <a:lnTo>
                      <a:pt x="2369" y="684"/>
                    </a:lnTo>
                    <a:lnTo>
                      <a:pt x="2367" y="680"/>
                    </a:lnTo>
                    <a:lnTo>
                      <a:pt x="2365" y="678"/>
                    </a:lnTo>
                    <a:lnTo>
                      <a:pt x="2361" y="676"/>
                    </a:lnTo>
                    <a:lnTo>
                      <a:pt x="2356" y="665"/>
                    </a:lnTo>
                    <a:lnTo>
                      <a:pt x="2354" y="663"/>
                    </a:lnTo>
                    <a:lnTo>
                      <a:pt x="2352" y="659"/>
                    </a:lnTo>
                    <a:lnTo>
                      <a:pt x="2350" y="656"/>
                    </a:lnTo>
                    <a:lnTo>
                      <a:pt x="2348" y="654"/>
                    </a:lnTo>
                    <a:lnTo>
                      <a:pt x="2342" y="644"/>
                    </a:lnTo>
                    <a:lnTo>
                      <a:pt x="2337" y="635"/>
                    </a:lnTo>
                    <a:lnTo>
                      <a:pt x="2325" y="624"/>
                    </a:lnTo>
                    <a:lnTo>
                      <a:pt x="2324" y="620"/>
                    </a:lnTo>
                    <a:lnTo>
                      <a:pt x="2316" y="614"/>
                    </a:lnTo>
                    <a:lnTo>
                      <a:pt x="2305" y="603"/>
                    </a:lnTo>
                    <a:lnTo>
                      <a:pt x="2303" y="599"/>
                    </a:lnTo>
                    <a:lnTo>
                      <a:pt x="2297" y="592"/>
                    </a:lnTo>
                    <a:lnTo>
                      <a:pt x="2295" y="586"/>
                    </a:lnTo>
                    <a:lnTo>
                      <a:pt x="2294" y="582"/>
                    </a:lnTo>
                    <a:lnTo>
                      <a:pt x="2290" y="577"/>
                    </a:lnTo>
                    <a:lnTo>
                      <a:pt x="2278" y="569"/>
                    </a:lnTo>
                    <a:lnTo>
                      <a:pt x="2277" y="567"/>
                    </a:lnTo>
                    <a:lnTo>
                      <a:pt x="2277" y="566"/>
                    </a:lnTo>
                    <a:lnTo>
                      <a:pt x="2277" y="558"/>
                    </a:lnTo>
                    <a:lnTo>
                      <a:pt x="2282" y="551"/>
                    </a:lnTo>
                    <a:lnTo>
                      <a:pt x="2284" y="543"/>
                    </a:lnTo>
                    <a:lnTo>
                      <a:pt x="2286" y="539"/>
                    </a:lnTo>
                    <a:lnTo>
                      <a:pt x="2288" y="537"/>
                    </a:lnTo>
                    <a:lnTo>
                      <a:pt x="2292" y="534"/>
                    </a:lnTo>
                    <a:lnTo>
                      <a:pt x="2294" y="530"/>
                    </a:lnTo>
                    <a:lnTo>
                      <a:pt x="2295" y="526"/>
                    </a:lnTo>
                    <a:lnTo>
                      <a:pt x="2295" y="522"/>
                    </a:lnTo>
                    <a:lnTo>
                      <a:pt x="2295" y="519"/>
                    </a:lnTo>
                    <a:lnTo>
                      <a:pt x="2295" y="511"/>
                    </a:lnTo>
                    <a:lnTo>
                      <a:pt x="2295" y="507"/>
                    </a:lnTo>
                    <a:lnTo>
                      <a:pt x="2295" y="504"/>
                    </a:lnTo>
                    <a:lnTo>
                      <a:pt x="2297" y="504"/>
                    </a:lnTo>
                    <a:lnTo>
                      <a:pt x="2299" y="504"/>
                    </a:lnTo>
                    <a:lnTo>
                      <a:pt x="2301" y="505"/>
                    </a:lnTo>
                    <a:lnTo>
                      <a:pt x="2301" y="502"/>
                    </a:lnTo>
                    <a:lnTo>
                      <a:pt x="2303" y="498"/>
                    </a:lnTo>
                    <a:lnTo>
                      <a:pt x="2307" y="496"/>
                    </a:lnTo>
                    <a:lnTo>
                      <a:pt x="2309" y="498"/>
                    </a:lnTo>
                    <a:lnTo>
                      <a:pt x="2310" y="500"/>
                    </a:lnTo>
                    <a:lnTo>
                      <a:pt x="2312" y="498"/>
                    </a:lnTo>
                    <a:lnTo>
                      <a:pt x="2314" y="494"/>
                    </a:lnTo>
                    <a:lnTo>
                      <a:pt x="2316" y="492"/>
                    </a:lnTo>
                    <a:lnTo>
                      <a:pt x="2318" y="494"/>
                    </a:lnTo>
                    <a:lnTo>
                      <a:pt x="2322" y="505"/>
                    </a:lnTo>
                    <a:lnTo>
                      <a:pt x="2325" y="507"/>
                    </a:lnTo>
                    <a:lnTo>
                      <a:pt x="2327" y="509"/>
                    </a:lnTo>
                    <a:lnTo>
                      <a:pt x="2329" y="511"/>
                    </a:lnTo>
                    <a:lnTo>
                      <a:pt x="2333" y="509"/>
                    </a:lnTo>
                    <a:lnTo>
                      <a:pt x="2333" y="505"/>
                    </a:lnTo>
                    <a:lnTo>
                      <a:pt x="2333" y="502"/>
                    </a:lnTo>
                    <a:lnTo>
                      <a:pt x="2331" y="498"/>
                    </a:lnTo>
                    <a:lnTo>
                      <a:pt x="2329" y="490"/>
                    </a:lnTo>
                    <a:lnTo>
                      <a:pt x="2331" y="487"/>
                    </a:lnTo>
                    <a:lnTo>
                      <a:pt x="2333" y="483"/>
                    </a:lnTo>
                    <a:lnTo>
                      <a:pt x="2337" y="489"/>
                    </a:lnTo>
                    <a:lnTo>
                      <a:pt x="2339" y="490"/>
                    </a:lnTo>
                    <a:lnTo>
                      <a:pt x="2341" y="494"/>
                    </a:lnTo>
                    <a:lnTo>
                      <a:pt x="2342" y="498"/>
                    </a:lnTo>
                    <a:lnTo>
                      <a:pt x="2344" y="498"/>
                    </a:lnTo>
                    <a:lnTo>
                      <a:pt x="2346" y="494"/>
                    </a:lnTo>
                    <a:lnTo>
                      <a:pt x="2344" y="490"/>
                    </a:lnTo>
                    <a:lnTo>
                      <a:pt x="2344" y="487"/>
                    </a:lnTo>
                    <a:lnTo>
                      <a:pt x="2344" y="483"/>
                    </a:lnTo>
                    <a:lnTo>
                      <a:pt x="2344" y="479"/>
                    </a:lnTo>
                    <a:lnTo>
                      <a:pt x="2346" y="477"/>
                    </a:lnTo>
                    <a:lnTo>
                      <a:pt x="2350" y="472"/>
                    </a:lnTo>
                    <a:lnTo>
                      <a:pt x="2352" y="470"/>
                    </a:lnTo>
                    <a:lnTo>
                      <a:pt x="2354" y="468"/>
                    </a:lnTo>
                    <a:lnTo>
                      <a:pt x="2357" y="468"/>
                    </a:lnTo>
                    <a:lnTo>
                      <a:pt x="2359" y="470"/>
                    </a:lnTo>
                    <a:lnTo>
                      <a:pt x="2361" y="472"/>
                    </a:lnTo>
                    <a:lnTo>
                      <a:pt x="2363" y="472"/>
                    </a:lnTo>
                    <a:lnTo>
                      <a:pt x="2365" y="468"/>
                    </a:lnTo>
                    <a:lnTo>
                      <a:pt x="2367" y="464"/>
                    </a:lnTo>
                    <a:lnTo>
                      <a:pt x="2367" y="460"/>
                    </a:lnTo>
                    <a:lnTo>
                      <a:pt x="2369" y="457"/>
                    </a:lnTo>
                    <a:lnTo>
                      <a:pt x="2372" y="449"/>
                    </a:lnTo>
                    <a:lnTo>
                      <a:pt x="2376" y="447"/>
                    </a:lnTo>
                    <a:lnTo>
                      <a:pt x="2378" y="445"/>
                    </a:lnTo>
                    <a:lnTo>
                      <a:pt x="2378" y="440"/>
                    </a:lnTo>
                    <a:lnTo>
                      <a:pt x="2372" y="440"/>
                    </a:lnTo>
                    <a:lnTo>
                      <a:pt x="2371" y="440"/>
                    </a:lnTo>
                    <a:lnTo>
                      <a:pt x="2369" y="442"/>
                    </a:lnTo>
                    <a:lnTo>
                      <a:pt x="2365" y="449"/>
                    </a:lnTo>
                    <a:lnTo>
                      <a:pt x="2363" y="449"/>
                    </a:lnTo>
                    <a:lnTo>
                      <a:pt x="2361" y="445"/>
                    </a:lnTo>
                    <a:lnTo>
                      <a:pt x="2359" y="434"/>
                    </a:lnTo>
                    <a:lnTo>
                      <a:pt x="2357" y="430"/>
                    </a:lnTo>
                    <a:lnTo>
                      <a:pt x="2354" y="432"/>
                    </a:lnTo>
                    <a:lnTo>
                      <a:pt x="2352" y="434"/>
                    </a:lnTo>
                    <a:lnTo>
                      <a:pt x="2350" y="438"/>
                    </a:lnTo>
                    <a:lnTo>
                      <a:pt x="2352" y="445"/>
                    </a:lnTo>
                    <a:lnTo>
                      <a:pt x="2352" y="449"/>
                    </a:lnTo>
                    <a:lnTo>
                      <a:pt x="2350" y="453"/>
                    </a:lnTo>
                    <a:lnTo>
                      <a:pt x="2346" y="447"/>
                    </a:lnTo>
                    <a:lnTo>
                      <a:pt x="2344" y="440"/>
                    </a:lnTo>
                    <a:lnTo>
                      <a:pt x="2342" y="432"/>
                    </a:lnTo>
                    <a:lnTo>
                      <a:pt x="2342" y="425"/>
                    </a:lnTo>
                    <a:lnTo>
                      <a:pt x="2341" y="423"/>
                    </a:lnTo>
                    <a:lnTo>
                      <a:pt x="2337" y="425"/>
                    </a:lnTo>
                    <a:lnTo>
                      <a:pt x="2335" y="429"/>
                    </a:lnTo>
                    <a:lnTo>
                      <a:pt x="2335" y="436"/>
                    </a:lnTo>
                    <a:lnTo>
                      <a:pt x="2335" y="445"/>
                    </a:lnTo>
                    <a:lnTo>
                      <a:pt x="2335" y="447"/>
                    </a:lnTo>
                    <a:lnTo>
                      <a:pt x="2342" y="455"/>
                    </a:lnTo>
                    <a:lnTo>
                      <a:pt x="2342" y="460"/>
                    </a:lnTo>
                    <a:lnTo>
                      <a:pt x="2342" y="464"/>
                    </a:lnTo>
                    <a:lnTo>
                      <a:pt x="2342" y="468"/>
                    </a:lnTo>
                    <a:lnTo>
                      <a:pt x="2339" y="470"/>
                    </a:lnTo>
                    <a:lnTo>
                      <a:pt x="2335" y="468"/>
                    </a:lnTo>
                    <a:lnTo>
                      <a:pt x="2333" y="466"/>
                    </a:lnTo>
                    <a:lnTo>
                      <a:pt x="2329" y="464"/>
                    </a:lnTo>
                    <a:lnTo>
                      <a:pt x="2327" y="466"/>
                    </a:lnTo>
                    <a:lnTo>
                      <a:pt x="2324" y="466"/>
                    </a:lnTo>
                    <a:lnTo>
                      <a:pt x="2318" y="464"/>
                    </a:lnTo>
                    <a:lnTo>
                      <a:pt x="2316" y="462"/>
                    </a:lnTo>
                    <a:lnTo>
                      <a:pt x="2312" y="460"/>
                    </a:lnTo>
                    <a:lnTo>
                      <a:pt x="2310" y="464"/>
                    </a:lnTo>
                    <a:lnTo>
                      <a:pt x="2312" y="466"/>
                    </a:lnTo>
                    <a:lnTo>
                      <a:pt x="2314" y="468"/>
                    </a:lnTo>
                    <a:lnTo>
                      <a:pt x="2314" y="472"/>
                    </a:lnTo>
                    <a:lnTo>
                      <a:pt x="2312" y="475"/>
                    </a:lnTo>
                    <a:lnTo>
                      <a:pt x="2299" y="481"/>
                    </a:lnTo>
                    <a:lnTo>
                      <a:pt x="2299" y="477"/>
                    </a:lnTo>
                    <a:lnTo>
                      <a:pt x="2295" y="474"/>
                    </a:lnTo>
                    <a:lnTo>
                      <a:pt x="2292" y="472"/>
                    </a:lnTo>
                    <a:lnTo>
                      <a:pt x="2290" y="474"/>
                    </a:lnTo>
                    <a:lnTo>
                      <a:pt x="2286" y="475"/>
                    </a:lnTo>
                    <a:lnTo>
                      <a:pt x="2282" y="475"/>
                    </a:lnTo>
                    <a:lnTo>
                      <a:pt x="2280" y="477"/>
                    </a:lnTo>
                    <a:lnTo>
                      <a:pt x="2280" y="481"/>
                    </a:lnTo>
                    <a:lnTo>
                      <a:pt x="2280" y="485"/>
                    </a:lnTo>
                    <a:lnTo>
                      <a:pt x="2280" y="489"/>
                    </a:lnTo>
                    <a:lnTo>
                      <a:pt x="2278" y="492"/>
                    </a:lnTo>
                    <a:lnTo>
                      <a:pt x="2277" y="494"/>
                    </a:lnTo>
                    <a:lnTo>
                      <a:pt x="2273" y="494"/>
                    </a:lnTo>
                    <a:lnTo>
                      <a:pt x="2271" y="498"/>
                    </a:lnTo>
                    <a:lnTo>
                      <a:pt x="2269" y="500"/>
                    </a:lnTo>
                    <a:lnTo>
                      <a:pt x="2275" y="507"/>
                    </a:lnTo>
                    <a:lnTo>
                      <a:pt x="2275" y="511"/>
                    </a:lnTo>
                    <a:lnTo>
                      <a:pt x="2275" y="524"/>
                    </a:lnTo>
                    <a:lnTo>
                      <a:pt x="2271" y="536"/>
                    </a:lnTo>
                    <a:lnTo>
                      <a:pt x="2271" y="543"/>
                    </a:lnTo>
                    <a:lnTo>
                      <a:pt x="2269" y="545"/>
                    </a:lnTo>
                    <a:lnTo>
                      <a:pt x="2267" y="545"/>
                    </a:lnTo>
                    <a:lnTo>
                      <a:pt x="2260" y="534"/>
                    </a:lnTo>
                    <a:lnTo>
                      <a:pt x="2256" y="528"/>
                    </a:lnTo>
                    <a:lnTo>
                      <a:pt x="2250" y="519"/>
                    </a:lnTo>
                    <a:lnTo>
                      <a:pt x="2241" y="511"/>
                    </a:lnTo>
                    <a:lnTo>
                      <a:pt x="2230" y="494"/>
                    </a:lnTo>
                    <a:lnTo>
                      <a:pt x="2224" y="483"/>
                    </a:lnTo>
                    <a:lnTo>
                      <a:pt x="2224" y="479"/>
                    </a:lnTo>
                    <a:lnTo>
                      <a:pt x="2224" y="475"/>
                    </a:lnTo>
                    <a:lnTo>
                      <a:pt x="2226" y="472"/>
                    </a:lnTo>
                    <a:lnTo>
                      <a:pt x="2231" y="464"/>
                    </a:lnTo>
                    <a:lnTo>
                      <a:pt x="2237" y="460"/>
                    </a:lnTo>
                    <a:lnTo>
                      <a:pt x="2239" y="459"/>
                    </a:lnTo>
                    <a:lnTo>
                      <a:pt x="2239" y="457"/>
                    </a:lnTo>
                    <a:lnTo>
                      <a:pt x="2231" y="459"/>
                    </a:lnTo>
                    <a:lnTo>
                      <a:pt x="2230" y="457"/>
                    </a:lnTo>
                    <a:lnTo>
                      <a:pt x="2233" y="451"/>
                    </a:lnTo>
                    <a:lnTo>
                      <a:pt x="2239" y="444"/>
                    </a:lnTo>
                    <a:lnTo>
                      <a:pt x="2241" y="440"/>
                    </a:lnTo>
                    <a:lnTo>
                      <a:pt x="2241" y="438"/>
                    </a:lnTo>
                    <a:lnTo>
                      <a:pt x="2237" y="438"/>
                    </a:lnTo>
                    <a:lnTo>
                      <a:pt x="2235" y="440"/>
                    </a:lnTo>
                    <a:lnTo>
                      <a:pt x="2231" y="442"/>
                    </a:lnTo>
                    <a:lnTo>
                      <a:pt x="2224" y="447"/>
                    </a:lnTo>
                    <a:lnTo>
                      <a:pt x="2220" y="451"/>
                    </a:lnTo>
                    <a:lnTo>
                      <a:pt x="2218" y="455"/>
                    </a:lnTo>
                    <a:lnTo>
                      <a:pt x="2218" y="459"/>
                    </a:lnTo>
                    <a:lnTo>
                      <a:pt x="2218" y="462"/>
                    </a:lnTo>
                    <a:lnTo>
                      <a:pt x="2218" y="466"/>
                    </a:lnTo>
                    <a:lnTo>
                      <a:pt x="2216" y="470"/>
                    </a:lnTo>
                    <a:lnTo>
                      <a:pt x="2215" y="472"/>
                    </a:lnTo>
                    <a:lnTo>
                      <a:pt x="2211" y="470"/>
                    </a:lnTo>
                    <a:lnTo>
                      <a:pt x="2198" y="451"/>
                    </a:lnTo>
                    <a:lnTo>
                      <a:pt x="2198" y="449"/>
                    </a:lnTo>
                    <a:lnTo>
                      <a:pt x="2198" y="445"/>
                    </a:lnTo>
                    <a:lnTo>
                      <a:pt x="2205" y="444"/>
                    </a:lnTo>
                    <a:lnTo>
                      <a:pt x="2211" y="440"/>
                    </a:lnTo>
                    <a:lnTo>
                      <a:pt x="2215" y="434"/>
                    </a:lnTo>
                    <a:lnTo>
                      <a:pt x="2216" y="432"/>
                    </a:lnTo>
                    <a:lnTo>
                      <a:pt x="2216" y="429"/>
                    </a:lnTo>
                    <a:lnTo>
                      <a:pt x="2215" y="425"/>
                    </a:lnTo>
                    <a:lnTo>
                      <a:pt x="2213" y="425"/>
                    </a:lnTo>
                    <a:lnTo>
                      <a:pt x="2209" y="427"/>
                    </a:lnTo>
                    <a:lnTo>
                      <a:pt x="2207" y="429"/>
                    </a:lnTo>
                    <a:lnTo>
                      <a:pt x="2200" y="436"/>
                    </a:lnTo>
                    <a:lnTo>
                      <a:pt x="2196" y="436"/>
                    </a:lnTo>
                    <a:lnTo>
                      <a:pt x="2194" y="436"/>
                    </a:lnTo>
                    <a:lnTo>
                      <a:pt x="2186" y="434"/>
                    </a:lnTo>
                    <a:lnTo>
                      <a:pt x="2183" y="430"/>
                    </a:lnTo>
                    <a:lnTo>
                      <a:pt x="2177" y="425"/>
                    </a:lnTo>
                    <a:lnTo>
                      <a:pt x="2168" y="412"/>
                    </a:lnTo>
                    <a:lnTo>
                      <a:pt x="2166" y="410"/>
                    </a:lnTo>
                    <a:lnTo>
                      <a:pt x="2160" y="402"/>
                    </a:lnTo>
                    <a:lnTo>
                      <a:pt x="2156" y="402"/>
                    </a:lnTo>
                    <a:lnTo>
                      <a:pt x="2151" y="397"/>
                    </a:lnTo>
                    <a:lnTo>
                      <a:pt x="2149" y="395"/>
                    </a:lnTo>
                    <a:lnTo>
                      <a:pt x="2151" y="387"/>
                    </a:lnTo>
                    <a:lnTo>
                      <a:pt x="2151" y="382"/>
                    </a:lnTo>
                    <a:lnTo>
                      <a:pt x="2154" y="382"/>
                    </a:lnTo>
                    <a:lnTo>
                      <a:pt x="2158" y="382"/>
                    </a:lnTo>
                    <a:lnTo>
                      <a:pt x="2162" y="382"/>
                    </a:lnTo>
                    <a:lnTo>
                      <a:pt x="2166" y="382"/>
                    </a:lnTo>
                    <a:lnTo>
                      <a:pt x="2168" y="383"/>
                    </a:lnTo>
                    <a:lnTo>
                      <a:pt x="2173" y="383"/>
                    </a:lnTo>
                    <a:lnTo>
                      <a:pt x="2175" y="383"/>
                    </a:lnTo>
                    <a:lnTo>
                      <a:pt x="2181" y="378"/>
                    </a:lnTo>
                    <a:lnTo>
                      <a:pt x="2183" y="376"/>
                    </a:lnTo>
                    <a:lnTo>
                      <a:pt x="2183" y="372"/>
                    </a:lnTo>
                    <a:lnTo>
                      <a:pt x="2186" y="367"/>
                    </a:lnTo>
                    <a:lnTo>
                      <a:pt x="2190" y="361"/>
                    </a:lnTo>
                    <a:lnTo>
                      <a:pt x="2190" y="353"/>
                    </a:lnTo>
                    <a:lnTo>
                      <a:pt x="2192" y="346"/>
                    </a:lnTo>
                    <a:lnTo>
                      <a:pt x="2192" y="342"/>
                    </a:lnTo>
                    <a:lnTo>
                      <a:pt x="2192" y="338"/>
                    </a:lnTo>
                    <a:lnTo>
                      <a:pt x="2192" y="333"/>
                    </a:lnTo>
                    <a:lnTo>
                      <a:pt x="2194" y="329"/>
                    </a:lnTo>
                    <a:lnTo>
                      <a:pt x="2192" y="316"/>
                    </a:lnTo>
                    <a:lnTo>
                      <a:pt x="2192" y="312"/>
                    </a:lnTo>
                    <a:lnTo>
                      <a:pt x="2190" y="305"/>
                    </a:lnTo>
                    <a:lnTo>
                      <a:pt x="2188" y="297"/>
                    </a:lnTo>
                    <a:lnTo>
                      <a:pt x="2184" y="288"/>
                    </a:lnTo>
                    <a:lnTo>
                      <a:pt x="2183" y="286"/>
                    </a:lnTo>
                    <a:lnTo>
                      <a:pt x="2181" y="282"/>
                    </a:lnTo>
                    <a:lnTo>
                      <a:pt x="2177" y="271"/>
                    </a:lnTo>
                    <a:lnTo>
                      <a:pt x="2175" y="269"/>
                    </a:lnTo>
                    <a:lnTo>
                      <a:pt x="2173" y="265"/>
                    </a:lnTo>
                    <a:lnTo>
                      <a:pt x="2169" y="260"/>
                    </a:lnTo>
                    <a:lnTo>
                      <a:pt x="2168" y="258"/>
                    </a:lnTo>
                    <a:lnTo>
                      <a:pt x="2166" y="256"/>
                    </a:lnTo>
                    <a:lnTo>
                      <a:pt x="2164" y="252"/>
                    </a:lnTo>
                    <a:lnTo>
                      <a:pt x="2151" y="241"/>
                    </a:lnTo>
                    <a:lnTo>
                      <a:pt x="2149" y="239"/>
                    </a:lnTo>
                    <a:lnTo>
                      <a:pt x="2145" y="233"/>
                    </a:lnTo>
                    <a:lnTo>
                      <a:pt x="2137" y="224"/>
                    </a:lnTo>
                    <a:lnTo>
                      <a:pt x="2132" y="216"/>
                    </a:lnTo>
                    <a:lnTo>
                      <a:pt x="2132" y="213"/>
                    </a:lnTo>
                    <a:lnTo>
                      <a:pt x="2130" y="209"/>
                    </a:lnTo>
                    <a:lnTo>
                      <a:pt x="2124" y="198"/>
                    </a:lnTo>
                    <a:lnTo>
                      <a:pt x="2121" y="192"/>
                    </a:lnTo>
                    <a:lnTo>
                      <a:pt x="2102" y="173"/>
                    </a:lnTo>
                    <a:lnTo>
                      <a:pt x="2100" y="168"/>
                    </a:lnTo>
                    <a:lnTo>
                      <a:pt x="2096" y="166"/>
                    </a:lnTo>
                    <a:lnTo>
                      <a:pt x="2090" y="158"/>
                    </a:lnTo>
                    <a:lnTo>
                      <a:pt x="2089" y="156"/>
                    </a:lnTo>
                    <a:lnTo>
                      <a:pt x="2081" y="145"/>
                    </a:lnTo>
                    <a:lnTo>
                      <a:pt x="2079" y="143"/>
                    </a:lnTo>
                    <a:lnTo>
                      <a:pt x="2074" y="136"/>
                    </a:lnTo>
                    <a:lnTo>
                      <a:pt x="2072" y="134"/>
                    </a:lnTo>
                    <a:lnTo>
                      <a:pt x="2070" y="130"/>
                    </a:lnTo>
                    <a:lnTo>
                      <a:pt x="2062" y="124"/>
                    </a:lnTo>
                    <a:lnTo>
                      <a:pt x="2060" y="121"/>
                    </a:lnTo>
                    <a:lnTo>
                      <a:pt x="2058" y="119"/>
                    </a:lnTo>
                    <a:lnTo>
                      <a:pt x="2053" y="111"/>
                    </a:lnTo>
                    <a:lnTo>
                      <a:pt x="2049" y="109"/>
                    </a:lnTo>
                    <a:lnTo>
                      <a:pt x="2049" y="106"/>
                    </a:lnTo>
                    <a:lnTo>
                      <a:pt x="2040" y="92"/>
                    </a:lnTo>
                    <a:lnTo>
                      <a:pt x="2036" y="91"/>
                    </a:lnTo>
                    <a:lnTo>
                      <a:pt x="2032" y="85"/>
                    </a:lnTo>
                    <a:lnTo>
                      <a:pt x="2015" y="70"/>
                    </a:lnTo>
                    <a:lnTo>
                      <a:pt x="2004" y="64"/>
                    </a:lnTo>
                    <a:lnTo>
                      <a:pt x="2000" y="61"/>
                    </a:lnTo>
                    <a:lnTo>
                      <a:pt x="1998" y="53"/>
                    </a:lnTo>
                    <a:lnTo>
                      <a:pt x="1995" y="51"/>
                    </a:lnTo>
                    <a:lnTo>
                      <a:pt x="1993" y="49"/>
                    </a:lnTo>
                    <a:lnTo>
                      <a:pt x="1987" y="49"/>
                    </a:lnTo>
                    <a:lnTo>
                      <a:pt x="1981" y="47"/>
                    </a:lnTo>
                    <a:lnTo>
                      <a:pt x="1980" y="45"/>
                    </a:lnTo>
                    <a:lnTo>
                      <a:pt x="1976" y="44"/>
                    </a:lnTo>
                    <a:lnTo>
                      <a:pt x="1978" y="40"/>
                    </a:lnTo>
                    <a:lnTo>
                      <a:pt x="1980" y="38"/>
                    </a:lnTo>
                    <a:lnTo>
                      <a:pt x="1983" y="38"/>
                    </a:lnTo>
                    <a:lnTo>
                      <a:pt x="1985" y="34"/>
                    </a:lnTo>
                    <a:lnTo>
                      <a:pt x="1985" y="30"/>
                    </a:lnTo>
                    <a:lnTo>
                      <a:pt x="1985" y="27"/>
                    </a:lnTo>
                    <a:lnTo>
                      <a:pt x="1983" y="23"/>
                    </a:lnTo>
                    <a:lnTo>
                      <a:pt x="1983" y="21"/>
                    </a:lnTo>
                    <a:lnTo>
                      <a:pt x="1981" y="15"/>
                    </a:lnTo>
                    <a:lnTo>
                      <a:pt x="1985" y="15"/>
                    </a:lnTo>
                    <a:lnTo>
                      <a:pt x="1987" y="14"/>
                    </a:lnTo>
                    <a:lnTo>
                      <a:pt x="1996" y="17"/>
                    </a:lnTo>
                    <a:lnTo>
                      <a:pt x="1998" y="21"/>
                    </a:lnTo>
                    <a:lnTo>
                      <a:pt x="2002" y="21"/>
                    </a:lnTo>
                    <a:lnTo>
                      <a:pt x="2006" y="21"/>
                    </a:lnTo>
                    <a:lnTo>
                      <a:pt x="2019" y="21"/>
                    </a:lnTo>
                    <a:lnTo>
                      <a:pt x="2027" y="21"/>
                    </a:lnTo>
                    <a:lnTo>
                      <a:pt x="2038" y="25"/>
                    </a:lnTo>
                    <a:lnTo>
                      <a:pt x="2042" y="21"/>
                    </a:lnTo>
                    <a:lnTo>
                      <a:pt x="2051" y="21"/>
                    </a:lnTo>
                    <a:lnTo>
                      <a:pt x="2058" y="15"/>
                    </a:lnTo>
                    <a:lnTo>
                      <a:pt x="2060" y="14"/>
                    </a:lnTo>
                    <a:lnTo>
                      <a:pt x="2062" y="10"/>
                    </a:lnTo>
                    <a:lnTo>
                      <a:pt x="2066" y="10"/>
                    </a:lnTo>
                    <a:lnTo>
                      <a:pt x="2072" y="10"/>
                    </a:lnTo>
                    <a:lnTo>
                      <a:pt x="2087" y="12"/>
                    </a:lnTo>
                    <a:lnTo>
                      <a:pt x="2098" y="14"/>
                    </a:lnTo>
                    <a:lnTo>
                      <a:pt x="2111" y="14"/>
                    </a:lnTo>
                    <a:lnTo>
                      <a:pt x="2115" y="12"/>
                    </a:lnTo>
                    <a:lnTo>
                      <a:pt x="2119" y="10"/>
                    </a:lnTo>
                    <a:lnTo>
                      <a:pt x="2121" y="8"/>
                    </a:lnTo>
                    <a:lnTo>
                      <a:pt x="2121" y="4"/>
                    </a:lnTo>
                    <a:lnTo>
                      <a:pt x="2122" y="0"/>
                    </a:lnTo>
                    <a:lnTo>
                      <a:pt x="2124" y="0"/>
                    </a:lnTo>
                    <a:lnTo>
                      <a:pt x="2130" y="0"/>
                    </a:lnTo>
                    <a:lnTo>
                      <a:pt x="2132" y="2"/>
                    </a:lnTo>
                    <a:lnTo>
                      <a:pt x="2137" y="8"/>
                    </a:lnTo>
                    <a:lnTo>
                      <a:pt x="2136" y="10"/>
                    </a:lnTo>
                    <a:lnTo>
                      <a:pt x="2132" y="12"/>
                    </a:lnTo>
                    <a:lnTo>
                      <a:pt x="2128" y="14"/>
                    </a:lnTo>
                    <a:lnTo>
                      <a:pt x="2126" y="14"/>
                    </a:lnTo>
                    <a:lnTo>
                      <a:pt x="2124" y="17"/>
                    </a:lnTo>
                    <a:lnTo>
                      <a:pt x="2122" y="19"/>
                    </a:lnTo>
                    <a:lnTo>
                      <a:pt x="2121" y="21"/>
                    </a:lnTo>
                    <a:lnTo>
                      <a:pt x="2121" y="27"/>
                    </a:lnTo>
                    <a:lnTo>
                      <a:pt x="2121" y="34"/>
                    </a:lnTo>
                    <a:lnTo>
                      <a:pt x="2122" y="38"/>
                    </a:lnTo>
                    <a:lnTo>
                      <a:pt x="2122" y="44"/>
                    </a:lnTo>
                    <a:lnTo>
                      <a:pt x="2124" y="49"/>
                    </a:lnTo>
                    <a:lnTo>
                      <a:pt x="2124" y="55"/>
                    </a:lnTo>
                    <a:lnTo>
                      <a:pt x="2126" y="59"/>
                    </a:lnTo>
                    <a:lnTo>
                      <a:pt x="2124" y="61"/>
                    </a:lnTo>
                    <a:lnTo>
                      <a:pt x="2121" y="62"/>
                    </a:lnTo>
                    <a:lnTo>
                      <a:pt x="2117" y="64"/>
                    </a:lnTo>
                    <a:lnTo>
                      <a:pt x="2115" y="64"/>
                    </a:lnTo>
                    <a:lnTo>
                      <a:pt x="2111" y="62"/>
                    </a:lnTo>
                    <a:lnTo>
                      <a:pt x="2109" y="59"/>
                    </a:lnTo>
                    <a:lnTo>
                      <a:pt x="2109" y="51"/>
                    </a:lnTo>
                    <a:lnTo>
                      <a:pt x="2107" y="49"/>
                    </a:lnTo>
                    <a:lnTo>
                      <a:pt x="2102" y="49"/>
                    </a:lnTo>
                    <a:lnTo>
                      <a:pt x="2100" y="47"/>
                    </a:lnTo>
                    <a:lnTo>
                      <a:pt x="2102" y="40"/>
                    </a:lnTo>
                    <a:lnTo>
                      <a:pt x="2100" y="38"/>
                    </a:lnTo>
                    <a:lnTo>
                      <a:pt x="2096" y="38"/>
                    </a:lnTo>
                    <a:lnTo>
                      <a:pt x="2094" y="36"/>
                    </a:lnTo>
                    <a:lnTo>
                      <a:pt x="2092" y="34"/>
                    </a:lnTo>
                    <a:lnTo>
                      <a:pt x="2089" y="36"/>
                    </a:lnTo>
                    <a:lnTo>
                      <a:pt x="2089" y="40"/>
                    </a:lnTo>
                    <a:lnTo>
                      <a:pt x="2089" y="44"/>
                    </a:lnTo>
                    <a:lnTo>
                      <a:pt x="2089" y="47"/>
                    </a:lnTo>
                    <a:lnTo>
                      <a:pt x="2090" y="51"/>
                    </a:lnTo>
                    <a:lnTo>
                      <a:pt x="2090" y="57"/>
                    </a:lnTo>
                    <a:lnTo>
                      <a:pt x="2090" y="61"/>
                    </a:lnTo>
                    <a:lnTo>
                      <a:pt x="2087" y="61"/>
                    </a:lnTo>
                    <a:lnTo>
                      <a:pt x="2085" y="61"/>
                    </a:lnTo>
                    <a:lnTo>
                      <a:pt x="2081" y="61"/>
                    </a:lnTo>
                    <a:lnTo>
                      <a:pt x="2079" y="59"/>
                    </a:lnTo>
                    <a:lnTo>
                      <a:pt x="2077" y="62"/>
                    </a:lnTo>
                    <a:lnTo>
                      <a:pt x="2077" y="66"/>
                    </a:lnTo>
                    <a:lnTo>
                      <a:pt x="2075" y="68"/>
                    </a:lnTo>
                    <a:lnTo>
                      <a:pt x="2072" y="70"/>
                    </a:lnTo>
                    <a:lnTo>
                      <a:pt x="2072" y="72"/>
                    </a:lnTo>
                    <a:lnTo>
                      <a:pt x="2072" y="76"/>
                    </a:lnTo>
                    <a:lnTo>
                      <a:pt x="2077" y="79"/>
                    </a:lnTo>
                    <a:lnTo>
                      <a:pt x="2081" y="81"/>
                    </a:lnTo>
                    <a:lnTo>
                      <a:pt x="2083" y="83"/>
                    </a:lnTo>
                    <a:lnTo>
                      <a:pt x="2085" y="85"/>
                    </a:lnTo>
                    <a:lnTo>
                      <a:pt x="2089" y="81"/>
                    </a:lnTo>
                    <a:lnTo>
                      <a:pt x="2089" y="77"/>
                    </a:lnTo>
                    <a:lnTo>
                      <a:pt x="2089" y="74"/>
                    </a:lnTo>
                    <a:lnTo>
                      <a:pt x="2090" y="72"/>
                    </a:lnTo>
                    <a:lnTo>
                      <a:pt x="2094" y="70"/>
                    </a:lnTo>
                    <a:lnTo>
                      <a:pt x="2096" y="72"/>
                    </a:lnTo>
                    <a:lnTo>
                      <a:pt x="2096" y="76"/>
                    </a:lnTo>
                    <a:lnTo>
                      <a:pt x="2096" y="77"/>
                    </a:lnTo>
                    <a:lnTo>
                      <a:pt x="2094" y="81"/>
                    </a:lnTo>
                    <a:lnTo>
                      <a:pt x="2092" y="85"/>
                    </a:lnTo>
                    <a:lnTo>
                      <a:pt x="2094" y="89"/>
                    </a:lnTo>
                    <a:lnTo>
                      <a:pt x="2098" y="91"/>
                    </a:lnTo>
                    <a:lnTo>
                      <a:pt x="2102" y="89"/>
                    </a:lnTo>
                    <a:lnTo>
                      <a:pt x="2104" y="87"/>
                    </a:lnTo>
                    <a:lnTo>
                      <a:pt x="2105" y="83"/>
                    </a:lnTo>
                    <a:lnTo>
                      <a:pt x="2107" y="83"/>
                    </a:lnTo>
                    <a:lnTo>
                      <a:pt x="2109" y="85"/>
                    </a:lnTo>
                    <a:lnTo>
                      <a:pt x="2109" y="89"/>
                    </a:lnTo>
                    <a:lnTo>
                      <a:pt x="2109" y="92"/>
                    </a:lnTo>
                    <a:lnTo>
                      <a:pt x="2109" y="96"/>
                    </a:lnTo>
                    <a:lnTo>
                      <a:pt x="2107" y="102"/>
                    </a:lnTo>
                    <a:lnTo>
                      <a:pt x="2109" y="106"/>
                    </a:lnTo>
                    <a:lnTo>
                      <a:pt x="2107" y="109"/>
                    </a:lnTo>
                    <a:lnTo>
                      <a:pt x="2109" y="122"/>
                    </a:lnTo>
                    <a:lnTo>
                      <a:pt x="2111" y="124"/>
                    </a:lnTo>
                    <a:lnTo>
                      <a:pt x="2113" y="124"/>
                    </a:lnTo>
                    <a:lnTo>
                      <a:pt x="2117" y="122"/>
                    </a:lnTo>
                    <a:lnTo>
                      <a:pt x="2117" y="119"/>
                    </a:lnTo>
                    <a:lnTo>
                      <a:pt x="2119" y="115"/>
                    </a:lnTo>
                    <a:lnTo>
                      <a:pt x="2119" y="102"/>
                    </a:lnTo>
                    <a:lnTo>
                      <a:pt x="2119" y="91"/>
                    </a:lnTo>
                    <a:lnTo>
                      <a:pt x="2119" y="85"/>
                    </a:lnTo>
                    <a:lnTo>
                      <a:pt x="2119" y="83"/>
                    </a:lnTo>
                    <a:lnTo>
                      <a:pt x="2115" y="76"/>
                    </a:lnTo>
                    <a:lnTo>
                      <a:pt x="2113" y="74"/>
                    </a:lnTo>
                    <a:lnTo>
                      <a:pt x="2111" y="70"/>
                    </a:lnTo>
                    <a:lnTo>
                      <a:pt x="2115" y="70"/>
                    </a:lnTo>
                    <a:lnTo>
                      <a:pt x="2121" y="74"/>
                    </a:lnTo>
                    <a:lnTo>
                      <a:pt x="2124" y="81"/>
                    </a:lnTo>
                    <a:lnTo>
                      <a:pt x="2126" y="85"/>
                    </a:lnTo>
                    <a:lnTo>
                      <a:pt x="2126" y="94"/>
                    </a:lnTo>
                    <a:lnTo>
                      <a:pt x="2130" y="106"/>
                    </a:lnTo>
                    <a:lnTo>
                      <a:pt x="2130" y="117"/>
                    </a:lnTo>
                    <a:lnTo>
                      <a:pt x="2130" y="121"/>
                    </a:lnTo>
                    <a:lnTo>
                      <a:pt x="2130" y="126"/>
                    </a:lnTo>
                    <a:lnTo>
                      <a:pt x="2130" y="130"/>
                    </a:lnTo>
                    <a:lnTo>
                      <a:pt x="2132" y="137"/>
                    </a:lnTo>
                    <a:lnTo>
                      <a:pt x="2137" y="147"/>
                    </a:lnTo>
                    <a:lnTo>
                      <a:pt x="2143" y="154"/>
                    </a:lnTo>
                    <a:lnTo>
                      <a:pt x="2152" y="164"/>
                    </a:lnTo>
                    <a:lnTo>
                      <a:pt x="2154" y="164"/>
                    </a:lnTo>
                    <a:lnTo>
                      <a:pt x="2158" y="169"/>
                    </a:lnTo>
                    <a:lnTo>
                      <a:pt x="2162" y="171"/>
                    </a:lnTo>
                    <a:lnTo>
                      <a:pt x="2173" y="183"/>
                    </a:lnTo>
                    <a:lnTo>
                      <a:pt x="2175" y="184"/>
                    </a:lnTo>
                    <a:lnTo>
                      <a:pt x="2179" y="194"/>
                    </a:lnTo>
                    <a:lnTo>
                      <a:pt x="2181" y="196"/>
                    </a:lnTo>
                    <a:lnTo>
                      <a:pt x="2184" y="201"/>
                    </a:lnTo>
                    <a:lnTo>
                      <a:pt x="2186" y="205"/>
                    </a:lnTo>
                    <a:lnTo>
                      <a:pt x="2186" y="213"/>
                    </a:lnTo>
                    <a:lnTo>
                      <a:pt x="2183" y="211"/>
                    </a:lnTo>
                    <a:lnTo>
                      <a:pt x="2177" y="203"/>
                    </a:lnTo>
                    <a:lnTo>
                      <a:pt x="2175" y="201"/>
                    </a:lnTo>
                    <a:lnTo>
                      <a:pt x="2171" y="196"/>
                    </a:lnTo>
                    <a:lnTo>
                      <a:pt x="2169" y="192"/>
                    </a:lnTo>
                    <a:lnTo>
                      <a:pt x="2168" y="190"/>
                    </a:lnTo>
                    <a:lnTo>
                      <a:pt x="2160" y="184"/>
                    </a:lnTo>
                    <a:lnTo>
                      <a:pt x="2156" y="184"/>
                    </a:lnTo>
                    <a:lnTo>
                      <a:pt x="2154" y="186"/>
                    </a:lnTo>
                    <a:lnTo>
                      <a:pt x="2154" y="190"/>
                    </a:lnTo>
                    <a:lnTo>
                      <a:pt x="2160" y="199"/>
                    </a:lnTo>
                    <a:lnTo>
                      <a:pt x="2160" y="201"/>
                    </a:lnTo>
                    <a:lnTo>
                      <a:pt x="2162" y="205"/>
                    </a:lnTo>
                    <a:lnTo>
                      <a:pt x="2164" y="209"/>
                    </a:lnTo>
                    <a:lnTo>
                      <a:pt x="2169" y="213"/>
                    </a:lnTo>
                    <a:lnTo>
                      <a:pt x="2171" y="214"/>
                    </a:lnTo>
                    <a:lnTo>
                      <a:pt x="2175" y="214"/>
                    </a:lnTo>
                    <a:lnTo>
                      <a:pt x="2179" y="216"/>
                    </a:lnTo>
                    <a:lnTo>
                      <a:pt x="2181" y="216"/>
                    </a:lnTo>
                    <a:lnTo>
                      <a:pt x="2186" y="222"/>
                    </a:lnTo>
                    <a:lnTo>
                      <a:pt x="2198" y="229"/>
                    </a:lnTo>
                    <a:lnTo>
                      <a:pt x="2200" y="229"/>
                    </a:lnTo>
                    <a:lnTo>
                      <a:pt x="2215" y="237"/>
                    </a:lnTo>
                    <a:lnTo>
                      <a:pt x="2230" y="245"/>
                    </a:lnTo>
                    <a:lnTo>
                      <a:pt x="2231" y="246"/>
                    </a:lnTo>
                    <a:lnTo>
                      <a:pt x="2233" y="250"/>
                    </a:lnTo>
                    <a:lnTo>
                      <a:pt x="2230" y="254"/>
                    </a:lnTo>
                    <a:lnTo>
                      <a:pt x="2230" y="256"/>
                    </a:lnTo>
                    <a:lnTo>
                      <a:pt x="2224" y="260"/>
                    </a:lnTo>
                    <a:lnTo>
                      <a:pt x="2222" y="261"/>
                    </a:lnTo>
                    <a:lnTo>
                      <a:pt x="2220" y="263"/>
                    </a:lnTo>
                    <a:lnTo>
                      <a:pt x="2218" y="271"/>
                    </a:lnTo>
                    <a:lnTo>
                      <a:pt x="2216" y="275"/>
                    </a:lnTo>
                    <a:lnTo>
                      <a:pt x="2216" y="278"/>
                    </a:lnTo>
                    <a:lnTo>
                      <a:pt x="2216" y="282"/>
                    </a:lnTo>
                    <a:lnTo>
                      <a:pt x="2218" y="286"/>
                    </a:lnTo>
                    <a:lnTo>
                      <a:pt x="2218" y="290"/>
                    </a:lnTo>
                    <a:lnTo>
                      <a:pt x="2218" y="293"/>
                    </a:lnTo>
                    <a:lnTo>
                      <a:pt x="2218" y="297"/>
                    </a:lnTo>
                    <a:lnTo>
                      <a:pt x="2220" y="301"/>
                    </a:lnTo>
                    <a:lnTo>
                      <a:pt x="2222" y="299"/>
                    </a:lnTo>
                    <a:lnTo>
                      <a:pt x="2224" y="297"/>
                    </a:lnTo>
                    <a:lnTo>
                      <a:pt x="2228" y="295"/>
                    </a:lnTo>
                    <a:lnTo>
                      <a:pt x="2231" y="295"/>
                    </a:lnTo>
                    <a:lnTo>
                      <a:pt x="2235" y="299"/>
                    </a:lnTo>
                    <a:lnTo>
                      <a:pt x="2239" y="299"/>
                    </a:lnTo>
                    <a:lnTo>
                      <a:pt x="2243" y="297"/>
                    </a:lnTo>
                    <a:lnTo>
                      <a:pt x="2245" y="295"/>
                    </a:lnTo>
                    <a:lnTo>
                      <a:pt x="2247" y="284"/>
                    </a:lnTo>
                    <a:lnTo>
                      <a:pt x="2248" y="282"/>
                    </a:lnTo>
                    <a:lnTo>
                      <a:pt x="2254" y="282"/>
                    </a:lnTo>
                    <a:lnTo>
                      <a:pt x="2256" y="280"/>
                    </a:lnTo>
                    <a:lnTo>
                      <a:pt x="2258" y="278"/>
                    </a:lnTo>
                    <a:lnTo>
                      <a:pt x="2258" y="275"/>
                    </a:lnTo>
                    <a:lnTo>
                      <a:pt x="2258" y="265"/>
                    </a:lnTo>
                    <a:lnTo>
                      <a:pt x="2258" y="263"/>
                    </a:lnTo>
                    <a:lnTo>
                      <a:pt x="2258" y="258"/>
                    </a:lnTo>
                    <a:lnTo>
                      <a:pt x="2252" y="241"/>
                    </a:lnTo>
                    <a:lnTo>
                      <a:pt x="2250" y="235"/>
                    </a:lnTo>
                    <a:lnTo>
                      <a:pt x="2248" y="231"/>
                    </a:lnTo>
                    <a:lnTo>
                      <a:pt x="2248" y="228"/>
                    </a:lnTo>
                    <a:lnTo>
                      <a:pt x="2252" y="226"/>
                    </a:lnTo>
                    <a:lnTo>
                      <a:pt x="2256" y="226"/>
                    </a:lnTo>
                    <a:lnTo>
                      <a:pt x="2265" y="224"/>
                    </a:lnTo>
                    <a:lnTo>
                      <a:pt x="2271" y="224"/>
                    </a:lnTo>
                    <a:lnTo>
                      <a:pt x="2278" y="220"/>
                    </a:lnTo>
                    <a:lnTo>
                      <a:pt x="2280" y="218"/>
                    </a:lnTo>
                    <a:lnTo>
                      <a:pt x="2284" y="213"/>
                    </a:lnTo>
                    <a:lnTo>
                      <a:pt x="2284" y="209"/>
                    </a:lnTo>
                    <a:lnTo>
                      <a:pt x="2282" y="205"/>
                    </a:lnTo>
                    <a:lnTo>
                      <a:pt x="2282" y="201"/>
                    </a:lnTo>
                    <a:lnTo>
                      <a:pt x="2278" y="198"/>
                    </a:lnTo>
                    <a:lnTo>
                      <a:pt x="2284" y="190"/>
                    </a:lnTo>
                    <a:lnTo>
                      <a:pt x="2288" y="190"/>
                    </a:lnTo>
                    <a:lnTo>
                      <a:pt x="2292" y="196"/>
                    </a:lnTo>
                    <a:lnTo>
                      <a:pt x="2292" y="199"/>
                    </a:lnTo>
                    <a:lnTo>
                      <a:pt x="2294" y="203"/>
                    </a:lnTo>
                    <a:lnTo>
                      <a:pt x="2292" y="207"/>
                    </a:lnTo>
                    <a:lnTo>
                      <a:pt x="2290" y="214"/>
                    </a:lnTo>
                    <a:lnTo>
                      <a:pt x="2292" y="218"/>
                    </a:lnTo>
                    <a:lnTo>
                      <a:pt x="2294" y="216"/>
                    </a:lnTo>
                    <a:lnTo>
                      <a:pt x="2301" y="211"/>
                    </a:lnTo>
                    <a:lnTo>
                      <a:pt x="2305" y="211"/>
                    </a:lnTo>
                    <a:lnTo>
                      <a:pt x="2305" y="213"/>
                    </a:lnTo>
                    <a:lnTo>
                      <a:pt x="2305" y="216"/>
                    </a:lnTo>
                    <a:lnTo>
                      <a:pt x="2307" y="220"/>
                    </a:lnTo>
                    <a:lnTo>
                      <a:pt x="2309" y="220"/>
                    </a:lnTo>
                    <a:lnTo>
                      <a:pt x="2312" y="224"/>
                    </a:lnTo>
                    <a:lnTo>
                      <a:pt x="2310" y="226"/>
                    </a:lnTo>
                    <a:lnTo>
                      <a:pt x="2309" y="228"/>
                    </a:lnTo>
                    <a:lnTo>
                      <a:pt x="2301" y="229"/>
                    </a:lnTo>
                    <a:lnTo>
                      <a:pt x="2297" y="231"/>
                    </a:lnTo>
                    <a:lnTo>
                      <a:pt x="2294" y="235"/>
                    </a:lnTo>
                    <a:lnTo>
                      <a:pt x="2290" y="235"/>
                    </a:lnTo>
                    <a:lnTo>
                      <a:pt x="2286" y="235"/>
                    </a:lnTo>
                    <a:lnTo>
                      <a:pt x="2277" y="235"/>
                    </a:lnTo>
                    <a:lnTo>
                      <a:pt x="2275" y="237"/>
                    </a:lnTo>
                    <a:lnTo>
                      <a:pt x="2271" y="239"/>
                    </a:lnTo>
                    <a:lnTo>
                      <a:pt x="2271" y="245"/>
                    </a:lnTo>
                    <a:lnTo>
                      <a:pt x="2273" y="248"/>
                    </a:lnTo>
                    <a:lnTo>
                      <a:pt x="2277" y="258"/>
                    </a:lnTo>
                    <a:lnTo>
                      <a:pt x="2280" y="263"/>
                    </a:lnTo>
                    <a:lnTo>
                      <a:pt x="2282" y="267"/>
                    </a:lnTo>
                    <a:lnTo>
                      <a:pt x="2282" y="269"/>
                    </a:lnTo>
                    <a:lnTo>
                      <a:pt x="2284" y="271"/>
                    </a:lnTo>
                    <a:lnTo>
                      <a:pt x="2288" y="273"/>
                    </a:lnTo>
                    <a:lnTo>
                      <a:pt x="2290" y="276"/>
                    </a:lnTo>
                    <a:lnTo>
                      <a:pt x="2292" y="278"/>
                    </a:lnTo>
                    <a:lnTo>
                      <a:pt x="2294" y="280"/>
                    </a:lnTo>
                    <a:lnTo>
                      <a:pt x="2299" y="284"/>
                    </a:lnTo>
                    <a:lnTo>
                      <a:pt x="2303" y="286"/>
                    </a:lnTo>
                    <a:lnTo>
                      <a:pt x="2309" y="286"/>
                    </a:lnTo>
                    <a:lnTo>
                      <a:pt x="2325" y="284"/>
                    </a:lnTo>
                    <a:lnTo>
                      <a:pt x="2329" y="284"/>
                    </a:lnTo>
                    <a:lnTo>
                      <a:pt x="2333" y="284"/>
                    </a:lnTo>
                    <a:lnTo>
                      <a:pt x="2337" y="284"/>
                    </a:lnTo>
                    <a:lnTo>
                      <a:pt x="2341" y="288"/>
                    </a:lnTo>
                    <a:lnTo>
                      <a:pt x="2344" y="295"/>
                    </a:lnTo>
                    <a:lnTo>
                      <a:pt x="2346" y="297"/>
                    </a:lnTo>
                    <a:lnTo>
                      <a:pt x="2350" y="293"/>
                    </a:lnTo>
                    <a:lnTo>
                      <a:pt x="2350" y="290"/>
                    </a:lnTo>
                    <a:lnTo>
                      <a:pt x="2350" y="286"/>
                    </a:lnTo>
                    <a:lnTo>
                      <a:pt x="2350" y="282"/>
                    </a:lnTo>
                    <a:lnTo>
                      <a:pt x="2344" y="278"/>
                    </a:lnTo>
                    <a:lnTo>
                      <a:pt x="2341" y="275"/>
                    </a:lnTo>
                    <a:lnTo>
                      <a:pt x="2339" y="273"/>
                    </a:lnTo>
                    <a:lnTo>
                      <a:pt x="2337" y="269"/>
                    </a:lnTo>
                    <a:lnTo>
                      <a:pt x="2337" y="265"/>
                    </a:lnTo>
                    <a:lnTo>
                      <a:pt x="2339" y="258"/>
                    </a:lnTo>
                    <a:lnTo>
                      <a:pt x="2341" y="256"/>
                    </a:lnTo>
                    <a:lnTo>
                      <a:pt x="2344" y="254"/>
                    </a:lnTo>
                    <a:lnTo>
                      <a:pt x="2348" y="254"/>
                    </a:lnTo>
                    <a:lnTo>
                      <a:pt x="2350" y="256"/>
                    </a:lnTo>
                    <a:lnTo>
                      <a:pt x="2354" y="261"/>
                    </a:lnTo>
                    <a:lnTo>
                      <a:pt x="2356" y="265"/>
                    </a:lnTo>
                    <a:lnTo>
                      <a:pt x="2357" y="265"/>
                    </a:lnTo>
                    <a:lnTo>
                      <a:pt x="2363" y="261"/>
                    </a:lnTo>
                    <a:lnTo>
                      <a:pt x="2367" y="261"/>
                    </a:lnTo>
                    <a:lnTo>
                      <a:pt x="2369" y="263"/>
                    </a:lnTo>
                    <a:lnTo>
                      <a:pt x="2371" y="265"/>
                    </a:lnTo>
                    <a:lnTo>
                      <a:pt x="2376" y="275"/>
                    </a:lnTo>
                    <a:lnTo>
                      <a:pt x="2378" y="276"/>
                    </a:lnTo>
                    <a:lnTo>
                      <a:pt x="2382" y="278"/>
                    </a:lnTo>
                    <a:lnTo>
                      <a:pt x="2386" y="278"/>
                    </a:lnTo>
                    <a:lnTo>
                      <a:pt x="2388" y="276"/>
                    </a:lnTo>
                    <a:lnTo>
                      <a:pt x="2391" y="276"/>
                    </a:lnTo>
                    <a:lnTo>
                      <a:pt x="2393" y="275"/>
                    </a:lnTo>
                    <a:lnTo>
                      <a:pt x="2399" y="271"/>
                    </a:lnTo>
                    <a:lnTo>
                      <a:pt x="2403" y="271"/>
                    </a:lnTo>
                    <a:lnTo>
                      <a:pt x="2404" y="273"/>
                    </a:lnTo>
                    <a:lnTo>
                      <a:pt x="2406" y="280"/>
                    </a:lnTo>
                    <a:lnTo>
                      <a:pt x="2410" y="286"/>
                    </a:lnTo>
                    <a:lnTo>
                      <a:pt x="2412" y="288"/>
                    </a:lnTo>
                    <a:lnTo>
                      <a:pt x="2416" y="288"/>
                    </a:lnTo>
                    <a:lnTo>
                      <a:pt x="2421" y="291"/>
                    </a:lnTo>
                    <a:lnTo>
                      <a:pt x="2425" y="293"/>
                    </a:lnTo>
                    <a:lnTo>
                      <a:pt x="2421" y="295"/>
                    </a:lnTo>
                    <a:lnTo>
                      <a:pt x="2418" y="297"/>
                    </a:lnTo>
                    <a:lnTo>
                      <a:pt x="2418" y="301"/>
                    </a:lnTo>
                    <a:lnTo>
                      <a:pt x="2418" y="305"/>
                    </a:lnTo>
                    <a:lnTo>
                      <a:pt x="2418" y="306"/>
                    </a:lnTo>
                    <a:lnTo>
                      <a:pt x="2416" y="310"/>
                    </a:lnTo>
                    <a:lnTo>
                      <a:pt x="2410" y="314"/>
                    </a:lnTo>
                    <a:lnTo>
                      <a:pt x="2408" y="316"/>
                    </a:lnTo>
                    <a:lnTo>
                      <a:pt x="2404" y="318"/>
                    </a:lnTo>
                    <a:lnTo>
                      <a:pt x="2401" y="320"/>
                    </a:lnTo>
                    <a:lnTo>
                      <a:pt x="2401" y="321"/>
                    </a:lnTo>
                    <a:lnTo>
                      <a:pt x="2403" y="323"/>
                    </a:lnTo>
                    <a:lnTo>
                      <a:pt x="2408" y="325"/>
                    </a:lnTo>
                    <a:lnTo>
                      <a:pt x="2410" y="327"/>
                    </a:lnTo>
                    <a:lnTo>
                      <a:pt x="2412" y="329"/>
                    </a:lnTo>
                    <a:lnTo>
                      <a:pt x="2414" y="333"/>
                    </a:lnTo>
                    <a:lnTo>
                      <a:pt x="2416" y="335"/>
                    </a:lnTo>
                    <a:lnTo>
                      <a:pt x="2419" y="335"/>
                    </a:lnTo>
                    <a:lnTo>
                      <a:pt x="2427" y="335"/>
                    </a:lnTo>
                    <a:lnTo>
                      <a:pt x="2429" y="335"/>
                    </a:lnTo>
                    <a:lnTo>
                      <a:pt x="2429" y="331"/>
                    </a:lnTo>
                    <a:lnTo>
                      <a:pt x="2429" y="327"/>
                    </a:lnTo>
                    <a:lnTo>
                      <a:pt x="2427" y="323"/>
                    </a:lnTo>
                    <a:lnTo>
                      <a:pt x="2425" y="321"/>
                    </a:lnTo>
                    <a:lnTo>
                      <a:pt x="2427" y="318"/>
                    </a:lnTo>
                    <a:lnTo>
                      <a:pt x="2429" y="316"/>
                    </a:lnTo>
                    <a:lnTo>
                      <a:pt x="2433" y="314"/>
                    </a:lnTo>
                    <a:lnTo>
                      <a:pt x="2435" y="312"/>
                    </a:lnTo>
                    <a:lnTo>
                      <a:pt x="2435" y="308"/>
                    </a:lnTo>
                    <a:lnTo>
                      <a:pt x="2435" y="305"/>
                    </a:lnTo>
                    <a:lnTo>
                      <a:pt x="2435" y="301"/>
                    </a:lnTo>
                    <a:lnTo>
                      <a:pt x="2433" y="297"/>
                    </a:lnTo>
                    <a:lnTo>
                      <a:pt x="2435" y="293"/>
                    </a:lnTo>
                    <a:lnTo>
                      <a:pt x="2438" y="291"/>
                    </a:lnTo>
                    <a:lnTo>
                      <a:pt x="2442" y="291"/>
                    </a:lnTo>
                    <a:lnTo>
                      <a:pt x="2446" y="290"/>
                    </a:lnTo>
                    <a:lnTo>
                      <a:pt x="2448" y="290"/>
                    </a:lnTo>
                    <a:lnTo>
                      <a:pt x="2451" y="288"/>
                    </a:lnTo>
                    <a:lnTo>
                      <a:pt x="2461" y="288"/>
                    </a:lnTo>
                    <a:lnTo>
                      <a:pt x="2465" y="288"/>
                    </a:lnTo>
                    <a:lnTo>
                      <a:pt x="2468" y="288"/>
                    </a:lnTo>
                    <a:lnTo>
                      <a:pt x="2470" y="290"/>
                    </a:lnTo>
                    <a:lnTo>
                      <a:pt x="2470" y="293"/>
                    </a:lnTo>
                    <a:lnTo>
                      <a:pt x="2468" y="297"/>
                    </a:lnTo>
                    <a:lnTo>
                      <a:pt x="2468" y="301"/>
                    </a:lnTo>
                    <a:lnTo>
                      <a:pt x="2472" y="303"/>
                    </a:lnTo>
                    <a:lnTo>
                      <a:pt x="2478" y="305"/>
                    </a:lnTo>
                    <a:lnTo>
                      <a:pt x="2483" y="308"/>
                    </a:lnTo>
                    <a:lnTo>
                      <a:pt x="2487" y="310"/>
                    </a:lnTo>
                    <a:lnTo>
                      <a:pt x="2495" y="316"/>
                    </a:lnTo>
                    <a:lnTo>
                      <a:pt x="2497" y="318"/>
                    </a:lnTo>
                    <a:lnTo>
                      <a:pt x="2498" y="321"/>
                    </a:lnTo>
                    <a:lnTo>
                      <a:pt x="2500" y="327"/>
                    </a:lnTo>
                    <a:lnTo>
                      <a:pt x="2502" y="335"/>
                    </a:lnTo>
                    <a:lnTo>
                      <a:pt x="2504" y="338"/>
                    </a:lnTo>
                    <a:lnTo>
                      <a:pt x="2508" y="342"/>
                    </a:lnTo>
                    <a:lnTo>
                      <a:pt x="2512" y="344"/>
                    </a:lnTo>
                    <a:lnTo>
                      <a:pt x="2513" y="346"/>
                    </a:lnTo>
                    <a:lnTo>
                      <a:pt x="2517" y="346"/>
                    </a:lnTo>
                    <a:lnTo>
                      <a:pt x="2521" y="346"/>
                    </a:lnTo>
                    <a:lnTo>
                      <a:pt x="2525" y="348"/>
                    </a:lnTo>
                    <a:lnTo>
                      <a:pt x="2534" y="348"/>
                    </a:lnTo>
                    <a:lnTo>
                      <a:pt x="2536" y="346"/>
                    </a:lnTo>
                    <a:lnTo>
                      <a:pt x="2545" y="344"/>
                    </a:lnTo>
                    <a:lnTo>
                      <a:pt x="2553" y="344"/>
                    </a:lnTo>
                    <a:lnTo>
                      <a:pt x="2557" y="346"/>
                    </a:lnTo>
                    <a:lnTo>
                      <a:pt x="2559" y="348"/>
                    </a:lnTo>
                    <a:lnTo>
                      <a:pt x="2561" y="352"/>
                    </a:lnTo>
                    <a:lnTo>
                      <a:pt x="2564" y="357"/>
                    </a:lnTo>
                    <a:lnTo>
                      <a:pt x="2566" y="359"/>
                    </a:lnTo>
                    <a:lnTo>
                      <a:pt x="2570" y="365"/>
                    </a:lnTo>
                    <a:lnTo>
                      <a:pt x="2572" y="367"/>
                    </a:lnTo>
                    <a:lnTo>
                      <a:pt x="2574" y="368"/>
                    </a:lnTo>
                    <a:lnTo>
                      <a:pt x="2576" y="372"/>
                    </a:lnTo>
                    <a:lnTo>
                      <a:pt x="2576" y="376"/>
                    </a:lnTo>
                    <a:lnTo>
                      <a:pt x="2572" y="378"/>
                    </a:lnTo>
                    <a:lnTo>
                      <a:pt x="2570" y="376"/>
                    </a:lnTo>
                    <a:lnTo>
                      <a:pt x="2566" y="376"/>
                    </a:lnTo>
                    <a:lnTo>
                      <a:pt x="2561" y="380"/>
                    </a:lnTo>
                    <a:lnTo>
                      <a:pt x="2557" y="382"/>
                    </a:lnTo>
                    <a:lnTo>
                      <a:pt x="2553" y="378"/>
                    </a:lnTo>
                    <a:lnTo>
                      <a:pt x="2551" y="376"/>
                    </a:lnTo>
                    <a:lnTo>
                      <a:pt x="2553" y="372"/>
                    </a:lnTo>
                    <a:lnTo>
                      <a:pt x="2553" y="368"/>
                    </a:lnTo>
                    <a:lnTo>
                      <a:pt x="2553" y="365"/>
                    </a:lnTo>
                    <a:lnTo>
                      <a:pt x="2549" y="363"/>
                    </a:lnTo>
                    <a:lnTo>
                      <a:pt x="2547" y="365"/>
                    </a:lnTo>
                    <a:lnTo>
                      <a:pt x="2545" y="367"/>
                    </a:lnTo>
                    <a:lnTo>
                      <a:pt x="2544" y="370"/>
                    </a:lnTo>
                    <a:lnTo>
                      <a:pt x="2542" y="370"/>
                    </a:lnTo>
                    <a:lnTo>
                      <a:pt x="2540" y="365"/>
                    </a:lnTo>
                    <a:lnTo>
                      <a:pt x="2538" y="363"/>
                    </a:lnTo>
                    <a:lnTo>
                      <a:pt x="2536" y="361"/>
                    </a:lnTo>
                    <a:lnTo>
                      <a:pt x="2532" y="363"/>
                    </a:lnTo>
                    <a:lnTo>
                      <a:pt x="2530" y="365"/>
                    </a:lnTo>
                    <a:lnTo>
                      <a:pt x="2523" y="367"/>
                    </a:lnTo>
                    <a:lnTo>
                      <a:pt x="2523" y="368"/>
                    </a:lnTo>
                    <a:lnTo>
                      <a:pt x="2525" y="372"/>
                    </a:lnTo>
                    <a:lnTo>
                      <a:pt x="2530" y="378"/>
                    </a:lnTo>
                    <a:lnTo>
                      <a:pt x="2532" y="382"/>
                    </a:lnTo>
                    <a:lnTo>
                      <a:pt x="2532" y="383"/>
                    </a:lnTo>
                    <a:lnTo>
                      <a:pt x="2519" y="385"/>
                    </a:lnTo>
                    <a:lnTo>
                      <a:pt x="2517" y="387"/>
                    </a:lnTo>
                    <a:lnTo>
                      <a:pt x="2517" y="391"/>
                    </a:lnTo>
                    <a:lnTo>
                      <a:pt x="2517" y="393"/>
                    </a:lnTo>
                    <a:lnTo>
                      <a:pt x="2521" y="395"/>
                    </a:lnTo>
                    <a:lnTo>
                      <a:pt x="2523" y="397"/>
                    </a:lnTo>
                    <a:lnTo>
                      <a:pt x="2527" y="397"/>
                    </a:lnTo>
                    <a:lnTo>
                      <a:pt x="2530" y="395"/>
                    </a:lnTo>
                    <a:lnTo>
                      <a:pt x="2532" y="395"/>
                    </a:lnTo>
                    <a:lnTo>
                      <a:pt x="2536" y="397"/>
                    </a:lnTo>
                    <a:lnTo>
                      <a:pt x="2540" y="395"/>
                    </a:lnTo>
                    <a:lnTo>
                      <a:pt x="2551" y="395"/>
                    </a:lnTo>
                    <a:lnTo>
                      <a:pt x="2553" y="397"/>
                    </a:lnTo>
                    <a:lnTo>
                      <a:pt x="2555" y="400"/>
                    </a:lnTo>
                    <a:lnTo>
                      <a:pt x="2555" y="404"/>
                    </a:lnTo>
                    <a:lnTo>
                      <a:pt x="2553" y="412"/>
                    </a:lnTo>
                    <a:lnTo>
                      <a:pt x="2549" y="421"/>
                    </a:lnTo>
                    <a:lnTo>
                      <a:pt x="2553" y="427"/>
                    </a:lnTo>
                    <a:lnTo>
                      <a:pt x="2568" y="440"/>
                    </a:lnTo>
                    <a:lnTo>
                      <a:pt x="2570" y="442"/>
                    </a:lnTo>
                    <a:lnTo>
                      <a:pt x="2572" y="445"/>
                    </a:lnTo>
                    <a:lnTo>
                      <a:pt x="2572" y="449"/>
                    </a:lnTo>
                    <a:lnTo>
                      <a:pt x="2568" y="460"/>
                    </a:lnTo>
                    <a:lnTo>
                      <a:pt x="2572" y="466"/>
                    </a:lnTo>
                    <a:lnTo>
                      <a:pt x="2576" y="466"/>
                    </a:lnTo>
                    <a:lnTo>
                      <a:pt x="2577" y="466"/>
                    </a:lnTo>
                    <a:lnTo>
                      <a:pt x="2577" y="459"/>
                    </a:lnTo>
                    <a:lnTo>
                      <a:pt x="2579" y="451"/>
                    </a:lnTo>
                    <a:lnTo>
                      <a:pt x="2581" y="447"/>
                    </a:lnTo>
                    <a:lnTo>
                      <a:pt x="2583" y="445"/>
                    </a:lnTo>
                    <a:lnTo>
                      <a:pt x="2585" y="449"/>
                    </a:lnTo>
                    <a:lnTo>
                      <a:pt x="2591" y="453"/>
                    </a:lnTo>
                    <a:lnTo>
                      <a:pt x="2594" y="453"/>
                    </a:lnTo>
                    <a:lnTo>
                      <a:pt x="2596" y="453"/>
                    </a:lnTo>
                    <a:lnTo>
                      <a:pt x="2596" y="449"/>
                    </a:lnTo>
                    <a:lnTo>
                      <a:pt x="2594" y="447"/>
                    </a:lnTo>
                    <a:lnTo>
                      <a:pt x="2594" y="444"/>
                    </a:lnTo>
                    <a:lnTo>
                      <a:pt x="2596" y="442"/>
                    </a:lnTo>
                    <a:lnTo>
                      <a:pt x="2600" y="442"/>
                    </a:lnTo>
                    <a:lnTo>
                      <a:pt x="2604" y="444"/>
                    </a:lnTo>
                    <a:lnTo>
                      <a:pt x="2606" y="445"/>
                    </a:lnTo>
                    <a:lnTo>
                      <a:pt x="2608" y="449"/>
                    </a:lnTo>
                    <a:lnTo>
                      <a:pt x="2609" y="451"/>
                    </a:lnTo>
                    <a:lnTo>
                      <a:pt x="2613" y="451"/>
                    </a:lnTo>
                    <a:lnTo>
                      <a:pt x="2615" y="445"/>
                    </a:lnTo>
                    <a:lnTo>
                      <a:pt x="2613" y="444"/>
                    </a:lnTo>
                    <a:lnTo>
                      <a:pt x="2611" y="440"/>
                    </a:lnTo>
                    <a:lnTo>
                      <a:pt x="2609" y="438"/>
                    </a:lnTo>
                    <a:lnTo>
                      <a:pt x="2608" y="434"/>
                    </a:lnTo>
                    <a:lnTo>
                      <a:pt x="2604" y="434"/>
                    </a:lnTo>
                    <a:lnTo>
                      <a:pt x="2600" y="434"/>
                    </a:lnTo>
                    <a:lnTo>
                      <a:pt x="2598" y="434"/>
                    </a:lnTo>
                    <a:lnTo>
                      <a:pt x="2594" y="430"/>
                    </a:lnTo>
                    <a:lnTo>
                      <a:pt x="2587" y="430"/>
                    </a:lnTo>
                    <a:lnTo>
                      <a:pt x="2583" y="432"/>
                    </a:lnTo>
                    <a:lnTo>
                      <a:pt x="2579" y="430"/>
                    </a:lnTo>
                    <a:lnTo>
                      <a:pt x="2577" y="429"/>
                    </a:lnTo>
                    <a:lnTo>
                      <a:pt x="2576" y="425"/>
                    </a:lnTo>
                    <a:lnTo>
                      <a:pt x="2576" y="421"/>
                    </a:lnTo>
                    <a:lnTo>
                      <a:pt x="2577" y="423"/>
                    </a:lnTo>
                    <a:lnTo>
                      <a:pt x="2579" y="421"/>
                    </a:lnTo>
                    <a:lnTo>
                      <a:pt x="2581" y="417"/>
                    </a:lnTo>
                    <a:lnTo>
                      <a:pt x="2583" y="415"/>
                    </a:lnTo>
                    <a:lnTo>
                      <a:pt x="2587" y="415"/>
                    </a:lnTo>
                    <a:lnTo>
                      <a:pt x="2591" y="417"/>
                    </a:lnTo>
                    <a:lnTo>
                      <a:pt x="2592" y="417"/>
                    </a:lnTo>
                    <a:lnTo>
                      <a:pt x="2600" y="421"/>
                    </a:lnTo>
                    <a:lnTo>
                      <a:pt x="2604" y="421"/>
                    </a:lnTo>
                    <a:lnTo>
                      <a:pt x="2613" y="421"/>
                    </a:lnTo>
                    <a:lnTo>
                      <a:pt x="2613" y="417"/>
                    </a:lnTo>
                    <a:lnTo>
                      <a:pt x="2611" y="415"/>
                    </a:lnTo>
                    <a:lnTo>
                      <a:pt x="2611" y="412"/>
                    </a:lnTo>
                    <a:lnTo>
                      <a:pt x="2615" y="412"/>
                    </a:lnTo>
                    <a:lnTo>
                      <a:pt x="2619" y="412"/>
                    </a:lnTo>
                    <a:lnTo>
                      <a:pt x="2623" y="412"/>
                    </a:lnTo>
                    <a:lnTo>
                      <a:pt x="2624" y="415"/>
                    </a:lnTo>
                    <a:lnTo>
                      <a:pt x="2628" y="415"/>
                    </a:lnTo>
                    <a:lnTo>
                      <a:pt x="2630" y="413"/>
                    </a:lnTo>
                    <a:lnTo>
                      <a:pt x="2630" y="404"/>
                    </a:lnTo>
                    <a:lnTo>
                      <a:pt x="2632" y="402"/>
                    </a:lnTo>
                    <a:lnTo>
                      <a:pt x="2638" y="398"/>
                    </a:lnTo>
                    <a:lnTo>
                      <a:pt x="2641" y="398"/>
                    </a:lnTo>
                    <a:lnTo>
                      <a:pt x="2643" y="395"/>
                    </a:lnTo>
                    <a:lnTo>
                      <a:pt x="2645" y="389"/>
                    </a:lnTo>
                    <a:lnTo>
                      <a:pt x="2647" y="385"/>
                    </a:lnTo>
                    <a:lnTo>
                      <a:pt x="2651" y="385"/>
                    </a:lnTo>
                    <a:lnTo>
                      <a:pt x="2655" y="383"/>
                    </a:lnTo>
                    <a:lnTo>
                      <a:pt x="2656" y="385"/>
                    </a:lnTo>
                    <a:lnTo>
                      <a:pt x="2656" y="389"/>
                    </a:lnTo>
                    <a:lnTo>
                      <a:pt x="2656" y="398"/>
                    </a:lnTo>
                    <a:lnTo>
                      <a:pt x="2656" y="402"/>
                    </a:lnTo>
                    <a:lnTo>
                      <a:pt x="2656" y="404"/>
                    </a:lnTo>
                    <a:lnTo>
                      <a:pt x="2651" y="408"/>
                    </a:lnTo>
                    <a:lnTo>
                      <a:pt x="2647" y="413"/>
                    </a:lnTo>
                    <a:lnTo>
                      <a:pt x="2647" y="417"/>
                    </a:lnTo>
                    <a:lnTo>
                      <a:pt x="2647" y="427"/>
                    </a:lnTo>
                    <a:lnTo>
                      <a:pt x="2647" y="430"/>
                    </a:lnTo>
                    <a:lnTo>
                      <a:pt x="2651" y="440"/>
                    </a:lnTo>
                    <a:lnTo>
                      <a:pt x="2655" y="445"/>
                    </a:lnTo>
                    <a:lnTo>
                      <a:pt x="2658" y="445"/>
                    </a:lnTo>
                    <a:lnTo>
                      <a:pt x="2670" y="444"/>
                    </a:lnTo>
                    <a:lnTo>
                      <a:pt x="2673" y="444"/>
                    </a:lnTo>
                    <a:lnTo>
                      <a:pt x="2673" y="445"/>
                    </a:lnTo>
                    <a:lnTo>
                      <a:pt x="2668" y="449"/>
                    </a:lnTo>
                    <a:lnTo>
                      <a:pt x="2668" y="453"/>
                    </a:lnTo>
                    <a:lnTo>
                      <a:pt x="2673" y="455"/>
                    </a:lnTo>
                    <a:lnTo>
                      <a:pt x="2679" y="459"/>
                    </a:lnTo>
                    <a:lnTo>
                      <a:pt x="2681" y="462"/>
                    </a:lnTo>
                    <a:lnTo>
                      <a:pt x="2681" y="466"/>
                    </a:lnTo>
                    <a:lnTo>
                      <a:pt x="2679" y="470"/>
                    </a:lnTo>
                    <a:lnTo>
                      <a:pt x="2679" y="474"/>
                    </a:lnTo>
                    <a:lnTo>
                      <a:pt x="2675" y="474"/>
                    </a:lnTo>
                    <a:lnTo>
                      <a:pt x="2673" y="472"/>
                    </a:lnTo>
                    <a:lnTo>
                      <a:pt x="2673" y="468"/>
                    </a:lnTo>
                    <a:lnTo>
                      <a:pt x="2670" y="466"/>
                    </a:lnTo>
                    <a:lnTo>
                      <a:pt x="2668" y="466"/>
                    </a:lnTo>
                    <a:lnTo>
                      <a:pt x="2664" y="462"/>
                    </a:lnTo>
                    <a:lnTo>
                      <a:pt x="2662" y="460"/>
                    </a:lnTo>
                    <a:lnTo>
                      <a:pt x="2660" y="457"/>
                    </a:lnTo>
                    <a:lnTo>
                      <a:pt x="2660" y="453"/>
                    </a:lnTo>
                    <a:lnTo>
                      <a:pt x="2656" y="453"/>
                    </a:lnTo>
                    <a:lnTo>
                      <a:pt x="2655" y="451"/>
                    </a:lnTo>
                    <a:lnTo>
                      <a:pt x="2653" y="449"/>
                    </a:lnTo>
                    <a:lnTo>
                      <a:pt x="2645" y="447"/>
                    </a:lnTo>
                    <a:lnTo>
                      <a:pt x="2645" y="447"/>
                    </a:lnTo>
                    <a:lnTo>
                      <a:pt x="2647" y="449"/>
                    </a:lnTo>
                    <a:lnTo>
                      <a:pt x="2653" y="453"/>
                    </a:lnTo>
                    <a:lnTo>
                      <a:pt x="2655" y="457"/>
                    </a:lnTo>
                    <a:lnTo>
                      <a:pt x="2655" y="462"/>
                    </a:lnTo>
                    <a:lnTo>
                      <a:pt x="2656" y="464"/>
                    </a:lnTo>
                    <a:lnTo>
                      <a:pt x="2656" y="468"/>
                    </a:lnTo>
                    <a:lnTo>
                      <a:pt x="2658" y="470"/>
                    </a:lnTo>
                    <a:lnTo>
                      <a:pt x="2664" y="475"/>
                    </a:lnTo>
                    <a:lnTo>
                      <a:pt x="2666" y="481"/>
                    </a:lnTo>
                    <a:lnTo>
                      <a:pt x="2668" y="489"/>
                    </a:lnTo>
                    <a:lnTo>
                      <a:pt x="2671" y="494"/>
                    </a:lnTo>
                    <a:lnTo>
                      <a:pt x="2675" y="496"/>
                    </a:lnTo>
                    <a:lnTo>
                      <a:pt x="2679" y="496"/>
                    </a:lnTo>
                    <a:lnTo>
                      <a:pt x="2688" y="500"/>
                    </a:lnTo>
                    <a:lnTo>
                      <a:pt x="2692" y="498"/>
                    </a:lnTo>
                    <a:lnTo>
                      <a:pt x="2692" y="494"/>
                    </a:lnTo>
                    <a:lnTo>
                      <a:pt x="2696" y="494"/>
                    </a:lnTo>
                    <a:lnTo>
                      <a:pt x="2698" y="496"/>
                    </a:lnTo>
                    <a:lnTo>
                      <a:pt x="2698" y="500"/>
                    </a:lnTo>
                    <a:lnTo>
                      <a:pt x="2702" y="507"/>
                    </a:lnTo>
                    <a:lnTo>
                      <a:pt x="2711" y="521"/>
                    </a:lnTo>
                    <a:lnTo>
                      <a:pt x="2711" y="522"/>
                    </a:lnTo>
                    <a:lnTo>
                      <a:pt x="2713" y="526"/>
                    </a:lnTo>
                    <a:lnTo>
                      <a:pt x="2713" y="528"/>
                    </a:lnTo>
                    <a:lnTo>
                      <a:pt x="2705" y="528"/>
                    </a:lnTo>
                    <a:lnTo>
                      <a:pt x="2698" y="530"/>
                    </a:lnTo>
                    <a:lnTo>
                      <a:pt x="2696" y="532"/>
                    </a:lnTo>
                    <a:lnTo>
                      <a:pt x="2696" y="536"/>
                    </a:lnTo>
                    <a:lnTo>
                      <a:pt x="2698" y="539"/>
                    </a:lnTo>
                    <a:lnTo>
                      <a:pt x="2700" y="541"/>
                    </a:lnTo>
                    <a:lnTo>
                      <a:pt x="2709" y="541"/>
                    </a:lnTo>
                    <a:lnTo>
                      <a:pt x="2711" y="541"/>
                    </a:lnTo>
                    <a:lnTo>
                      <a:pt x="2717" y="551"/>
                    </a:lnTo>
                    <a:lnTo>
                      <a:pt x="2722" y="554"/>
                    </a:lnTo>
                    <a:lnTo>
                      <a:pt x="2724" y="556"/>
                    </a:lnTo>
                    <a:lnTo>
                      <a:pt x="2726" y="558"/>
                    </a:lnTo>
                    <a:lnTo>
                      <a:pt x="2728" y="562"/>
                    </a:lnTo>
                    <a:lnTo>
                      <a:pt x="2732" y="562"/>
                    </a:lnTo>
                    <a:lnTo>
                      <a:pt x="2737" y="566"/>
                    </a:lnTo>
                    <a:lnTo>
                      <a:pt x="2739" y="567"/>
                    </a:lnTo>
                    <a:lnTo>
                      <a:pt x="2743" y="573"/>
                    </a:lnTo>
                    <a:lnTo>
                      <a:pt x="2745" y="577"/>
                    </a:lnTo>
                    <a:lnTo>
                      <a:pt x="2745" y="581"/>
                    </a:lnTo>
                    <a:lnTo>
                      <a:pt x="2745" y="584"/>
                    </a:lnTo>
                    <a:lnTo>
                      <a:pt x="2743" y="592"/>
                    </a:lnTo>
                    <a:lnTo>
                      <a:pt x="2743" y="596"/>
                    </a:lnTo>
                    <a:lnTo>
                      <a:pt x="2741" y="599"/>
                    </a:lnTo>
                    <a:lnTo>
                      <a:pt x="2739" y="601"/>
                    </a:lnTo>
                    <a:lnTo>
                      <a:pt x="2733" y="597"/>
                    </a:lnTo>
                    <a:lnTo>
                      <a:pt x="2726" y="599"/>
                    </a:lnTo>
                    <a:lnTo>
                      <a:pt x="2722" y="599"/>
                    </a:lnTo>
                    <a:lnTo>
                      <a:pt x="2718" y="597"/>
                    </a:lnTo>
                    <a:lnTo>
                      <a:pt x="2717" y="596"/>
                    </a:lnTo>
                    <a:lnTo>
                      <a:pt x="2705" y="596"/>
                    </a:lnTo>
                    <a:lnTo>
                      <a:pt x="2703" y="597"/>
                    </a:lnTo>
                    <a:lnTo>
                      <a:pt x="2703" y="601"/>
                    </a:lnTo>
                    <a:lnTo>
                      <a:pt x="2705" y="605"/>
                    </a:lnTo>
                    <a:lnTo>
                      <a:pt x="2711" y="609"/>
                    </a:lnTo>
                    <a:lnTo>
                      <a:pt x="2718" y="609"/>
                    </a:lnTo>
                    <a:lnTo>
                      <a:pt x="2724" y="609"/>
                    </a:lnTo>
                    <a:lnTo>
                      <a:pt x="2724" y="611"/>
                    </a:lnTo>
                    <a:lnTo>
                      <a:pt x="2718" y="613"/>
                    </a:lnTo>
                    <a:lnTo>
                      <a:pt x="2720" y="616"/>
                    </a:lnTo>
                    <a:lnTo>
                      <a:pt x="2724" y="616"/>
                    </a:lnTo>
                    <a:lnTo>
                      <a:pt x="2730" y="616"/>
                    </a:lnTo>
                    <a:lnTo>
                      <a:pt x="2733" y="618"/>
                    </a:lnTo>
                    <a:lnTo>
                      <a:pt x="2733" y="622"/>
                    </a:lnTo>
                    <a:lnTo>
                      <a:pt x="2733" y="626"/>
                    </a:lnTo>
                    <a:lnTo>
                      <a:pt x="2732" y="628"/>
                    </a:lnTo>
                    <a:lnTo>
                      <a:pt x="2730" y="629"/>
                    </a:lnTo>
                    <a:lnTo>
                      <a:pt x="2724" y="633"/>
                    </a:lnTo>
                    <a:lnTo>
                      <a:pt x="2722" y="635"/>
                    </a:lnTo>
                    <a:lnTo>
                      <a:pt x="2724" y="639"/>
                    </a:lnTo>
                    <a:lnTo>
                      <a:pt x="2726" y="639"/>
                    </a:lnTo>
                    <a:lnTo>
                      <a:pt x="2730" y="641"/>
                    </a:lnTo>
                    <a:lnTo>
                      <a:pt x="2732" y="643"/>
                    </a:lnTo>
                    <a:lnTo>
                      <a:pt x="2733" y="646"/>
                    </a:lnTo>
                    <a:lnTo>
                      <a:pt x="2735" y="648"/>
                    </a:lnTo>
                    <a:lnTo>
                      <a:pt x="2739" y="650"/>
                    </a:lnTo>
                    <a:lnTo>
                      <a:pt x="2745" y="646"/>
                    </a:lnTo>
                    <a:lnTo>
                      <a:pt x="2749" y="648"/>
                    </a:lnTo>
                    <a:lnTo>
                      <a:pt x="2749" y="652"/>
                    </a:lnTo>
                    <a:lnTo>
                      <a:pt x="2749" y="654"/>
                    </a:lnTo>
                    <a:lnTo>
                      <a:pt x="2747" y="671"/>
                    </a:lnTo>
                    <a:lnTo>
                      <a:pt x="2747" y="676"/>
                    </a:lnTo>
                    <a:lnTo>
                      <a:pt x="2750" y="684"/>
                    </a:lnTo>
                    <a:lnTo>
                      <a:pt x="2754" y="689"/>
                    </a:lnTo>
                    <a:lnTo>
                      <a:pt x="2756" y="693"/>
                    </a:lnTo>
                    <a:lnTo>
                      <a:pt x="2752" y="697"/>
                    </a:lnTo>
                    <a:lnTo>
                      <a:pt x="2750" y="697"/>
                    </a:lnTo>
                    <a:lnTo>
                      <a:pt x="2745" y="697"/>
                    </a:lnTo>
                    <a:lnTo>
                      <a:pt x="2739" y="695"/>
                    </a:lnTo>
                    <a:lnTo>
                      <a:pt x="2737" y="693"/>
                    </a:lnTo>
                    <a:lnTo>
                      <a:pt x="2735" y="689"/>
                    </a:lnTo>
                    <a:lnTo>
                      <a:pt x="2733" y="686"/>
                    </a:lnTo>
                    <a:lnTo>
                      <a:pt x="2733" y="684"/>
                    </a:lnTo>
                    <a:lnTo>
                      <a:pt x="2730" y="682"/>
                    </a:lnTo>
                    <a:lnTo>
                      <a:pt x="2726" y="682"/>
                    </a:lnTo>
                    <a:lnTo>
                      <a:pt x="2722" y="682"/>
                    </a:lnTo>
                    <a:lnTo>
                      <a:pt x="2722" y="676"/>
                    </a:lnTo>
                    <a:lnTo>
                      <a:pt x="2722" y="674"/>
                    </a:lnTo>
                    <a:lnTo>
                      <a:pt x="2724" y="671"/>
                    </a:lnTo>
                    <a:lnTo>
                      <a:pt x="2722" y="667"/>
                    </a:lnTo>
                    <a:lnTo>
                      <a:pt x="2720" y="665"/>
                    </a:lnTo>
                    <a:lnTo>
                      <a:pt x="2711" y="667"/>
                    </a:lnTo>
                    <a:lnTo>
                      <a:pt x="2709" y="665"/>
                    </a:lnTo>
                    <a:lnTo>
                      <a:pt x="2711" y="661"/>
                    </a:lnTo>
                    <a:lnTo>
                      <a:pt x="2713" y="659"/>
                    </a:lnTo>
                    <a:lnTo>
                      <a:pt x="2711" y="658"/>
                    </a:lnTo>
                    <a:lnTo>
                      <a:pt x="2707" y="659"/>
                    </a:lnTo>
                    <a:lnTo>
                      <a:pt x="2703" y="659"/>
                    </a:lnTo>
                    <a:lnTo>
                      <a:pt x="2696" y="665"/>
                    </a:lnTo>
                    <a:lnTo>
                      <a:pt x="2692" y="665"/>
                    </a:lnTo>
                    <a:lnTo>
                      <a:pt x="2688" y="663"/>
                    </a:lnTo>
                    <a:lnTo>
                      <a:pt x="2686" y="661"/>
                    </a:lnTo>
                    <a:lnTo>
                      <a:pt x="2685" y="659"/>
                    </a:lnTo>
                    <a:lnTo>
                      <a:pt x="2681" y="659"/>
                    </a:lnTo>
                    <a:lnTo>
                      <a:pt x="2677" y="661"/>
                    </a:lnTo>
                    <a:lnTo>
                      <a:pt x="2677" y="665"/>
                    </a:lnTo>
                    <a:lnTo>
                      <a:pt x="2675" y="667"/>
                    </a:lnTo>
                    <a:lnTo>
                      <a:pt x="2671" y="671"/>
                    </a:lnTo>
                    <a:lnTo>
                      <a:pt x="2668" y="673"/>
                    </a:lnTo>
                    <a:lnTo>
                      <a:pt x="2668" y="671"/>
                    </a:lnTo>
                    <a:lnTo>
                      <a:pt x="2666" y="667"/>
                    </a:lnTo>
                    <a:lnTo>
                      <a:pt x="2668" y="659"/>
                    </a:lnTo>
                    <a:lnTo>
                      <a:pt x="2670" y="656"/>
                    </a:lnTo>
                    <a:lnTo>
                      <a:pt x="2670" y="654"/>
                    </a:lnTo>
                    <a:lnTo>
                      <a:pt x="2670" y="650"/>
                    </a:lnTo>
                    <a:lnTo>
                      <a:pt x="2668" y="646"/>
                    </a:lnTo>
                    <a:lnTo>
                      <a:pt x="2666" y="643"/>
                    </a:lnTo>
                    <a:lnTo>
                      <a:pt x="2664" y="639"/>
                    </a:lnTo>
                    <a:lnTo>
                      <a:pt x="2662" y="637"/>
                    </a:lnTo>
                    <a:lnTo>
                      <a:pt x="2660" y="635"/>
                    </a:lnTo>
                    <a:lnTo>
                      <a:pt x="2658" y="633"/>
                    </a:lnTo>
                    <a:lnTo>
                      <a:pt x="2658" y="635"/>
                    </a:lnTo>
                    <a:lnTo>
                      <a:pt x="2655" y="641"/>
                    </a:lnTo>
                    <a:lnTo>
                      <a:pt x="2655" y="646"/>
                    </a:lnTo>
                    <a:lnTo>
                      <a:pt x="2656" y="652"/>
                    </a:lnTo>
                    <a:lnTo>
                      <a:pt x="2656" y="661"/>
                    </a:lnTo>
                    <a:lnTo>
                      <a:pt x="2655" y="663"/>
                    </a:lnTo>
                    <a:lnTo>
                      <a:pt x="2655" y="667"/>
                    </a:lnTo>
                    <a:lnTo>
                      <a:pt x="2656" y="671"/>
                    </a:lnTo>
                    <a:lnTo>
                      <a:pt x="2658" y="674"/>
                    </a:lnTo>
                    <a:lnTo>
                      <a:pt x="2656" y="678"/>
                    </a:lnTo>
                    <a:lnTo>
                      <a:pt x="2655" y="682"/>
                    </a:lnTo>
                    <a:lnTo>
                      <a:pt x="2655" y="688"/>
                    </a:lnTo>
                    <a:lnTo>
                      <a:pt x="2656" y="691"/>
                    </a:lnTo>
                    <a:lnTo>
                      <a:pt x="2658" y="695"/>
                    </a:lnTo>
                    <a:lnTo>
                      <a:pt x="2660" y="697"/>
                    </a:lnTo>
                    <a:lnTo>
                      <a:pt x="2668" y="697"/>
                    </a:lnTo>
                    <a:lnTo>
                      <a:pt x="2670" y="695"/>
                    </a:lnTo>
                    <a:lnTo>
                      <a:pt x="2670" y="688"/>
                    </a:lnTo>
                    <a:lnTo>
                      <a:pt x="2671" y="684"/>
                    </a:lnTo>
                    <a:lnTo>
                      <a:pt x="2675" y="684"/>
                    </a:lnTo>
                    <a:lnTo>
                      <a:pt x="2677" y="686"/>
                    </a:lnTo>
                    <a:lnTo>
                      <a:pt x="2679" y="686"/>
                    </a:lnTo>
                    <a:lnTo>
                      <a:pt x="2683" y="684"/>
                    </a:lnTo>
                    <a:lnTo>
                      <a:pt x="2686" y="684"/>
                    </a:lnTo>
                    <a:lnTo>
                      <a:pt x="2690" y="684"/>
                    </a:lnTo>
                    <a:lnTo>
                      <a:pt x="2698" y="686"/>
                    </a:lnTo>
                    <a:lnTo>
                      <a:pt x="2702" y="686"/>
                    </a:lnTo>
                    <a:lnTo>
                      <a:pt x="2705" y="684"/>
                    </a:lnTo>
                    <a:lnTo>
                      <a:pt x="2709" y="684"/>
                    </a:lnTo>
                    <a:lnTo>
                      <a:pt x="2717" y="691"/>
                    </a:lnTo>
                    <a:lnTo>
                      <a:pt x="2722" y="695"/>
                    </a:lnTo>
                    <a:lnTo>
                      <a:pt x="2724" y="697"/>
                    </a:lnTo>
                    <a:lnTo>
                      <a:pt x="2724" y="699"/>
                    </a:lnTo>
                    <a:lnTo>
                      <a:pt x="2722" y="703"/>
                    </a:lnTo>
                    <a:lnTo>
                      <a:pt x="2722" y="705"/>
                    </a:lnTo>
                    <a:lnTo>
                      <a:pt x="2718" y="706"/>
                    </a:lnTo>
                    <a:lnTo>
                      <a:pt x="2717" y="710"/>
                    </a:lnTo>
                    <a:lnTo>
                      <a:pt x="2717" y="712"/>
                    </a:lnTo>
                    <a:lnTo>
                      <a:pt x="2715" y="716"/>
                    </a:lnTo>
                    <a:lnTo>
                      <a:pt x="2713" y="720"/>
                    </a:lnTo>
                    <a:lnTo>
                      <a:pt x="2709" y="720"/>
                    </a:lnTo>
                    <a:lnTo>
                      <a:pt x="2705" y="720"/>
                    </a:lnTo>
                    <a:lnTo>
                      <a:pt x="2705" y="723"/>
                    </a:lnTo>
                    <a:lnTo>
                      <a:pt x="2709" y="729"/>
                    </a:lnTo>
                    <a:lnTo>
                      <a:pt x="2711" y="733"/>
                    </a:lnTo>
                    <a:lnTo>
                      <a:pt x="2713" y="748"/>
                    </a:lnTo>
                    <a:lnTo>
                      <a:pt x="2717" y="757"/>
                    </a:lnTo>
                    <a:lnTo>
                      <a:pt x="2715" y="761"/>
                    </a:lnTo>
                    <a:lnTo>
                      <a:pt x="2713" y="763"/>
                    </a:lnTo>
                    <a:lnTo>
                      <a:pt x="2715" y="766"/>
                    </a:lnTo>
                    <a:lnTo>
                      <a:pt x="2718" y="772"/>
                    </a:lnTo>
                    <a:lnTo>
                      <a:pt x="2720" y="774"/>
                    </a:lnTo>
                    <a:lnTo>
                      <a:pt x="2728" y="776"/>
                    </a:lnTo>
                    <a:lnTo>
                      <a:pt x="2730" y="778"/>
                    </a:lnTo>
                    <a:lnTo>
                      <a:pt x="2733" y="778"/>
                    </a:lnTo>
                    <a:lnTo>
                      <a:pt x="2735" y="781"/>
                    </a:lnTo>
                    <a:lnTo>
                      <a:pt x="2737" y="783"/>
                    </a:lnTo>
                    <a:lnTo>
                      <a:pt x="2743" y="787"/>
                    </a:lnTo>
                    <a:lnTo>
                      <a:pt x="2745" y="787"/>
                    </a:lnTo>
                    <a:lnTo>
                      <a:pt x="2749" y="787"/>
                    </a:lnTo>
                    <a:lnTo>
                      <a:pt x="2754" y="787"/>
                    </a:lnTo>
                    <a:lnTo>
                      <a:pt x="2758" y="787"/>
                    </a:lnTo>
                    <a:lnTo>
                      <a:pt x="2760" y="789"/>
                    </a:lnTo>
                    <a:lnTo>
                      <a:pt x="2764" y="795"/>
                    </a:lnTo>
                    <a:lnTo>
                      <a:pt x="2765" y="800"/>
                    </a:lnTo>
                    <a:lnTo>
                      <a:pt x="2767" y="806"/>
                    </a:lnTo>
                    <a:lnTo>
                      <a:pt x="2765" y="808"/>
                    </a:lnTo>
                    <a:lnTo>
                      <a:pt x="2762" y="813"/>
                    </a:lnTo>
                    <a:lnTo>
                      <a:pt x="2762" y="817"/>
                    </a:lnTo>
                    <a:lnTo>
                      <a:pt x="2762" y="821"/>
                    </a:lnTo>
                    <a:lnTo>
                      <a:pt x="2765" y="828"/>
                    </a:lnTo>
                    <a:lnTo>
                      <a:pt x="2767" y="830"/>
                    </a:lnTo>
                    <a:lnTo>
                      <a:pt x="2769" y="828"/>
                    </a:lnTo>
                    <a:lnTo>
                      <a:pt x="2769" y="827"/>
                    </a:lnTo>
                    <a:lnTo>
                      <a:pt x="2773" y="825"/>
                    </a:lnTo>
                    <a:lnTo>
                      <a:pt x="2780" y="842"/>
                    </a:lnTo>
                    <a:lnTo>
                      <a:pt x="2786" y="849"/>
                    </a:lnTo>
                    <a:lnTo>
                      <a:pt x="2788" y="851"/>
                    </a:lnTo>
                    <a:lnTo>
                      <a:pt x="2792" y="857"/>
                    </a:lnTo>
                    <a:lnTo>
                      <a:pt x="2794" y="862"/>
                    </a:lnTo>
                    <a:lnTo>
                      <a:pt x="2796" y="866"/>
                    </a:lnTo>
                    <a:lnTo>
                      <a:pt x="2797" y="868"/>
                    </a:lnTo>
                    <a:lnTo>
                      <a:pt x="2801" y="873"/>
                    </a:lnTo>
                    <a:lnTo>
                      <a:pt x="2803" y="875"/>
                    </a:lnTo>
                    <a:lnTo>
                      <a:pt x="2809" y="883"/>
                    </a:lnTo>
                    <a:lnTo>
                      <a:pt x="2812" y="887"/>
                    </a:lnTo>
                    <a:lnTo>
                      <a:pt x="2814" y="889"/>
                    </a:lnTo>
                    <a:lnTo>
                      <a:pt x="2818" y="892"/>
                    </a:lnTo>
                    <a:lnTo>
                      <a:pt x="2826" y="898"/>
                    </a:lnTo>
                    <a:lnTo>
                      <a:pt x="2829" y="900"/>
                    </a:lnTo>
                    <a:lnTo>
                      <a:pt x="2837" y="902"/>
                    </a:lnTo>
                    <a:lnTo>
                      <a:pt x="2844" y="904"/>
                    </a:lnTo>
                    <a:lnTo>
                      <a:pt x="2844" y="905"/>
                    </a:lnTo>
                    <a:lnTo>
                      <a:pt x="2843" y="909"/>
                    </a:lnTo>
                    <a:lnTo>
                      <a:pt x="2841" y="913"/>
                    </a:lnTo>
                    <a:lnTo>
                      <a:pt x="2843" y="917"/>
                    </a:lnTo>
                    <a:lnTo>
                      <a:pt x="2841" y="919"/>
                    </a:lnTo>
                    <a:lnTo>
                      <a:pt x="2835" y="917"/>
                    </a:lnTo>
                    <a:lnTo>
                      <a:pt x="2831" y="919"/>
                    </a:lnTo>
                    <a:lnTo>
                      <a:pt x="2831" y="922"/>
                    </a:lnTo>
                    <a:lnTo>
                      <a:pt x="2831" y="926"/>
                    </a:lnTo>
                    <a:lnTo>
                      <a:pt x="2833" y="934"/>
                    </a:lnTo>
                    <a:lnTo>
                      <a:pt x="2835" y="934"/>
                    </a:lnTo>
                    <a:lnTo>
                      <a:pt x="2839" y="934"/>
                    </a:lnTo>
                    <a:lnTo>
                      <a:pt x="2843" y="934"/>
                    </a:lnTo>
                    <a:lnTo>
                      <a:pt x="2850" y="935"/>
                    </a:lnTo>
                    <a:lnTo>
                      <a:pt x="2854" y="937"/>
                    </a:lnTo>
                    <a:lnTo>
                      <a:pt x="2861" y="937"/>
                    </a:lnTo>
                    <a:lnTo>
                      <a:pt x="2863" y="939"/>
                    </a:lnTo>
                    <a:lnTo>
                      <a:pt x="2863" y="941"/>
                    </a:lnTo>
                    <a:lnTo>
                      <a:pt x="2858" y="943"/>
                    </a:lnTo>
                    <a:lnTo>
                      <a:pt x="2854" y="945"/>
                    </a:lnTo>
                    <a:lnTo>
                      <a:pt x="2850" y="943"/>
                    </a:lnTo>
                    <a:lnTo>
                      <a:pt x="2846" y="943"/>
                    </a:lnTo>
                    <a:lnTo>
                      <a:pt x="2843" y="943"/>
                    </a:lnTo>
                    <a:lnTo>
                      <a:pt x="2841" y="945"/>
                    </a:lnTo>
                    <a:lnTo>
                      <a:pt x="2835" y="945"/>
                    </a:lnTo>
                    <a:lnTo>
                      <a:pt x="2829" y="943"/>
                    </a:lnTo>
                    <a:lnTo>
                      <a:pt x="2822" y="937"/>
                    </a:lnTo>
                    <a:lnTo>
                      <a:pt x="2818" y="935"/>
                    </a:lnTo>
                    <a:lnTo>
                      <a:pt x="2816" y="939"/>
                    </a:lnTo>
                    <a:lnTo>
                      <a:pt x="2814" y="941"/>
                    </a:lnTo>
                    <a:lnTo>
                      <a:pt x="2814" y="945"/>
                    </a:lnTo>
                    <a:lnTo>
                      <a:pt x="2814" y="949"/>
                    </a:lnTo>
                    <a:lnTo>
                      <a:pt x="2816" y="950"/>
                    </a:lnTo>
                    <a:lnTo>
                      <a:pt x="2818" y="954"/>
                    </a:lnTo>
                    <a:lnTo>
                      <a:pt x="2818" y="958"/>
                    </a:lnTo>
                    <a:lnTo>
                      <a:pt x="2818" y="964"/>
                    </a:lnTo>
                    <a:lnTo>
                      <a:pt x="2820" y="971"/>
                    </a:lnTo>
                    <a:lnTo>
                      <a:pt x="2826" y="979"/>
                    </a:lnTo>
                    <a:lnTo>
                      <a:pt x="2827" y="981"/>
                    </a:lnTo>
                    <a:lnTo>
                      <a:pt x="2827" y="990"/>
                    </a:lnTo>
                    <a:lnTo>
                      <a:pt x="2826" y="997"/>
                    </a:lnTo>
                    <a:lnTo>
                      <a:pt x="2826" y="1003"/>
                    </a:lnTo>
                    <a:lnTo>
                      <a:pt x="2824" y="1005"/>
                    </a:lnTo>
                    <a:lnTo>
                      <a:pt x="2822" y="1005"/>
                    </a:lnTo>
                    <a:lnTo>
                      <a:pt x="2822" y="1001"/>
                    </a:lnTo>
                    <a:lnTo>
                      <a:pt x="2822" y="996"/>
                    </a:lnTo>
                    <a:lnTo>
                      <a:pt x="2822" y="992"/>
                    </a:lnTo>
                    <a:lnTo>
                      <a:pt x="2820" y="988"/>
                    </a:lnTo>
                    <a:lnTo>
                      <a:pt x="2816" y="992"/>
                    </a:lnTo>
                    <a:lnTo>
                      <a:pt x="2816" y="986"/>
                    </a:lnTo>
                    <a:lnTo>
                      <a:pt x="2814" y="982"/>
                    </a:lnTo>
                    <a:lnTo>
                      <a:pt x="2814" y="979"/>
                    </a:lnTo>
                    <a:lnTo>
                      <a:pt x="2812" y="977"/>
                    </a:lnTo>
                    <a:lnTo>
                      <a:pt x="2809" y="973"/>
                    </a:lnTo>
                    <a:lnTo>
                      <a:pt x="2805" y="969"/>
                    </a:lnTo>
                    <a:lnTo>
                      <a:pt x="2803" y="969"/>
                    </a:lnTo>
                    <a:lnTo>
                      <a:pt x="2801" y="971"/>
                    </a:lnTo>
                    <a:lnTo>
                      <a:pt x="2801" y="975"/>
                    </a:lnTo>
                    <a:lnTo>
                      <a:pt x="2803" y="979"/>
                    </a:lnTo>
                    <a:lnTo>
                      <a:pt x="2805" y="984"/>
                    </a:lnTo>
                    <a:lnTo>
                      <a:pt x="2807" y="992"/>
                    </a:lnTo>
                    <a:lnTo>
                      <a:pt x="2809" y="996"/>
                    </a:lnTo>
                    <a:lnTo>
                      <a:pt x="2807" y="999"/>
                    </a:lnTo>
                    <a:lnTo>
                      <a:pt x="2797" y="999"/>
                    </a:lnTo>
                    <a:lnTo>
                      <a:pt x="2797" y="1003"/>
                    </a:lnTo>
                    <a:lnTo>
                      <a:pt x="2801" y="1005"/>
                    </a:lnTo>
                    <a:lnTo>
                      <a:pt x="2803" y="1005"/>
                    </a:lnTo>
                    <a:lnTo>
                      <a:pt x="2809" y="1009"/>
                    </a:lnTo>
                    <a:lnTo>
                      <a:pt x="2811" y="1012"/>
                    </a:lnTo>
                    <a:lnTo>
                      <a:pt x="2809" y="1020"/>
                    </a:lnTo>
                    <a:lnTo>
                      <a:pt x="2807" y="1022"/>
                    </a:lnTo>
                    <a:lnTo>
                      <a:pt x="2799" y="1024"/>
                    </a:lnTo>
                    <a:lnTo>
                      <a:pt x="2797" y="1027"/>
                    </a:lnTo>
                    <a:lnTo>
                      <a:pt x="2797" y="1031"/>
                    </a:lnTo>
                    <a:lnTo>
                      <a:pt x="2799" y="1035"/>
                    </a:lnTo>
                    <a:lnTo>
                      <a:pt x="2801" y="1037"/>
                    </a:lnTo>
                    <a:lnTo>
                      <a:pt x="2803" y="1041"/>
                    </a:lnTo>
                    <a:lnTo>
                      <a:pt x="2805" y="1044"/>
                    </a:lnTo>
                    <a:lnTo>
                      <a:pt x="2803" y="1050"/>
                    </a:lnTo>
                    <a:lnTo>
                      <a:pt x="2801" y="1054"/>
                    </a:lnTo>
                    <a:lnTo>
                      <a:pt x="2801" y="1057"/>
                    </a:lnTo>
                    <a:lnTo>
                      <a:pt x="2801" y="1061"/>
                    </a:lnTo>
                    <a:lnTo>
                      <a:pt x="2805" y="1063"/>
                    </a:lnTo>
                    <a:lnTo>
                      <a:pt x="2807" y="1065"/>
                    </a:lnTo>
                    <a:lnTo>
                      <a:pt x="2811" y="1065"/>
                    </a:lnTo>
                    <a:lnTo>
                      <a:pt x="2814" y="1067"/>
                    </a:lnTo>
                    <a:lnTo>
                      <a:pt x="2822" y="1069"/>
                    </a:lnTo>
                    <a:lnTo>
                      <a:pt x="2824" y="1071"/>
                    </a:lnTo>
                    <a:lnTo>
                      <a:pt x="2827" y="1071"/>
                    </a:lnTo>
                    <a:lnTo>
                      <a:pt x="2829" y="1069"/>
                    </a:lnTo>
                    <a:lnTo>
                      <a:pt x="2833" y="1067"/>
                    </a:lnTo>
                    <a:lnTo>
                      <a:pt x="2841" y="1067"/>
                    </a:lnTo>
                    <a:lnTo>
                      <a:pt x="2848" y="1063"/>
                    </a:lnTo>
                    <a:lnTo>
                      <a:pt x="2852" y="1063"/>
                    </a:lnTo>
                    <a:lnTo>
                      <a:pt x="2856" y="1063"/>
                    </a:lnTo>
                    <a:lnTo>
                      <a:pt x="2858" y="1065"/>
                    </a:lnTo>
                    <a:lnTo>
                      <a:pt x="2856" y="1069"/>
                    </a:lnTo>
                    <a:lnTo>
                      <a:pt x="2846" y="1074"/>
                    </a:lnTo>
                    <a:lnTo>
                      <a:pt x="2844" y="1076"/>
                    </a:lnTo>
                    <a:lnTo>
                      <a:pt x="2837" y="1076"/>
                    </a:lnTo>
                    <a:lnTo>
                      <a:pt x="2833" y="1078"/>
                    </a:lnTo>
                    <a:lnTo>
                      <a:pt x="2831" y="1080"/>
                    </a:lnTo>
                    <a:lnTo>
                      <a:pt x="2824" y="1082"/>
                    </a:lnTo>
                    <a:lnTo>
                      <a:pt x="2818" y="1082"/>
                    </a:lnTo>
                    <a:lnTo>
                      <a:pt x="2814" y="1082"/>
                    </a:lnTo>
                    <a:lnTo>
                      <a:pt x="2812" y="1080"/>
                    </a:lnTo>
                    <a:lnTo>
                      <a:pt x="2805" y="1074"/>
                    </a:lnTo>
                    <a:lnTo>
                      <a:pt x="2805" y="1078"/>
                    </a:lnTo>
                    <a:lnTo>
                      <a:pt x="2809" y="1084"/>
                    </a:lnTo>
                    <a:lnTo>
                      <a:pt x="2811" y="1088"/>
                    </a:lnTo>
                    <a:lnTo>
                      <a:pt x="2814" y="1091"/>
                    </a:lnTo>
                    <a:lnTo>
                      <a:pt x="2816" y="1095"/>
                    </a:lnTo>
                    <a:lnTo>
                      <a:pt x="2822" y="1103"/>
                    </a:lnTo>
                    <a:lnTo>
                      <a:pt x="2822" y="1106"/>
                    </a:lnTo>
                    <a:lnTo>
                      <a:pt x="2824" y="1110"/>
                    </a:lnTo>
                    <a:lnTo>
                      <a:pt x="2824" y="1123"/>
                    </a:lnTo>
                    <a:lnTo>
                      <a:pt x="2826" y="1129"/>
                    </a:lnTo>
                    <a:lnTo>
                      <a:pt x="2829" y="1134"/>
                    </a:lnTo>
                    <a:lnTo>
                      <a:pt x="2831" y="1138"/>
                    </a:lnTo>
                    <a:lnTo>
                      <a:pt x="2833" y="1149"/>
                    </a:lnTo>
                    <a:lnTo>
                      <a:pt x="2837" y="1159"/>
                    </a:lnTo>
                    <a:lnTo>
                      <a:pt x="2841" y="1165"/>
                    </a:lnTo>
                    <a:lnTo>
                      <a:pt x="2843" y="1168"/>
                    </a:lnTo>
                    <a:lnTo>
                      <a:pt x="2841" y="1170"/>
                    </a:lnTo>
                    <a:lnTo>
                      <a:pt x="2837" y="1168"/>
                    </a:lnTo>
                    <a:lnTo>
                      <a:pt x="2835" y="1166"/>
                    </a:lnTo>
                    <a:lnTo>
                      <a:pt x="2831" y="1161"/>
                    </a:lnTo>
                    <a:lnTo>
                      <a:pt x="2826" y="1157"/>
                    </a:lnTo>
                    <a:lnTo>
                      <a:pt x="2822" y="1159"/>
                    </a:lnTo>
                    <a:lnTo>
                      <a:pt x="2820" y="1159"/>
                    </a:lnTo>
                    <a:lnTo>
                      <a:pt x="2818" y="1163"/>
                    </a:lnTo>
                    <a:lnTo>
                      <a:pt x="2814" y="1165"/>
                    </a:lnTo>
                    <a:lnTo>
                      <a:pt x="2811" y="1165"/>
                    </a:lnTo>
                    <a:lnTo>
                      <a:pt x="2809" y="1165"/>
                    </a:lnTo>
                    <a:lnTo>
                      <a:pt x="2807" y="1163"/>
                    </a:lnTo>
                    <a:lnTo>
                      <a:pt x="2807" y="1159"/>
                    </a:lnTo>
                    <a:lnTo>
                      <a:pt x="2809" y="1155"/>
                    </a:lnTo>
                    <a:lnTo>
                      <a:pt x="2811" y="1153"/>
                    </a:lnTo>
                    <a:lnTo>
                      <a:pt x="2807" y="1151"/>
                    </a:lnTo>
                    <a:lnTo>
                      <a:pt x="2803" y="1151"/>
                    </a:lnTo>
                    <a:lnTo>
                      <a:pt x="2799" y="1151"/>
                    </a:lnTo>
                    <a:lnTo>
                      <a:pt x="2797" y="1148"/>
                    </a:lnTo>
                    <a:lnTo>
                      <a:pt x="2797" y="1144"/>
                    </a:lnTo>
                    <a:lnTo>
                      <a:pt x="2797" y="1140"/>
                    </a:lnTo>
                    <a:lnTo>
                      <a:pt x="2796" y="1138"/>
                    </a:lnTo>
                    <a:lnTo>
                      <a:pt x="2792" y="1138"/>
                    </a:lnTo>
                    <a:lnTo>
                      <a:pt x="2786" y="1140"/>
                    </a:lnTo>
                    <a:lnTo>
                      <a:pt x="2779" y="1142"/>
                    </a:lnTo>
                    <a:lnTo>
                      <a:pt x="2773" y="1146"/>
                    </a:lnTo>
                    <a:lnTo>
                      <a:pt x="2771" y="1148"/>
                    </a:lnTo>
                    <a:lnTo>
                      <a:pt x="2765" y="1151"/>
                    </a:lnTo>
                    <a:lnTo>
                      <a:pt x="2764" y="1157"/>
                    </a:lnTo>
                    <a:lnTo>
                      <a:pt x="2764" y="1159"/>
                    </a:lnTo>
                    <a:lnTo>
                      <a:pt x="2764" y="1161"/>
                    </a:lnTo>
                    <a:lnTo>
                      <a:pt x="2767" y="1161"/>
                    </a:lnTo>
                    <a:lnTo>
                      <a:pt x="2771" y="1157"/>
                    </a:lnTo>
                    <a:lnTo>
                      <a:pt x="2775" y="1155"/>
                    </a:lnTo>
                    <a:lnTo>
                      <a:pt x="2782" y="1157"/>
                    </a:lnTo>
                    <a:lnTo>
                      <a:pt x="2786" y="1159"/>
                    </a:lnTo>
                    <a:lnTo>
                      <a:pt x="2788" y="1161"/>
                    </a:lnTo>
                    <a:lnTo>
                      <a:pt x="2788" y="1163"/>
                    </a:lnTo>
                    <a:lnTo>
                      <a:pt x="2777" y="1166"/>
                    </a:lnTo>
                    <a:lnTo>
                      <a:pt x="2775" y="1168"/>
                    </a:lnTo>
                    <a:lnTo>
                      <a:pt x="2773" y="1172"/>
                    </a:lnTo>
                    <a:lnTo>
                      <a:pt x="2775" y="1174"/>
                    </a:lnTo>
                    <a:lnTo>
                      <a:pt x="2779" y="1174"/>
                    </a:lnTo>
                    <a:lnTo>
                      <a:pt x="2782" y="1176"/>
                    </a:lnTo>
                    <a:lnTo>
                      <a:pt x="2786" y="1176"/>
                    </a:lnTo>
                    <a:lnTo>
                      <a:pt x="2786" y="1180"/>
                    </a:lnTo>
                    <a:lnTo>
                      <a:pt x="2788" y="1183"/>
                    </a:lnTo>
                    <a:lnTo>
                      <a:pt x="2784" y="1196"/>
                    </a:lnTo>
                    <a:lnTo>
                      <a:pt x="2784" y="1202"/>
                    </a:lnTo>
                    <a:lnTo>
                      <a:pt x="2786" y="1206"/>
                    </a:lnTo>
                    <a:lnTo>
                      <a:pt x="2788" y="1208"/>
                    </a:lnTo>
                    <a:lnTo>
                      <a:pt x="2790" y="1211"/>
                    </a:lnTo>
                    <a:lnTo>
                      <a:pt x="2792" y="1211"/>
                    </a:lnTo>
                    <a:lnTo>
                      <a:pt x="2796" y="1210"/>
                    </a:lnTo>
                    <a:lnTo>
                      <a:pt x="2796" y="1206"/>
                    </a:lnTo>
                    <a:lnTo>
                      <a:pt x="2794" y="1196"/>
                    </a:lnTo>
                    <a:lnTo>
                      <a:pt x="2796" y="1193"/>
                    </a:lnTo>
                    <a:lnTo>
                      <a:pt x="2797" y="1195"/>
                    </a:lnTo>
                    <a:lnTo>
                      <a:pt x="2801" y="1193"/>
                    </a:lnTo>
                    <a:lnTo>
                      <a:pt x="2801" y="1191"/>
                    </a:lnTo>
                    <a:lnTo>
                      <a:pt x="2803" y="1187"/>
                    </a:lnTo>
                    <a:lnTo>
                      <a:pt x="2805" y="1185"/>
                    </a:lnTo>
                    <a:lnTo>
                      <a:pt x="2811" y="1181"/>
                    </a:lnTo>
                    <a:lnTo>
                      <a:pt x="2812" y="1180"/>
                    </a:lnTo>
                    <a:lnTo>
                      <a:pt x="2820" y="1178"/>
                    </a:lnTo>
                    <a:lnTo>
                      <a:pt x="2824" y="1180"/>
                    </a:lnTo>
                    <a:lnTo>
                      <a:pt x="2827" y="1180"/>
                    </a:lnTo>
                    <a:lnTo>
                      <a:pt x="2831" y="1180"/>
                    </a:lnTo>
                    <a:lnTo>
                      <a:pt x="2841" y="1183"/>
                    </a:lnTo>
                    <a:lnTo>
                      <a:pt x="2844" y="1183"/>
                    </a:lnTo>
                    <a:lnTo>
                      <a:pt x="2848" y="1181"/>
                    </a:lnTo>
                    <a:lnTo>
                      <a:pt x="2852" y="1180"/>
                    </a:lnTo>
                    <a:lnTo>
                      <a:pt x="2856" y="1180"/>
                    </a:lnTo>
                    <a:lnTo>
                      <a:pt x="2863" y="1181"/>
                    </a:lnTo>
                    <a:lnTo>
                      <a:pt x="2869" y="1185"/>
                    </a:lnTo>
                    <a:lnTo>
                      <a:pt x="2871" y="1187"/>
                    </a:lnTo>
                    <a:lnTo>
                      <a:pt x="2873" y="1191"/>
                    </a:lnTo>
                    <a:lnTo>
                      <a:pt x="2873" y="1195"/>
                    </a:lnTo>
                    <a:lnTo>
                      <a:pt x="2871" y="1198"/>
                    </a:lnTo>
                    <a:lnTo>
                      <a:pt x="2871" y="1200"/>
                    </a:lnTo>
                    <a:lnTo>
                      <a:pt x="2869" y="1204"/>
                    </a:lnTo>
                    <a:lnTo>
                      <a:pt x="2861" y="1210"/>
                    </a:lnTo>
                    <a:lnTo>
                      <a:pt x="2859" y="1213"/>
                    </a:lnTo>
                    <a:lnTo>
                      <a:pt x="2861" y="1221"/>
                    </a:lnTo>
                    <a:lnTo>
                      <a:pt x="2861" y="1225"/>
                    </a:lnTo>
                    <a:lnTo>
                      <a:pt x="2861" y="1228"/>
                    </a:lnTo>
                    <a:lnTo>
                      <a:pt x="2863" y="1232"/>
                    </a:lnTo>
                    <a:lnTo>
                      <a:pt x="2865" y="1234"/>
                    </a:lnTo>
                    <a:lnTo>
                      <a:pt x="2869" y="1236"/>
                    </a:lnTo>
                    <a:lnTo>
                      <a:pt x="2871" y="1234"/>
                    </a:lnTo>
                    <a:lnTo>
                      <a:pt x="2873" y="1232"/>
                    </a:lnTo>
                    <a:lnTo>
                      <a:pt x="2873" y="1228"/>
                    </a:lnTo>
                    <a:lnTo>
                      <a:pt x="2873" y="1225"/>
                    </a:lnTo>
                    <a:lnTo>
                      <a:pt x="2873" y="1219"/>
                    </a:lnTo>
                    <a:lnTo>
                      <a:pt x="2873" y="1215"/>
                    </a:lnTo>
                    <a:lnTo>
                      <a:pt x="2874" y="1211"/>
                    </a:lnTo>
                    <a:lnTo>
                      <a:pt x="2880" y="1204"/>
                    </a:lnTo>
                    <a:lnTo>
                      <a:pt x="2880" y="1200"/>
                    </a:lnTo>
                    <a:lnTo>
                      <a:pt x="2882" y="1196"/>
                    </a:lnTo>
                    <a:lnTo>
                      <a:pt x="2882" y="1183"/>
                    </a:lnTo>
                    <a:lnTo>
                      <a:pt x="2884" y="1176"/>
                    </a:lnTo>
                    <a:lnTo>
                      <a:pt x="2886" y="1176"/>
                    </a:lnTo>
                    <a:lnTo>
                      <a:pt x="2886" y="1178"/>
                    </a:lnTo>
                    <a:lnTo>
                      <a:pt x="2888" y="1181"/>
                    </a:lnTo>
                    <a:lnTo>
                      <a:pt x="2888" y="1191"/>
                    </a:lnTo>
                    <a:lnTo>
                      <a:pt x="2891" y="1196"/>
                    </a:lnTo>
                    <a:lnTo>
                      <a:pt x="2895" y="1200"/>
                    </a:lnTo>
                    <a:lnTo>
                      <a:pt x="2897" y="1204"/>
                    </a:lnTo>
                    <a:lnTo>
                      <a:pt x="2899" y="1206"/>
                    </a:lnTo>
                    <a:lnTo>
                      <a:pt x="2899" y="1211"/>
                    </a:lnTo>
                    <a:lnTo>
                      <a:pt x="2897" y="1213"/>
                    </a:lnTo>
                    <a:lnTo>
                      <a:pt x="2897" y="1217"/>
                    </a:lnTo>
                    <a:lnTo>
                      <a:pt x="2897" y="1221"/>
                    </a:lnTo>
                    <a:lnTo>
                      <a:pt x="2901" y="1221"/>
                    </a:lnTo>
                    <a:lnTo>
                      <a:pt x="2903" y="1219"/>
                    </a:lnTo>
                    <a:lnTo>
                      <a:pt x="2906" y="1219"/>
                    </a:lnTo>
                    <a:lnTo>
                      <a:pt x="2910" y="1221"/>
                    </a:lnTo>
                    <a:lnTo>
                      <a:pt x="2912" y="1223"/>
                    </a:lnTo>
                    <a:lnTo>
                      <a:pt x="2914" y="1223"/>
                    </a:lnTo>
                    <a:lnTo>
                      <a:pt x="2920" y="1221"/>
                    </a:lnTo>
                    <a:lnTo>
                      <a:pt x="2922" y="1219"/>
                    </a:lnTo>
                    <a:lnTo>
                      <a:pt x="2920" y="1215"/>
                    </a:lnTo>
                    <a:lnTo>
                      <a:pt x="2920" y="1211"/>
                    </a:lnTo>
                    <a:lnTo>
                      <a:pt x="2918" y="1210"/>
                    </a:lnTo>
                    <a:lnTo>
                      <a:pt x="2916" y="1206"/>
                    </a:lnTo>
                    <a:lnTo>
                      <a:pt x="2914" y="1204"/>
                    </a:lnTo>
                    <a:lnTo>
                      <a:pt x="2912" y="1200"/>
                    </a:lnTo>
                    <a:lnTo>
                      <a:pt x="2912" y="1195"/>
                    </a:lnTo>
                    <a:lnTo>
                      <a:pt x="2914" y="1193"/>
                    </a:lnTo>
                    <a:lnTo>
                      <a:pt x="2918" y="1191"/>
                    </a:lnTo>
                    <a:lnTo>
                      <a:pt x="2920" y="1193"/>
                    </a:lnTo>
                    <a:lnTo>
                      <a:pt x="2923" y="1195"/>
                    </a:lnTo>
                    <a:lnTo>
                      <a:pt x="2925" y="1195"/>
                    </a:lnTo>
                    <a:lnTo>
                      <a:pt x="2931" y="1195"/>
                    </a:lnTo>
                    <a:lnTo>
                      <a:pt x="2935" y="1195"/>
                    </a:lnTo>
                    <a:lnTo>
                      <a:pt x="2942" y="1200"/>
                    </a:lnTo>
                    <a:lnTo>
                      <a:pt x="2944" y="1202"/>
                    </a:lnTo>
                    <a:lnTo>
                      <a:pt x="2946" y="1206"/>
                    </a:lnTo>
                    <a:lnTo>
                      <a:pt x="2948" y="1217"/>
                    </a:lnTo>
                    <a:lnTo>
                      <a:pt x="2946" y="1219"/>
                    </a:lnTo>
                    <a:lnTo>
                      <a:pt x="2944" y="1223"/>
                    </a:lnTo>
                    <a:lnTo>
                      <a:pt x="2942" y="1230"/>
                    </a:lnTo>
                    <a:lnTo>
                      <a:pt x="2942" y="1234"/>
                    </a:lnTo>
                    <a:lnTo>
                      <a:pt x="2944" y="1238"/>
                    </a:lnTo>
                    <a:lnTo>
                      <a:pt x="2946" y="1240"/>
                    </a:lnTo>
                    <a:lnTo>
                      <a:pt x="2950" y="1240"/>
                    </a:lnTo>
                    <a:lnTo>
                      <a:pt x="2953" y="1241"/>
                    </a:lnTo>
                    <a:lnTo>
                      <a:pt x="2957" y="1241"/>
                    </a:lnTo>
                    <a:lnTo>
                      <a:pt x="2967" y="1238"/>
                    </a:lnTo>
                    <a:lnTo>
                      <a:pt x="2972" y="1234"/>
                    </a:lnTo>
                    <a:lnTo>
                      <a:pt x="2976" y="1232"/>
                    </a:lnTo>
                    <a:lnTo>
                      <a:pt x="2976" y="1230"/>
                    </a:lnTo>
                    <a:lnTo>
                      <a:pt x="2980" y="1228"/>
                    </a:lnTo>
                    <a:lnTo>
                      <a:pt x="2985" y="1230"/>
                    </a:lnTo>
                    <a:lnTo>
                      <a:pt x="2989" y="1232"/>
                    </a:lnTo>
                    <a:lnTo>
                      <a:pt x="2993" y="1230"/>
                    </a:lnTo>
                    <a:lnTo>
                      <a:pt x="2995" y="1230"/>
                    </a:lnTo>
                    <a:lnTo>
                      <a:pt x="2997" y="1226"/>
                    </a:lnTo>
                    <a:lnTo>
                      <a:pt x="2999" y="1223"/>
                    </a:lnTo>
                    <a:lnTo>
                      <a:pt x="3002" y="1225"/>
                    </a:lnTo>
                    <a:lnTo>
                      <a:pt x="3004" y="1226"/>
                    </a:lnTo>
                    <a:lnTo>
                      <a:pt x="3006" y="1230"/>
                    </a:lnTo>
                    <a:lnTo>
                      <a:pt x="3008" y="1232"/>
                    </a:lnTo>
                    <a:lnTo>
                      <a:pt x="3014" y="1234"/>
                    </a:lnTo>
                    <a:lnTo>
                      <a:pt x="3017" y="1234"/>
                    </a:lnTo>
                    <a:lnTo>
                      <a:pt x="3021" y="1236"/>
                    </a:lnTo>
                    <a:lnTo>
                      <a:pt x="3027" y="1245"/>
                    </a:lnTo>
                    <a:lnTo>
                      <a:pt x="3032" y="1251"/>
                    </a:lnTo>
                    <a:lnTo>
                      <a:pt x="3036" y="1257"/>
                    </a:lnTo>
                    <a:lnTo>
                      <a:pt x="3038" y="1260"/>
                    </a:lnTo>
                    <a:lnTo>
                      <a:pt x="3040" y="1266"/>
                    </a:lnTo>
                    <a:lnTo>
                      <a:pt x="3040" y="1270"/>
                    </a:lnTo>
                    <a:lnTo>
                      <a:pt x="3042" y="1275"/>
                    </a:lnTo>
                    <a:lnTo>
                      <a:pt x="3040" y="1277"/>
                    </a:lnTo>
                    <a:lnTo>
                      <a:pt x="3038" y="1281"/>
                    </a:lnTo>
                    <a:lnTo>
                      <a:pt x="3038" y="1285"/>
                    </a:lnTo>
                    <a:lnTo>
                      <a:pt x="3038" y="1288"/>
                    </a:lnTo>
                    <a:lnTo>
                      <a:pt x="3036" y="1296"/>
                    </a:lnTo>
                    <a:lnTo>
                      <a:pt x="3036" y="1300"/>
                    </a:lnTo>
                    <a:lnTo>
                      <a:pt x="3038" y="1311"/>
                    </a:lnTo>
                    <a:lnTo>
                      <a:pt x="3036" y="1315"/>
                    </a:lnTo>
                    <a:lnTo>
                      <a:pt x="3034" y="1324"/>
                    </a:lnTo>
                    <a:lnTo>
                      <a:pt x="3036" y="1328"/>
                    </a:lnTo>
                    <a:lnTo>
                      <a:pt x="3040" y="1335"/>
                    </a:lnTo>
                    <a:lnTo>
                      <a:pt x="3044" y="1339"/>
                    </a:lnTo>
                    <a:lnTo>
                      <a:pt x="3046" y="1343"/>
                    </a:lnTo>
                    <a:lnTo>
                      <a:pt x="3047" y="1345"/>
                    </a:lnTo>
                    <a:lnTo>
                      <a:pt x="3057" y="1358"/>
                    </a:lnTo>
                    <a:lnTo>
                      <a:pt x="3063" y="1364"/>
                    </a:lnTo>
                    <a:lnTo>
                      <a:pt x="3068" y="1364"/>
                    </a:lnTo>
                    <a:lnTo>
                      <a:pt x="3078" y="1364"/>
                    </a:lnTo>
                    <a:lnTo>
                      <a:pt x="3081" y="1364"/>
                    </a:lnTo>
                    <a:lnTo>
                      <a:pt x="3085" y="1364"/>
                    </a:lnTo>
                    <a:lnTo>
                      <a:pt x="3093" y="1362"/>
                    </a:lnTo>
                    <a:lnTo>
                      <a:pt x="3096" y="1362"/>
                    </a:lnTo>
                    <a:lnTo>
                      <a:pt x="3111" y="1354"/>
                    </a:lnTo>
                    <a:lnTo>
                      <a:pt x="3117" y="1350"/>
                    </a:lnTo>
                    <a:lnTo>
                      <a:pt x="3119" y="1349"/>
                    </a:lnTo>
                    <a:lnTo>
                      <a:pt x="3121" y="1345"/>
                    </a:lnTo>
                    <a:lnTo>
                      <a:pt x="3125" y="1343"/>
                    </a:lnTo>
                    <a:lnTo>
                      <a:pt x="3128" y="1343"/>
                    </a:lnTo>
                    <a:lnTo>
                      <a:pt x="3132" y="1343"/>
                    </a:lnTo>
                    <a:lnTo>
                      <a:pt x="3132" y="1345"/>
                    </a:lnTo>
                    <a:lnTo>
                      <a:pt x="3134" y="1349"/>
                    </a:lnTo>
                    <a:lnTo>
                      <a:pt x="3132" y="1358"/>
                    </a:lnTo>
                    <a:lnTo>
                      <a:pt x="3134" y="1362"/>
                    </a:lnTo>
                    <a:lnTo>
                      <a:pt x="3134" y="1365"/>
                    </a:lnTo>
                    <a:lnTo>
                      <a:pt x="3136" y="1369"/>
                    </a:lnTo>
                    <a:lnTo>
                      <a:pt x="3136" y="1373"/>
                    </a:lnTo>
                    <a:lnTo>
                      <a:pt x="3138" y="1375"/>
                    </a:lnTo>
                    <a:lnTo>
                      <a:pt x="3141" y="1377"/>
                    </a:lnTo>
                    <a:lnTo>
                      <a:pt x="3145" y="1379"/>
                    </a:lnTo>
                    <a:lnTo>
                      <a:pt x="3149" y="1377"/>
                    </a:lnTo>
                    <a:lnTo>
                      <a:pt x="3153" y="1375"/>
                    </a:lnTo>
                    <a:lnTo>
                      <a:pt x="3153" y="1373"/>
                    </a:lnTo>
                    <a:lnTo>
                      <a:pt x="3151" y="1373"/>
                    </a:lnTo>
                    <a:lnTo>
                      <a:pt x="3147" y="1369"/>
                    </a:lnTo>
                    <a:lnTo>
                      <a:pt x="3145" y="1367"/>
                    </a:lnTo>
                    <a:lnTo>
                      <a:pt x="3143" y="1365"/>
                    </a:lnTo>
                    <a:lnTo>
                      <a:pt x="3143" y="1360"/>
                    </a:lnTo>
                    <a:lnTo>
                      <a:pt x="3141" y="1352"/>
                    </a:lnTo>
                    <a:lnTo>
                      <a:pt x="3141" y="1339"/>
                    </a:lnTo>
                    <a:lnTo>
                      <a:pt x="3141" y="1335"/>
                    </a:lnTo>
                    <a:lnTo>
                      <a:pt x="3140" y="1330"/>
                    </a:lnTo>
                    <a:lnTo>
                      <a:pt x="3138" y="1326"/>
                    </a:lnTo>
                    <a:lnTo>
                      <a:pt x="3134" y="1320"/>
                    </a:lnTo>
                    <a:lnTo>
                      <a:pt x="3132" y="1318"/>
                    </a:lnTo>
                    <a:lnTo>
                      <a:pt x="3130" y="1315"/>
                    </a:lnTo>
                    <a:lnTo>
                      <a:pt x="3128" y="1309"/>
                    </a:lnTo>
                    <a:lnTo>
                      <a:pt x="3128" y="1305"/>
                    </a:lnTo>
                    <a:lnTo>
                      <a:pt x="3126" y="1296"/>
                    </a:lnTo>
                    <a:lnTo>
                      <a:pt x="3128" y="1287"/>
                    </a:lnTo>
                    <a:lnTo>
                      <a:pt x="3128" y="1273"/>
                    </a:lnTo>
                    <a:lnTo>
                      <a:pt x="3126" y="1266"/>
                    </a:lnTo>
                    <a:lnTo>
                      <a:pt x="3123" y="1251"/>
                    </a:lnTo>
                    <a:lnTo>
                      <a:pt x="3121" y="1245"/>
                    </a:lnTo>
                    <a:lnTo>
                      <a:pt x="3117" y="1236"/>
                    </a:lnTo>
                    <a:lnTo>
                      <a:pt x="3110" y="1225"/>
                    </a:lnTo>
                    <a:lnTo>
                      <a:pt x="3106" y="1219"/>
                    </a:lnTo>
                    <a:lnTo>
                      <a:pt x="3102" y="1215"/>
                    </a:lnTo>
                    <a:lnTo>
                      <a:pt x="3098" y="1213"/>
                    </a:lnTo>
                    <a:lnTo>
                      <a:pt x="3093" y="1210"/>
                    </a:lnTo>
                    <a:lnTo>
                      <a:pt x="3093" y="1206"/>
                    </a:lnTo>
                    <a:lnTo>
                      <a:pt x="3093" y="1202"/>
                    </a:lnTo>
                    <a:lnTo>
                      <a:pt x="3091" y="1198"/>
                    </a:lnTo>
                    <a:lnTo>
                      <a:pt x="3089" y="1195"/>
                    </a:lnTo>
                    <a:lnTo>
                      <a:pt x="3081" y="1189"/>
                    </a:lnTo>
                    <a:lnTo>
                      <a:pt x="3083" y="1187"/>
                    </a:lnTo>
                    <a:lnTo>
                      <a:pt x="3087" y="1185"/>
                    </a:lnTo>
                    <a:lnTo>
                      <a:pt x="3094" y="1187"/>
                    </a:lnTo>
                    <a:lnTo>
                      <a:pt x="3096" y="1189"/>
                    </a:lnTo>
                    <a:lnTo>
                      <a:pt x="3100" y="1191"/>
                    </a:lnTo>
                    <a:lnTo>
                      <a:pt x="3104" y="1189"/>
                    </a:lnTo>
                    <a:lnTo>
                      <a:pt x="3111" y="1187"/>
                    </a:lnTo>
                    <a:lnTo>
                      <a:pt x="3113" y="1183"/>
                    </a:lnTo>
                    <a:lnTo>
                      <a:pt x="3113" y="1180"/>
                    </a:lnTo>
                    <a:lnTo>
                      <a:pt x="3110" y="1180"/>
                    </a:lnTo>
                    <a:lnTo>
                      <a:pt x="3096" y="1178"/>
                    </a:lnTo>
                    <a:lnTo>
                      <a:pt x="3093" y="1178"/>
                    </a:lnTo>
                    <a:lnTo>
                      <a:pt x="3091" y="1176"/>
                    </a:lnTo>
                    <a:lnTo>
                      <a:pt x="3091" y="1174"/>
                    </a:lnTo>
                    <a:lnTo>
                      <a:pt x="3094" y="1172"/>
                    </a:lnTo>
                    <a:lnTo>
                      <a:pt x="3104" y="1172"/>
                    </a:lnTo>
                    <a:lnTo>
                      <a:pt x="3106" y="1170"/>
                    </a:lnTo>
                    <a:lnTo>
                      <a:pt x="3106" y="1168"/>
                    </a:lnTo>
                    <a:lnTo>
                      <a:pt x="3094" y="1165"/>
                    </a:lnTo>
                    <a:lnTo>
                      <a:pt x="3094" y="1161"/>
                    </a:lnTo>
                    <a:lnTo>
                      <a:pt x="3106" y="1159"/>
                    </a:lnTo>
                    <a:lnTo>
                      <a:pt x="3113" y="1157"/>
                    </a:lnTo>
                    <a:lnTo>
                      <a:pt x="3117" y="1157"/>
                    </a:lnTo>
                    <a:lnTo>
                      <a:pt x="3119" y="1155"/>
                    </a:lnTo>
                    <a:lnTo>
                      <a:pt x="3121" y="1151"/>
                    </a:lnTo>
                    <a:lnTo>
                      <a:pt x="3121" y="1148"/>
                    </a:lnTo>
                    <a:lnTo>
                      <a:pt x="3121" y="1144"/>
                    </a:lnTo>
                    <a:lnTo>
                      <a:pt x="3119" y="1140"/>
                    </a:lnTo>
                    <a:lnTo>
                      <a:pt x="3115" y="1140"/>
                    </a:lnTo>
                    <a:lnTo>
                      <a:pt x="3113" y="1144"/>
                    </a:lnTo>
                    <a:lnTo>
                      <a:pt x="3111" y="1146"/>
                    </a:lnTo>
                    <a:lnTo>
                      <a:pt x="3110" y="1142"/>
                    </a:lnTo>
                    <a:lnTo>
                      <a:pt x="3108" y="1138"/>
                    </a:lnTo>
                    <a:lnTo>
                      <a:pt x="3106" y="1136"/>
                    </a:lnTo>
                    <a:lnTo>
                      <a:pt x="3104" y="1133"/>
                    </a:lnTo>
                    <a:lnTo>
                      <a:pt x="3106" y="1131"/>
                    </a:lnTo>
                    <a:lnTo>
                      <a:pt x="3108" y="1127"/>
                    </a:lnTo>
                    <a:lnTo>
                      <a:pt x="3106" y="1123"/>
                    </a:lnTo>
                    <a:lnTo>
                      <a:pt x="3104" y="1121"/>
                    </a:lnTo>
                    <a:lnTo>
                      <a:pt x="3102" y="1119"/>
                    </a:lnTo>
                    <a:lnTo>
                      <a:pt x="3100" y="1118"/>
                    </a:lnTo>
                    <a:lnTo>
                      <a:pt x="3098" y="1114"/>
                    </a:lnTo>
                    <a:lnTo>
                      <a:pt x="3096" y="1110"/>
                    </a:lnTo>
                    <a:lnTo>
                      <a:pt x="3096" y="1106"/>
                    </a:lnTo>
                    <a:lnTo>
                      <a:pt x="3098" y="1104"/>
                    </a:lnTo>
                    <a:lnTo>
                      <a:pt x="3100" y="1103"/>
                    </a:lnTo>
                    <a:lnTo>
                      <a:pt x="3102" y="1099"/>
                    </a:lnTo>
                    <a:lnTo>
                      <a:pt x="3104" y="1091"/>
                    </a:lnTo>
                    <a:lnTo>
                      <a:pt x="3106" y="1089"/>
                    </a:lnTo>
                    <a:lnTo>
                      <a:pt x="3110" y="1084"/>
                    </a:lnTo>
                    <a:lnTo>
                      <a:pt x="3111" y="1080"/>
                    </a:lnTo>
                    <a:lnTo>
                      <a:pt x="3110" y="1076"/>
                    </a:lnTo>
                    <a:lnTo>
                      <a:pt x="3106" y="1076"/>
                    </a:lnTo>
                    <a:lnTo>
                      <a:pt x="3098" y="1074"/>
                    </a:lnTo>
                    <a:lnTo>
                      <a:pt x="3096" y="1073"/>
                    </a:lnTo>
                    <a:lnTo>
                      <a:pt x="3093" y="1071"/>
                    </a:lnTo>
                    <a:lnTo>
                      <a:pt x="3089" y="1065"/>
                    </a:lnTo>
                    <a:lnTo>
                      <a:pt x="3087" y="1057"/>
                    </a:lnTo>
                    <a:lnTo>
                      <a:pt x="3085" y="1057"/>
                    </a:lnTo>
                    <a:lnTo>
                      <a:pt x="3079" y="1054"/>
                    </a:lnTo>
                    <a:lnTo>
                      <a:pt x="3072" y="1052"/>
                    </a:lnTo>
                    <a:lnTo>
                      <a:pt x="3068" y="1050"/>
                    </a:lnTo>
                    <a:lnTo>
                      <a:pt x="3066" y="1050"/>
                    </a:lnTo>
                    <a:lnTo>
                      <a:pt x="3061" y="1046"/>
                    </a:lnTo>
                    <a:lnTo>
                      <a:pt x="3055" y="1042"/>
                    </a:lnTo>
                    <a:lnTo>
                      <a:pt x="3053" y="1039"/>
                    </a:lnTo>
                    <a:lnTo>
                      <a:pt x="3051" y="1031"/>
                    </a:lnTo>
                    <a:lnTo>
                      <a:pt x="3051" y="1024"/>
                    </a:lnTo>
                    <a:lnTo>
                      <a:pt x="3049" y="1007"/>
                    </a:lnTo>
                    <a:lnTo>
                      <a:pt x="3051" y="1003"/>
                    </a:lnTo>
                    <a:lnTo>
                      <a:pt x="3053" y="1001"/>
                    </a:lnTo>
                    <a:lnTo>
                      <a:pt x="3064" y="1003"/>
                    </a:lnTo>
                    <a:lnTo>
                      <a:pt x="3074" y="1003"/>
                    </a:lnTo>
                    <a:lnTo>
                      <a:pt x="3081" y="1001"/>
                    </a:lnTo>
                    <a:lnTo>
                      <a:pt x="3085" y="1001"/>
                    </a:lnTo>
                    <a:lnTo>
                      <a:pt x="3087" y="1009"/>
                    </a:lnTo>
                    <a:lnTo>
                      <a:pt x="3089" y="1011"/>
                    </a:lnTo>
                    <a:lnTo>
                      <a:pt x="3091" y="1012"/>
                    </a:lnTo>
                    <a:lnTo>
                      <a:pt x="3093" y="1016"/>
                    </a:lnTo>
                    <a:lnTo>
                      <a:pt x="3094" y="1020"/>
                    </a:lnTo>
                    <a:lnTo>
                      <a:pt x="3100" y="1022"/>
                    </a:lnTo>
                    <a:lnTo>
                      <a:pt x="3102" y="1024"/>
                    </a:lnTo>
                    <a:lnTo>
                      <a:pt x="3104" y="1027"/>
                    </a:lnTo>
                    <a:lnTo>
                      <a:pt x="3108" y="1029"/>
                    </a:lnTo>
                    <a:lnTo>
                      <a:pt x="3110" y="1031"/>
                    </a:lnTo>
                    <a:lnTo>
                      <a:pt x="3111" y="1029"/>
                    </a:lnTo>
                    <a:lnTo>
                      <a:pt x="3111" y="1026"/>
                    </a:lnTo>
                    <a:lnTo>
                      <a:pt x="3113" y="1022"/>
                    </a:lnTo>
                    <a:lnTo>
                      <a:pt x="3115" y="1020"/>
                    </a:lnTo>
                    <a:lnTo>
                      <a:pt x="3119" y="1018"/>
                    </a:lnTo>
                    <a:lnTo>
                      <a:pt x="3123" y="1018"/>
                    </a:lnTo>
                    <a:lnTo>
                      <a:pt x="3125" y="1022"/>
                    </a:lnTo>
                    <a:lnTo>
                      <a:pt x="3125" y="1026"/>
                    </a:lnTo>
                    <a:lnTo>
                      <a:pt x="3126" y="1029"/>
                    </a:lnTo>
                    <a:lnTo>
                      <a:pt x="3128" y="1031"/>
                    </a:lnTo>
                    <a:lnTo>
                      <a:pt x="3130" y="1033"/>
                    </a:lnTo>
                    <a:lnTo>
                      <a:pt x="3132" y="1037"/>
                    </a:lnTo>
                    <a:lnTo>
                      <a:pt x="3132" y="1041"/>
                    </a:lnTo>
                    <a:lnTo>
                      <a:pt x="3134" y="1044"/>
                    </a:lnTo>
                    <a:lnTo>
                      <a:pt x="3134" y="1048"/>
                    </a:lnTo>
                    <a:lnTo>
                      <a:pt x="3132" y="1052"/>
                    </a:lnTo>
                    <a:lnTo>
                      <a:pt x="3125" y="1057"/>
                    </a:lnTo>
                    <a:lnTo>
                      <a:pt x="3123" y="1061"/>
                    </a:lnTo>
                    <a:lnTo>
                      <a:pt x="3125" y="1065"/>
                    </a:lnTo>
                    <a:lnTo>
                      <a:pt x="3126" y="1065"/>
                    </a:lnTo>
                    <a:lnTo>
                      <a:pt x="3130" y="1067"/>
                    </a:lnTo>
                    <a:lnTo>
                      <a:pt x="3134" y="1067"/>
                    </a:lnTo>
                    <a:lnTo>
                      <a:pt x="3138" y="1065"/>
                    </a:lnTo>
                    <a:lnTo>
                      <a:pt x="3141" y="1065"/>
                    </a:lnTo>
                    <a:lnTo>
                      <a:pt x="3145" y="1067"/>
                    </a:lnTo>
                    <a:lnTo>
                      <a:pt x="3147" y="1069"/>
                    </a:lnTo>
                    <a:lnTo>
                      <a:pt x="3149" y="1071"/>
                    </a:lnTo>
                    <a:lnTo>
                      <a:pt x="3149" y="1080"/>
                    </a:lnTo>
                    <a:lnTo>
                      <a:pt x="3149" y="1084"/>
                    </a:lnTo>
                    <a:lnTo>
                      <a:pt x="3151" y="1091"/>
                    </a:lnTo>
                    <a:lnTo>
                      <a:pt x="3151" y="1095"/>
                    </a:lnTo>
                    <a:lnTo>
                      <a:pt x="3149" y="1099"/>
                    </a:lnTo>
                    <a:lnTo>
                      <a:pt x="3147" y="1099"/>
                    </a:lnTo>
                    <a:lnTo>
                      <a:pt x="3143" y="1097"/>
                    </a:lnTo>
                    <a:lnTo>
                      <a:pt x="3141" y="1095"/>
                    </a:lnTo>
                    <a:lnTo>
                      <a:pt x="3140" y="1091"/>
                    </a:lnTo>
                    <a:lnTo>
                      <a:pt x="3136" y="1093"/>
                    </a:lnTo>
                    <a:lnTo>
                      <a:pt x="3134" y="1095"/>
                    </a:lnTo>
                    <a:lnTo>
                      <a:pt x="3134" y="1099"/>
                    </a:lnTo>
                    <a:lnTo>
                      <a:pt x="3136" y="1103"/>
                    </a:lnTo>
                    <a:lnTo>
                      <a:pt x="3138" y="1106"/>
                    </a:lnTo>
                    <a:lnTo>
                      <a:pt x="3141" y="1106"/>
                    </a:lnTo>
                    <a:lnTo>
                      <a:pt x="3145" y="1106"/>
                    </a:lnTo>
                    <a:lnTo>
                      <a:pt x="3149" y="1106"/>
                    </a:lnTo>
                    <a:lnTo>
                      <a:pt x="3153" y="1106"/>
                    </a:lnTo>
                    <a:lnTo>
                      <a:pt x="3157" y="1108"/>
                    </a:lnTo>
                    <a:lnTo>
                      <a:pt x="3157" y="1110"/>
                    </a:lnTo>
                    <a:lnTo>
                      <a:pt x="3158" y="1114"/>
                    </a:lnTo>
                    <a:lnTo>
                      <a:pt x="3158" y="1118"/>
                    </a:lnTo>
                    <a:lnTo>
                      <a:pt x="3155" y="1125"/>
                    </a:lnTo>
                    <a:lnTo>
                      <a:pt x="3155" y="1129"/>
                    </a:lnTo>
                    <a:lnTo>
                      <a:pt x="3153" y="1131"/>
                    </a:lnTo>
                    <a:lnTo>
                      <a:pt x="3155" y="1142"/>
                    </a:lnTo>
                    <a:lnTo>
                      <a:pt x="3158" y="1144"/>
                    </a:lnTo>
                    <a:lnTo>
                      <a:pt x="3162" y="1144"/>
                    </a:lnTo>
                    <a:lnTo>
                      <a:pt x="3166" y="1142"/>
                    </a:lnTo>
                    <a:lnTo>
                      <a:pt x="3168" y="1138"/>
                    </a:lnTo>
                    <a:lnTo>
                      <a:pt x="3168" y="1134"/>
                    </a:lnTo>
                    <a:lnTo>
                      <a:pt x="3172" y="1134"/>
                    </a:lnTo>
                    <a:lnTo>
                      <a:pt x="3177" y="1134"/>
                    </a:lnTo>
                    <a:lnTo>
                      <a:pt x="3179" y="1133"/>
                    </a:lnTo>
                    <a:lnTo>
                      <a:pt x="3177" y="1129"/>
                    </a:lnTo>
                    <a:lnTo>
                      <a:pt x="3172" y="1125"/>
                    </a:lnTo>
                    <a:lnTo>
                      <a:pt x="3170" y="1123"/>
                    </a:lnTo>
                    <a:lnTo>
                      <a:pt x="3172" y="1121"/>
                    </a:lnTo>
                    <a:lnTo>
                      <a:pt x="3175" y="1121"/>
                    </a:lnTo>
                    <a:lnTo>
                      <a:pt x="3181" y="1123"/>
                    </a:lnTo>
                    <a:lnTo>
                      <a:pt x="3188" y="1125"/>
                    </a:lnTo>
                    <a:lnTo>
                      <a:pt x="3194" y="1125"/>
                    </a:lnTo>
                    <a:lnTo>
                      <a:pt x="3198" y="1125"/>
                    </a:lnTo>
                    <a:lnTo>
                      <a:pt x="3200" y="1123"/>
                    </a:lnTo>
                    <a:lnTo>
                      <a:pt x="3207" y="1118"/>
                    </a:lnTo>
                    <a:lnTo>
                      <a:pt x="3211" y="1116"/>
                    </a:lnTo>
                    <a:lnTo>
                      <a:pt x="3215" y="1116"/>
                    </a:lnTo>
                    <a:lnTo>
                      <a:pt x="3219" y="1114"/>
                    </a:lnTo>
                    <a:lnTo>
                      <a:pt x="3220" y="1114"/>
                    </a:lnTo>
                    <a:lnTo>
                      <a:pt x="3224" y="1112"/>
                    </a:lnTo>
                    <a:lnTo>
                      <a:pt x="3228" y="1123"/>
                    </a:lnTo>
                    <a:lnTo>
                      <a:pt x="3232" y="1123"/>
                    </a:lnTo>
                    <a:lnTo>
                      <a:pt x="3234" y="1125"/>
                    </a:lnTo>
                    <a:lnTo>
                      <a:pt x="3237" y="1119"/>
                    </a:lnTo>
                    <a:lnTo>
                      <a:pt x="3241" y="1118"/>
                    </a:lnTo>
                    <a:lnTo>
                      <a:pt x="3243" y="1119"/>
                    </a:lnTo>
                    <a:lnTo>
                      <a:pt x="3245" y="1123"/>
                    </a:lnTo>
                    <a:lnTo>
                      <a:pt x="3245" y="1129"/>
                    </a:lnTo>
                    <a:lnTo>
                      <a:pt x="3243" y="1134"/>
                    </a:lnTo>
                    <a:lnTo>
                      <a:pt x="3241" y="1136"/>
                    </a:lnTo>
                    <a:lnTo>
                      <a:pt x="3234" y="1133"/>
                    </a:lnTo>
                    <a:lnTo>
                      <a:pt x="3230" y="1133"/>
                    </a:lnTo>
                    <a:lnTo>
                      <a:pt x="3226" y="1136"/>
                    </a:lnTo>
                    <a:lnTo>
                      <a:pt x="3224" y="1138"/>
                    </a:lnTo>
                    <a:lnTo>
                      <a:pt x="3220" y="1149"/>
                    </a:lnTo>
                    <a:lnTo>
                      <a:pt x="3217" y="1151"/>
                    </a:lnTo>
                    <a:lnTo>
                      <a:pt x="3209" y="1153"/>
                    </a:lnTo>
                    <a:lnTo>
                      <a:pt x="3204" y="1157"/>
                    </a:lnTo>
                    <a:lnTo>
                      <a:pt x="3198" y="1161"/>
                    </a:lnTo>
                    <a:lnTo>
                      <a:pt x="3196" y="1166"/>
                    </a:lnTo>
                    <a:lnTo>
                      <a:pt x="3194" y="1168"/>
                    </a:lnTo>
                    <a:lnTo>
                      <a:pt x="3192" y="1172"/>
                    </a:lnTo>
                    <a:lnTo>
                      <a:pt x="3190" y="1174"/>
                    </a:lnTo>
                    <a:lnTo>
                      <a:pt x="3185" y="1180"/>
                    </a:lnTo>
                    <a:lnTo>
                      <a:pt x="3187" y="1181"/>
                    </a:lnTo>
                    <a:lnTo>
                      <a:pt x="3190" y="1183"/>
                    </a:lnTo>
                    <a:lnTo>
                      <a:pt x="3192" y="1185"/>
                    </a:lnTo>
                    <a:lnTo>
                      <a:pt x="3190" y="1189"/>
                    </a:lnTo>
                    <a:lnTo>
                      <a:pt x="3188" y="1191"/>
                    </a:lnTo>
                    <a:lnTo>
                      <a:pt x="3188" y="1193"/>
                    </a:lnTo>
                    <a:lnTo>
                      <a:pt x="3190" y="1196"/>
                    </a:lnTo>
                    <a:lnTo>
                      <a:pt x="3192" y="1198"/>
                    </a:lnTo>
                    <a:lnTo>
                      <a:pt x="3202" y="1202"/>
                    </a:lnTo>
                    <a:lnTo>
                      <a:pt x="3204" y="1200"/>
                    </a:lnTo>
                    <a:lnTo>
                      <a:pt x="3202" y="1198"/>
                    </a:lnTo>
                    <a:lnTo>
                      <a:pt x="3204" y="1195"/>
                    </a:lnTo>
                    <a:lnTo>
                      <a:pt x="3207" y="1195"/>
                    </a:lnTo>
                    <a:lnTo>
                      <a:pt x="3209" y="1191"/>
                    </a:lnTo>
                    <a:lnTo>
                      <a:pt x="3207" y="1189"/>
                    </a:lnTo>
                    <a:lnTo>
                      <a:pt x="3205" y="1185"/>
                    </a:lnTo>
                    <a:lnTo>
                      <a:pt x="3204" y="1181"/>
                    </a:lnTo>
                    <a:lnTo>
                      <a:pt x="3205" y="1178"/>
                    </a:lnTo>
                    <a:lnTo>
                      <a:pt x="3205" y="1174"/>
                    </a:lnTo>
                    <a:lnTo>
                      <a:pt x="3207" y="1172"/>
                    </a:lnTo>
                    <a:lnTo>
                      <a:pt x="3211" y="1172"/>
                    </a:lnTo>
                    <a:lnTo>
                      <a:pt x="3213" y="1174"/>
                    </a:lnTo>
                    <a:lnTo>
                      <a:pt x="3215" y="1176"/>
                    </a:lnTo>
                    <a:lnTo>
                      <a:pt x="3219" y="1178"/>
                    </a:lnTo>
                    <a:lnTo>
                      <a:pt x="3220" y="1178"/>
                    </a:lnTo>
                    <a:lnTo>
                      <a:pt x="3224" y="1172"/>
                    </a:lnTo>
                    <a:lnTo>
                      <a:pt x="3228" y="1170"/>
                    </a:lnTo>
                    <a:lnTo>
                      <a:pt x="3230" y="1170"/>
                    </a:lnTo>
                    <a:lnTo>
                      <a:pt x="3237" y="1172"/>
                    </a:lnTo>
                    <a:lnTo>
                      <a:pt x="3241" y="1178"/>
                    </a:lnTo>
                    <a:lnTo>
                      <a:pt x="3245" y="1183"/>
                    </a:lnTo>
                    <a:lnTo>
                      <a:pt x="3245" y="1196"/>
                    </a:lnTo>
                    <a:lnTo>
                      <a:pt x="3245" y="1200"/>
                    </a:lnTo>
                    <a:lnTo>
                      <a:pt x="3247" y="1204"/>
                    </a:lnTo>
                    <a:lnTo>
                      <a:pt x="3249" y="1206"/>
                    </a:lnTo>
                    <a:lnTo>
                      <a:pt x="3252" y="1210"/>
                    </a:lnTo>
                    <a:lnTo>
                      <a:pt x="3254" y="1213"/>
                    </a:lnTo>
                    <a:lnTo>
                      <a:pt x="3256" y="1217"/>
                    </a:lnTo>
                    <a:lnTo>
                      <a:pt x="3254" y="1221"/>
                    </a:lnTo>
                    <a:lnTo>
                      <a:pt x="3254" y="1225"/>
                    </a:lnTo>
                    <a:lnTo>
                      <a:pt x="3252" y="1228"/>
                    </a:lnTo>
                    <a:lnTo>
                      <a:pt x="3254" y="1232"/>
                    </a:lnTo>
                    <a:lnTo>
                      <a:pt x="3256" y="1243"/>
                    </a:lnTo>
                    <a:lnTo>
                      <a:pt x="3258" y="1249"/>
                    </a:lnTo>
                    <a:lnTo>
                      <a:pt x="3260" y="1253"/>
                    </a:lnTo>
                    <a:lnTo>
                      <a:pt x="3258" y="1257"/>
                    </a:lnTo>
                    <a:lnTo>
                      <a:pt x="3254" y="1257"/>
                    </a:lnTo>
                    <a:lnTo>
                      <a:pt x="3254" y="1260"/>
                    </a:lnTo>
                    <a:lnTo>
                      <a:pt x="3256" y="1264"/>
                    </a:lnTo>
                    <a:lnTo>
                      <a:pt x="3256" y="1268"/>
                    </a:lnTo>
                    <a:lnTo>
                      <a:pt x="3252" y="1270"/>
                    </a:lnTo>
                    <a:lnTo>
                      <a:pt x="3252" y="1273"/>
                    </a:lnTo>
                    <a:lnTo>
                      <a:pt x="3251" y="1277"/>
                    </a:lnTo>
                    <a:lnTo>
                      <a:pt x="3249" y="1279"/>
                    </a:lnTo>
                    <a:lnTo>
                      <a:pt x="3251" y="1285"/>
                    </a:lnTo>
                    <a:lnTo>
                      <a:pt x="3252" y="1287"/>
                    </a:lnTo>
                    <a:lnTo>
                      <a:pt x="3254" y="1285"/>
                    </a:lnTo>
                    <a:lnTo>
                      <a:pt x="3256" y="1283"/>
                    </a:lnTo>
                    <a:lnTo>
                      <a:pt x="3260" y="1281"/>
                    </a:lnTo>
                    <a:lnTo>
                      <a:pt x="3260" y="1277"/>
                    </a:lnTo>
                    <a:lnTo>
                      <a:pt x="3262" y="1273"/>
                    </a:lnTo>
                    <a:lnTo>
                      <a:pt x="3266" y="1273"/>
                    </a:lnTo>
                    <a:lnTo>
                      <a:pt x="3266" y="1277"/>
                    </a:lnTo>
                    <a:lnTo>
                      <a:pt x="3267" y="1281"/>
                    </a:lnTo>
                    <a:lnTo>
                      <a:pt x="3267" y="1285"/>
                    </a:lnTo>
                    <a:lnTo>
                      <a:pt x="3269" y="1288"/>
                    </a:lnTo>
                    <a:lnTo>
                      <a:pt x="3269" y="1292"/>
                    </a:lnTo>
                    <a:lnTo>
                      <a:pt x="3267" y="1294"/>
                    </a:lnTo>
                    <a:lnTo>
                      <a:pt x="3260" y="1311"/>
                    </a:lnTo>
                    <a:lnTo>
                      <a:pt x="3260" y="1313"/>
                    </a:lnTo>
                    <a:lnTo>
                      <a:pt x="3254" y="1318"/>
                    </a:lnTo>
                    <a:lnTo>
                      <a:pt x="3254" y="1320"/>
                    </a:lnTo>
                    <a:lnTo>
                      <a:pt x="3254" y="1324"/>
                    </a:lnTo>
                    <a:lnTo>
                      <a:pt x="3258" y="1326"/>
                    </a:lnTo>
                    <a:lnTo>
                      <a:pt x="3264" y="1324"/>
                    </a:lnTo>
                    <a:lnTo>
                      <a:pt x="3267" y="1324"/>
                    </a:lnTo>
                    <a:lnTo>
                      <a:pt x="3267" y="1328"/>
                    </a:lnTo>
                    <a:lnTo>
                      <a:pt x="3266" y="1330"/>
                    </a:lnTo>
                    <a:lnTo>
                      <a:pt x="3266" y="1333"/>
                    </a:lnTo>
                    <a:lnTo>
                      <a:pt x="3267" y="1354"/>
                    </a:lnTo>
                    <a:lnTo>
                      <a:pt x="3262" y="1343"/>
                    </a:lnTo>
                    <a:lnTo>
                      <a:pt x="3258" y="1337"/>
                    </a:lnTo>
                    <a:lnTo>
                      <a:pt x="3256" y="1337"/>
                    </a:lnTo>
                    <a:lnTo>
                      <a:pt x="3254" y="1341"/>
                    </a:lnTo>
                    <a:lnTo>
                      <a:pt x="3256" y="1345"/>
                    </a:lnTo>
                    <a:lnTo>
                      <a:pt x="3256" y="1352"/>
                    </a:lnTo>
                    <a:lnTo>
                      <a:pt x="3256" y="1358"/>
                    </a:lnTo>
                    <a:lnTo>
                      <a:pt x="3258" y="1360"/>
                    </a:lnTo>
                    <a:lnTo>
                      <a:pt x="3262" y="1362"/>
                    </a:lnTo>
                    <a:lnTo>
                      <a:pt x="3264" y="1364"/>
                    </a:lnTo>
                    <a:lnTo>
                      <a:pt x="3264" y="1367"/>
                    </a:lnTo>
                    <a:lnTo>
                      <a:pt x="3262" y="1371"/>
                    </a:lnTo>
                    <a:lnTo>
                      <a:pt x="3258" y="1371"/>
                    </a:lnTo>
                    <a:lnTo>
                      <a:pt x="3256" y="1373"/>
                    </a:lnTo>
                    <a:lnTo>
                      <a:pt x="3258" y="1375"/>
                    </a:lnTo>
                    <a:lnTo>
                      <a:pt x="3269" y="1377"/>
                    </a:lnTo>
                    <a:lnTo>
                      <a:pt x="3271" y="1379"/>
                    </a:lnTo>
                    <a:lnTo>
                      <a:pt x="3273" y="1382"/>
                    </a:lnTo>
                    <a:lnTo>
                      <a:pt x="3275" y="1388"/>
                    </a:lnTo>
                    <a:lnTo>
                      <a:pt x="3275" y="1390"/>
                    </a:lnTo>
                    <a:lnTo>
                      <a:pt x="3277" y="1401"/>
                    </a:lnTo>
                    <a:lnTo>
                      <a:pt x="3279" y="1410"/>
                    </a:lnTo>
                    <a:lnTo>
                      <a:pt x="3279" y="1414"/>
                    </a:lnTo>
                    <a:lnTo>
                      <a:pt x="3283" y="1424"/>
                    </a:lnTo>
                    <a:lnTo>
                      <a:pt x="3284" y="1441"/>
                    </a:lnTo>
                    <a:lnTo>
                      <a:pt x="3288" y="1456"/>
                    </a:lnTo>
                    <a:lnTo>
                      <a:pt x="3288" y="1457"/>
                    </a:lnTo>
                    <a:lnTo>
                      <a:pt x="3296" y="1465"/>
                    </a:lnTo>
                    <a:lnTo>
                      <a:pt x="3299" y="1471"/>
                    </a:lnTo>
                    <a:lnTo>
                      <a:pt x="3299" y="1474"/>
                    </a:lnTo>
                    <a:lnTo>
                      <a:pt x="3301" y="1478"/>
                    </a:lnTo>
                    <a:lnTo>
                      <a:pt x="3301" y="1480"/>
                    </a:lnTo>
                    <a:lnTo>
                      <a:pt x="3298" y="1480"/>
                    </a:lnTo>
                    <a:lnTo>
                      <a:pt x="3296" y="1478"/>
                    </a:lnTo>
                    <a:lnTo>
                      <a:pt x="3294" y="1476"/>
                    </a:lnTo>
                    <a:lnTo>
                      <a:pt x="3290" y="1474"/>
                    </a:lnTo>
                    <a:lnTo>
                      <a:pt x="3288" y="1478"/>
                    </a:lnTo>
                    <a:lnTo>
                      <a:pt x="3288" y="1480"/>
                    </a:lnTo>
                    <a:lnTo>
                      <a:pt x="3288" y="1484"/>
                    </a:lnTo>
                    <a:lnTo>
                      <a:pt x="3290" y="1487"/>
                    </a:lnTo>
                    <a:lnTo>
                      <a:pt x="3294" y="1489"/>
                    </a:lnTo>
                    <a:lnTo>
                      <a:pt x="3299" y="1491"/>
                    </a:lnTo>
                    <a:lnTo>
                      <a:pt x="3309" y="1491"/>
                    </a:lnTo>
                    <a:lnTo>
                      <a:pt x="3311" y="1491"/>
                    </a:lnTo>
                    <a:lnTo>
                      <a:pt x="3316" y="1495"/>
                    </a:lnTo>
                    <a:lnTo>
                      <a:pt x="3322" y="1499"/>
                    </a:lnTo>
                    <a:lnTo>
                      <a:pt x="3324" y="1502"/>
                    </a:lnTo>
                    <a:lnTo>
                      <a:pt x="3326" y="1502"/>
                    </a:lnTo>
                    <a:lnTo>
                      <a:pt x="3328" y="1506"/>
                    </a:lnTo>
                    <a:lnTo>
                      <a:pt x="3333" y="1510"/>
                    </a:lnTo>
                    <a:lnTo>
                      <a:pt x="3333" y="1514"/>
                    </a:lnTo>
                    <a:lnTo>
                      <a:pt x="3337" y="1516"/>
                    </a:lnTo>
                    <a:lnTo>
                      <a:pt x="3343" y="1529"/>
                    </a:lnTo>
                    <a:lnTo>
                      <a:pt x="3348" y="1536"/>
                    </a:lnTo>
                    <a:lnTo>
                      <a:pt x="3348" y="1538"/>
                    </a:lnTo>
                    <a:lnTo>
                      <a:pt x="3350" y="1542"/>
                    </a:lnTo>
                    <a:lnTo>
                      <a:pt x="3358" y="1548"/>
                    </a:lnTo>
                    <a:lnTo>
                      <a:pt x="3361" y="1553"/>
                    </a:lnTo>
                    <a:lnTo>
                      <a:pt x="3363" y="1557"/>
                    </a:lnTo>
                    <a:lnTo>
                      <a:pt x="3363" y="1559"/>
                    </a:lnTo>
                    <a:lnTo>
                      <a:pt x="3360" y="1559"/>
                    </a:lnTo>
                    <a:lnTo>
                      <a:pt x="3354" y="1555"/>
                    </a:lnTo>
                    <a:lnTo>
                      <a:pt x="3346" y="1549"/>
                    </a:lnTo>
                    <a:lnTo>
                      <a:pt x="3343" y="1548"/>
                    </a:lnTo>
                    <a:lnTo>
                      <a:pt x="3341" y="1549"/>
                    </a:lnTo>
                    <a:lnTo>
                      <a:pt x="3337" y="1549"/>
                    </a:lnTo>
                    <a:lnTo>
                      <a:pt x="3330" y="1548"/>
                    </a:lnTo>
                    <a:lnTo>
                      <a:pt x="3324" y="1544"/>
                    </a:lnTo>
                    <a:lnTo>
                      <a:pt x="3322" y="1542"/>
                    </a:lnTo>
                    <a:lnTo>
                      <a:pt x="3320" y="1538"/>
                    </a:lnTo>
                    <a:lnTo>
                      <a:pt x="3322" y="1536"/>
                    </a:lnTo>
                    <a:lnTo>
                      <a:pt x="3326" y="1534"/>
                    </a:lnTo>
                    <a:lnTo>
                      <a:pt x="3331" y="1536"/>
                    </a:lnTo>
                    <a:lnTo>
                      <a:pt x="3335" y="1534"/>
                    </a:lnTo>
                    <a:lnTo>
                      <a:pt x="3333" y="1533"/>
                    </a:lnTo>
                    <a:lnTo>
                      <a:pt x="3326" y="1525"/>
                    </a:lnTo>
                    <a:lnTo>
                      <a:pt x="3322" y="1521"/>
                    </a:lnTo>
                    <a:lnTo>
                      <a:pt x="3311" y="1510"/>
                    </a:lnTo>
                    <a:lnTo>
                      <a:pt x="3309" y="1508"/>
                    </a:lnTo>
                    <a:lnTo>
                      <a:pt x="3305" y="1506"/>
                    </a:lnTo>
                    <a:lnTo>
                      <a:pt x="3301" y="1506"/>
                    </a:lnTo>
                    <a:lnTo>
                      <a:pt x="3298" y="1508"/>
                    </a:lnTo>
                    <a:lnTo>
                      <a:pt x="3294" y="1508"/>
                    </a:lnTo>
                    <a:lnTo>
                      <a:pt x="3290" y="1508"/>
                    </a:lnTo>
                    <a:lnTo>
                      <a:pt x="3284" y="1508"/>
                    </a:lnTo>
                    <a:lnTo>
                      <a:pt x="3283" y="1508"/>
                    </a:lnTo>
                    <a:lnTo>
                      <a:pt x="3279" y="1508"/>
                    </a:lnTo>
                    <a:lnTo>
                      <a:pt x="3275" y="1510"/>
                    </a:lnTo>
                    <a:lnTo>
                      <a:pt x="3277" y="1514"/>
                    </a:lnTo>
                    <a:lnTo>
                      <a:pt x="3283" y="1517"/>
                    </a:lnTo>
                    <a:lnTo>
                      <a:pt x="3283" y="1521"/>
                    </a:lnTo>
                    <a:lnTo>
                      <a:pt x="3281" y="1523"/>
                    </a:lnTo>
                    <a:lnTo>
                      <a:pt x="3281" y="1525"/>
                    </a:lnTo>
                    <a:lnTo>
                      <a:pt x="3281" y="1529"/>
                    </a:lnTo>
                    <a:lnTo>
                      <a:pt x="3281" y="1533"/>
                    </a:lnTo>
                    <a:lnTo>
                      <a:pt x="3281" y="1536"/>
                    </a:lnTo>
                    <a:lnTo>
                      <a:pt x="3283" y="1540"/>
                    </a:lnTo>
                    <a:lnTo>
                      <a:pt x="3288" y="1538"/>
                    </a:lnTo>
                    <a:lnTo>
                      <a:pt x="3296" y="1538"/>
                    </a:lnTo>
                    <a:lnTo>
                      <a:pt x="3298" y="1542"/>
                    </a:lnTo>
                    <a:lnTo>
                      <a:pt x="3298" y="1546"/>
                    </a:lnTo>
                    <a:lnTo>
                      <a:pt x="3296" y="1548"/>
                    </a:lnTo>
                    <a:lnTo>
                      <a:pt x="3294" y="1549"/>
                    </a:lnTo>
                    <a:lnTo>
                      <a:pt x="3294" y="1551"/>
                    </a:lnTo>
                    <a:lnTo>
                      <a:pt x="3296" y="1555"/>
                    </a:lnTo>
                    <a:lnTo>
                      <a:pt x="3296" y="1559"/>
                    </a:lnTo>
                    <a:lnTo>
                      <a:pt x="3296" y="1561"/>
                    </a:lnTo>
                    <a:lnTo>
                      <a:pt x="3296" y="1564"/>
                    </a:lnTo>
                    <a:lnTo>
                      <a:pt x="3299" y="1564"/>
                    </a:lnTo>
                    <a:lnTo>
                      <a:pt x="3303" y="1566"/>
                    </a:lnTo>
                    <a:lnTo>
                      <a:pt x="3305" y="1568"/>
                    </a:lnTo>
                    <a:lnTo>
                      <a:pt x="3309" y="1568"/>
                    </a:lnTo>
                    <a:lnTo>
                      <a:pt x="3313" y="1563"/>
                    </a:lnTo>
                    <a:lnTo>
                      <a:pt x="3316" y="1561"/>
                    </a:lnTo>
                    <a:lnTo>
                      <a:pt x="3318" y="1563"/>
                    </a:lnTo>
                    <a:lnTo>
                      <a:pt x="3324" y="1563"/>
                    </a:lnTo>
                    <a:lnTo>
                      <a:pt x="3326" y="1564"/>
                    </a:lnTo>
                    <a:lnTo>
                      <a:pt x="3326" y="1570"/>
                    </a:lnTo>
                    <a:lnTo>
                      <a:pt x="3326" y="1574"/>
                    </a:lnTo>
                    <a:lnTo>
                      <a:pt x="3330" y="1581"/>
                    </a:lnTo>
                    <a:lnTo>
                      <a:pt x="3335" y="1578"/>
                    </a:lnTo>
                    <a:lnTo>
                      <a:pt x="3339" y="1578"/>
                    </a:lnTo>
                    <a:lnTo>
                      <a:pt x="3341" y="1579"/>
                    </a:lnTo>
                    <a:lnTo>
                      <a:pt x="3343" y="1583"/>
                    </a:lnTo>
                    <a:lnTo>
                      <a:pt x="3345" y="1587"/>
                    </a:lnTo>
                    <a:lnTo>
                      <a:pt x="3345" y="1589"/>
                    </a:lnTo>
                    <a:lnTo>
                      <a:pt x="3348" y="1591"/>
                    </a:lnTo>
                    <a:lnTo>
                      <a:pt x="3352" y="1591"/>
                    </a:lnTo>
                    <a:lnTo>
                      <a:pt x="3352" y="1587"/>
                    </a:lnTo>
                    <a:lnTo>
                      <a:pt x="3354" y="1583"/>
                    </a:lnTo>
                    <a:lnTo>
                      <a:pt x="3354" y="1579"/>
                    </a:lnTo>
                    <a:lnTo>
                      <a:pt x="3358" y="1578"/>
                    </a:lnTo>
                    <a:lnTo>
                      <a:pt x="3361" y="1578"/>
                    </a:lnTo>
                    <a:lnTo>
                      <a:pt x="3367" y="1579"/>
                    </a:lnTo>
                    <a:lnTo>
                      <a:pt x="3371" y="1583"/>
                    </a:lnTo>
                    <a:lnTo>
                      <a:pt x="3373" y="1585"/>
                    </a:lnTo>
                    <a:lnTo>
                      <a:pt x="3373" y="1589"/>
                    </a:lnTo>
                    <a:lnTo>
                      <a:pt x="3373" y="1593"/>
                    </a:lnTo>
                    <a:lnTo>
                      <a:pt x="3373" y="1596"/>
                    </a:lnTo>
                    <a:lnTo>
                      <a:pt x="3373" y="1600"/>
                    </a:lnTo>
                    <a:lnTo>
                      <a:pt x="3371" y="1604"/>
                    </a:lnTo>
                    <a:lnTo>
                      <a:pt x="3371" y="1606"/>
                    </a:lnTo>
                    <a:lnTo>
                      <a:pt x="3375" y="1608"/>
                    </a:lnTo>
                    <a:lnTo>
                      <a:pt x="3377" y="1606"/>
                    </a:lnTo>
                    <a:lnTo>
                      <a:pt x="3380" y="1604"/>
                    </a:lnTo>
                    <a:lnTo>
                      <a:pt x="3388" y="1604"/>
                    </a:lnTo>
                    <a:lnTo>
                      <a:pt x="3390" y="1604"/>
                    </a:lnTo>
                    <a:lnTo>
                      <a:pt x="3390" y="1600"/>
                    </a:lnTo>
                    <a:lnTo>
                      <a:pt x="3386" y="1591"/>
                    </a:lnTo>
                    <a:lnTo>
                      <a:pt x="3386" y="1587"/>
                    </a:lnTo>
                    <a:lnTo>
                      <a:pt x="3386" y="1583"/>
                    </a:lnTo>
                    <a:lnTo>
                      <a:pt x="3384" y="1576"/>
                    </a:lnTo>
                    <a:lnTo>
                      <a:pt x="3382" y="1572"/>
                    </a:lnTo>
                    <a:lnTo>
                      <a:pt x="3378" y="1568"/>
                    </a:lnTo>
                    <a:lnTo>
                      <a:pt x="3375" y="1563"/>
                    </a:lnTo>
                    <a:lnTo>
                      <a:pt x="3375" y="1559"/>
                    </a:lnTo>
                    <a:lnTo>
                      <a:pt x="3377" y="1557"/>
                    </a:lnTo>
                    <a:lnTo>
                      <a:pt x="3380" y="1557"/>
                    </a:lnTo>
                    <a:lnTo>
                      <a:pt x="3384" y="1557"/>
                    </a:lnTo>
                    <a:lnTo>
                      <a:pt x="3388" y="1563"/>
                    </a:lnTo>
                    <a:lnTo>
                      <a:pt x="3392" y="1572"/>
                    </a:lnTo>
                    <a:lnTo>
                      <a:pt x="3395" y="1578"/>
                    </a:lnTo>
                    <a:lnTo>
                      <a:pt x="3397" y="1579"/>
                    </a:lnTo>
                    <a:lnTo>
                      <a:pt x="3401" y="1583"/>
                    </a:lnTo>
                    <a:lnTo>
                      <a:pt x="3412" y="1594"/>
                    </a:lnTo>
                    <a:lnTo>
                      <a:pt x="3420" y="1600"/>
                    </a:lnTo>
                    <a:lnTo>
                      <a:pt x="3424" y="1602"/>
                    </a:lnTo>
                    <a:lnTo>
                      <a:pt x="3427" y="1602"/>
                    </a:lnTo>
                    <a:lnTo>
                      <a:pt x="3439" y="1604"/>
                    </a:lnTo>
                    <a:lnTo>
                      <a:pt x="3452" y="1609"/>
                    </a:lnTo>
                    <a:lnTo>
                      <a:pt x="3459" y="1613"/>
                    </a:lnTo>
                    <a:lnTo>
                      <a:pt x="3469" y="1623"/>
                    </a:lnTo>
                    <a:lnTo>
                      <a:pt x="3471" y="1625"/>
                    </a:lnTo>
                    <a:lnTo>
                      <a:pt x="3474" y="1626"/>
                    </a:lnTo>
                    <a:lnTo>
                      <a:pt x="3478" y="1625"/>
                    </a:lnTo>
                    <a:lnTo>
                      <a:pt x="3482" y="1623"/>
                    </a:lnTo>
                    <a:lnTo>
                      <a:pt x="3486" y="1625"/>
                    </a:lnTo>
                    <a:lnTo>
                      <a:pt x="3487" y="1628"/>
                    </a:lnTo>
                    <a:lnTo>
                      <a:pt x="3489" y="1630"/>
                    </a:lnTo>
                    <a:lnTo>
                      <a:pt x="3491" y="1632"/>
                    </a:lnTo>
                    <a:lnTo>
                      <a:pt x="3495" y="1630"/>
                    </a:lnTo>
                    <a:lnTo>
                      <a:pt x="3497" y="1630"/>
                    </a:lnTo>
                    <a:lnTo>
                      <a:pt x="3501" y="1634"/>
                    </a:lnTo>
                    <a:lnTo>
                      <a:pt x="3504" y="1638"/>
                    </a:lnTo>
                    <a:lnTo>
                      <a:pt x="3508" y="1643"/>
                    </a:lnTo>
                    <a:lnTo>
                      <a:pt x="3525" y="1653"/>
                    </a:lnTo>
                    <a:lnTo>
                      <a:pt x="3534" y="1662"/>
                    </a:lnTo>
                    <a:lnTo>
                      <a:pt x="3542" y="1668"/>
                    </a:lnTo>
                    <a:lnTo>
                      <a:pt x="3549" y="1673"/>
                    </a:lnTo>
                    <a:lnTo>
                      <a:pt x="3555" y="1677"/>
                    </a:lnTo>
                    <a:lnTo>
                      <a:pt x="3557" y="1677"/>
                    </a:lnTo>
                    <a:lnTo>
                      <a:pt x="3561" y="1679"/>
                    </a:lnTo>
                    <a:lnTo>
                      <a:pt x="3585" y="1690"/>
                    </a:lnTo>
                    <a:lnTo>
                      <a:pt x="3587" y="1692"/>
                    </a:lnTo>
                    <a:lnTo>
                      <a:pt x="3598" y="1696"/>
                    </a:lnTo>
                    <a:lnTo>
                      <a:pt x="3606" y="1698"/>
                    </a:lnTo>
                    <a:lnTo>
                      <a:pt x="3606" y="1700"/>
                    </a:lnTo>
                    <a:lnTo>
                      <a:pt x="3612" y="1698"/>
                    </a:lnTo>
                    <a:lnTo>
                      <a:pt x="3619" y="1700"/>
                    </a:lnTo>
                    <a:lnTo>
                      <a:pt x="3634" y="1705"/>
                    </a:lnTo>
                    <a:lnTo>
                      <a:pt x="3649" y="1709"/>
                    </a:lnTo>
                    <a:lnTo>
                      <a:pt x="3651" y="1711"/>
                    </a:lnTo>
                    <a:lnTo>
                      <a:pt x="3655" y="1711"/>
                    </a:lnTo>
                    <a:lnTo>
                      <a:pt x="3675" y="1720"/>
                    </a:lnTo>
                    <a:lnTo>
                      <a:pt x="3677" y="1720"/>
                    </a:lnTo>
                    <a:lnTo>
                      <a:pt x="3696" y="1728"/>
                    </a:lnTo>
                    <a:lnTo>
                      <a:pt x="3704" y="1730"/>
                    </a:lnTo>
                    <a:lnTo>
                      <a:pt x="3711" y="1732"/>
                    </a:lnTo>
                    <a:lnTo>
                      <a:pt x="3715" y="1732"/>
                    </a:lnTo>
                    <a:lnTo>
                      <a:pt x="3722" y="1733"/>
                    </a:lnTo>
                    <a:lnTo>
                      <a:pt x="3726" y="1733"/>
                    </a:lnTo>
                    <a:lnTo>
                      <a:pt x="3728" y="1735"/>
                    </a:lnTo>
                    <a:lnTo>
                      <a:pt x="3730" y="1739"/>
                    </a:lnTo>
                    <a:lnTo>
                      <a:pt x="3730" y="1741"/>
                    </a:lnTo>
                    <a:lnTo>
                      <a:pt x="3726" y="1741"/>
                    </a:lnTo>
                    <a:lnTo>
                      <a:pt x="3715" y="1737"/>
                    </a:lnTo>
                    <a:lnTo>
                      <a:pt x="3711" y="1737"/>
                    </a:lnTo>
                    <a:lnTo>
                      <a:pt x="3707" y="1737"/>
                    </a:lnTo>
                    <a:lnTo>
                      <a:pt x="3704" y="1741"/>
                    </a:lnTo>
                    <a:lnTo>
                      <a:pt x="3704" y="1743"/>
                    </a:lnTo>
                    <a:lnTo>
                      <a:pt x="3706" y="1745"/>
                    </a:lnTo>
                    <a:lnTo>
                      <a:pt x="3711" y="1748"/>
                    </a:lnTo>
                    <a:lnTo>
                      <a:pt x="3728" y="1760"/>
                    </a:lnTo>
                    <a:lnTo>
                      <a:pt x="3732" y="1760"/>
                    </a:lnTo>
                    <a:lnTo>
                      <a:pt x="3736" y="1758"/>
                    </a:lnTo>
                    <a:lnTo>
                      <a:pt x="3739" y="1758"/>
                    </a:lnTo>
                    <a:lnTo>
                      <a:pt x="3739" y="1754"/>
                    </a:lnTo>
                    <a:lnTo>
                      <a:pt x="3739" y="1750"/>
                    </a:lnTo>
                    <a:lnTo>
                      <a:pt x="3736" y="1739"/>
                    </a:lnTo>
                    <a:lnTo>
                      <a:pt x="3739" y="1739"/>
                    </a:lnTo>
                    <a:lnTo>
                      <a:pt x="3743" y="1737"/>
                    </a:lnTo>
                    <a:lnTo>
                      <a:pt x="3749" y="1741"/>
                    </a:lnTo>
                    <a:lnTo>
                      <a:pt x="3751" y="1743"/>
                    </a:lnTo>
                    <a:lnTo>
                      <a:pt x="3754" y="1747"/>
                    </a:lnTo>
                    <a:lnTo>
                      <a:pt x="3758" y="1747"/>
                    </a:lnTo>
                    <a:lnTo>
                      <a:pt x="3762" y="1747"/>
                    </a:lnTo>
                    <a:lnTo>
                      <a:pt x="3769" y="1745"/>
                    </a:lnTo>
                    <a:lnTo>
                      <a:pt x="3773" y="1745"/>
                    </a:lnTo>
                    <a:lnTo>
                      <a:pt x="3777" y="1745"/>
                    </a:lnTo>
                    <a:lnTo>
                      <a:pt x="3779" y="1748"/>
                    </a:lnTo>
                    <a:lnTo>
                      <a:pt x="3781" y="1752"/>
                    </a:lnTo>
                    <a:lnTo>
                      <a:pt x="3781" y="1754"/>
                    </a:lnTo>
                    <a:lnTo>
                      <a:pt x="3785" y="1756"/>
                    </a:lnTo>
                    <a:lnTo>
                      <a:pt x="3788" y="1758"/>
                    </a:lnTo>
                    <a:lnTo>
                      <a:pt x="3792" y="1756"/>
                    </a:lnTo>
                    <a:lnTo>
                      <a:pt x="3794" y="1752"/>
                    </a:lnTo>
                    <a:lnTo>
                      <a:pt x="3792" y="1748"/>
                    </a:lnTo>
                    <a:lnTo>
                      <a:pt x="3794" y="1745"/>
                    </a:lnTo>
                    <a:lnTo>
                      <a:pt x="3798" y="1745"/>
                    </a:lnTo>
                    <a:lnTo>
                      <a:pt x="3809" y="1743"/>
                    </a:lnTo>
                    <a:lnTo>
                      <a:pt x="3813" y="1743"/>
                    </a:lnTo>
                    <a:lnTo>
                      <a:pt x="3820" y="1741"/>
                    </a:lnTo>
                    <a:lnTo>
                      <a:pt x="3828" y="1741"/>
                    </a:lnTo>
                    <a:lnTo>
                      <a:pt x="3833" y="1741"/>
                    </a:lnTo>
                    <a:lnTo>
                      <a:pt x="3835" y="1741"/>
                    </a:lnTo>
                    <a:lnTo>
                      <a:pt x="3839" y="1741"/>
                    </a:lnTo>
                    <a:lnTo>
                      <a:pt x="3843" y="1739"/>
                    </a:lnTo>
                    <a:lnTo>
                      <a:pt x="3847" y="1735"/>
                    </a:lnTo>
                    <a:lnTo>
                      <a:pt x="3850" y="1735"/>
                    </a:lnTo>
                    <a:lnTo>
                      <a:pt x="3854" y="1735"/>
                    </a:lnTo>
                    <a:lnTo>
                      <a:pt x="3862" y="1733"/>
                    </a:lnTo>
                    <a:lnTo>
                      <a:pt x="3867" y="1728"/>
                    </a:lnTo>
                    <a:lnTo>
                      <a:pt x="3871" y="1724"/>
                    </a:lnTo>
                    <a:lnTo>
                      <a:pt x="3875" y="1722"/>
                    </a:lnTo>
                    <a:lnTo>
                      <a:pt x="3890" y="1711"/>
                    </a:lnTo>
                    <a:lnTo>
                      <a:pt x="3895" y="1707"/>
                    </a:lnTo>
                    <a:lnTo>
                      <a:pt x="3899" y="1703"/>
                    </a:lnTo>
                    <a:lnTo>
                      <a:pt x="3910" y="1694"/>
                    </a:lnTo>
                    <a:lnTo>
                      <a:pt x="3912" y="1690"/>
                    </a:lnTo>
                    <a:lnTo>
                      <a:pt x="3914" y="1686"/>
                    </a:lnTo>
                    <a:lnTo>
                      <a:pt x="3912" y="1683"/>
                    </a:lnTo>
                    <a:lnTo>
                      <a:pt x="3912" y="1679"/>
                    </a:lnTo>
                    <a:lnTo>
                      <a:pt x="3916" y="1673"/>
                    </a:lnTo>
                    <a:lnTo>
                      <a:pt x="3918" y="1671"/>
                    </a:lnTo>
                    <a:lnTo>
                      <a:pt x="3918" y="1664"/>
                    </a:lnTo>
                    <a:lnTo>
                      <a:pt x="3922" y="1658"/>
                    </a:lnTo>
                    <a:lnTo>
                      <a:pt x="3926" y="1658"/>
                    </a:lnTo>
                    <a:lnTo>
                      <a:pt x="3931" y="1658"/>
                    </a:lnTo>
                    <a:lnTo>
                      <a:pt x="3935" y="1656"/>
                    </a:lnTo>
                    <a:lnTo>
                      <a:pt x="3937" y="1655"/>
                    </a:lnTo>
                    <a:lnTo>
                      <a:pt x="3939" y="1651"/>
                    </a:lnTo>
                    <a:lnTo>
                      <a:pt x="3941" y="1649"/>
                    </a:lnTo>
                    <a:lnTo>
                      <a:pt x="3942" y="1647"/>
                    </a:lnTo>
                    <a:lnTo>
                      <a:pt x="3944" y="1645"/>
                    </a:lnTo>
                    <a:lnTo>
                      <a:pt x="3948" y="1640"/>
                    </a:lnTo>
                    <a:lnTo>
                      <a:pt x="3950" y="1636"/>
                    </a:lnTo>
                    <a:lnTo>
                      <a:pt x="3948" y="1632"/>
                    </a:lnTo>
                    <a:lnTo>
                      <a:pt x="3948" y="1626"/>
                    </a:lnTo>
                    <a:lnTo>
                      <a:pt x="3948" y="1623"/>
                    </a:lnTo>
                    <a:lnTo>
                      <a:pt x="3950" y="1619"/>
                    </a:lnTo>
                    <a:lnTo>
                      <a:pt x="3956" y="1617"/>
                    </a:lnTo>
                    <a:lnTo>
                      <a:pt x="3957" y="1615"/>
                    </a:lnTo>
                    <a:lnTo>
                      <a:pt x="3961" y="1609"/>
                    </a:lnTo>
                    <a:lnTo>
                      <a:pt x="3965" y="1600"/>
                    </a:lnTo>
                    <a:lnTo>
                      <a:pt x="3969" y="1598"/>
                    </a:lnTo>
                    <a:lnTo>
                      <a:pt x="3971" y="1596"/>
                    </a:lnTo>
                    <a:lnTo>
                      <a:pt x="3978" y="1596"/>
                    </a:lnTo>
                    <a:lnTo>
                      <a:pt x="3984" y="1594"/>
                    </a:lnTo>
                    <a:lnTo>
                      <a:pt x="3995" y="1591"/>
                    </a:lnTo>
                    <a:lnTo>
                      <a:pt x="3999" y="1589"/>
                    </a:lnTo>
                    <a:lnTo>
                      <a:pt x="4006" y="1587"/>
                    </a:lnTo>
                    <a:lnTo>
                      <a:pt x="4010" y="1589"/>
                    </a:lnTo>
                    <a:lnTo>
                      <a:pt x="4014" y="1589"/>
                    </a:lnTo>
                    <a:lnTo>
                      <a:pt x="4018" y="1589"/>
                    </a:lnTo>
                    <a:lnTo>
                      <a:pt x="4021" y="1587"/>
                    </a:lnTo>
                    <a:lnTo>
                      <a:pt x="4025" y="1581"/>
                    </a:lnTo>
                    <a:lnTo>
                      <a:pt x="4027" y="1579"/>
                    </a:lnTo>
                    <a:lnTo>
                      <a:pt x="4029" y="1576"/>
                    </a:lnTo>
                    <a:lnTo>
                      <a:pt x="4031" y="1570"/>
                    </a:lnTo>
                    <a:lnTo>
                      <a:pt x="4035" y="1568"/>
                    </a:lnTo>
                    <a:lnTo>
                      <a:pt x="4036" y="1566"/>
                    </a:lnTo>
                    <a:lnTo>
                      <a:pt x="4040" y="1566"/>
                    </a:lnTo>
                    <a:lnTo>
                      <a:pt x="4050" y="1566"/>
                    </a:lnTo>
                    <a:lnTo>
                      <a:pt x="4057" y="1564"/>
                    </a:lnTo>
                    <a:lnTo>
                      <a:pt x="4067" y="1559"/>
                    </a:lnTo>
                    <a:lnTo>
                      <a:pt x="4070" y="1559"/>
                    </a:lnTo>
                    <a:lnTo>
                      <a:pt x="4072" y="1557"/>
                    </a:lnTo>
                    <a:lnTo>
                      <a:pt x="4074" y="1555"/>
                    </a:lnTo>
                    <a:lnTo>
                      <a:pt x="4074" y="1551"/>
                    </a:lnTo>
                    <a:lnTo>
                      <a:pt x="4070" y="1546"/>
                    </a:lnTo>
                    <a:lnTo>
                      <a:pt x="4068" y="1542"/>
                    </a:lnTo>
                    <a:lnTo>
                      <a:pt x="4068" y="1540"/>
                    </a:lnTo>
                    <a:lnTo>
                      <a:pt x="4067" y="1536"/>
                    </a:lnTo>
                    <a:lnTo>
                      <a:pt x="4070" y="1536"/>
                    </a:lnTo>
                    <a:lnTo>
                      <a:pt x="4074" y="1538"/>
                    </a:lnTo>
                    <a:lnTo>
                      <a:pt x="4078" y="1540"/>
                    </a:lnTo>
                    <a:lnTo>
                      <a:pt x="4082" y="1540"/>
                    </a:lnTo>
                    <a:lnTo>
                      <a:pt x="4089" y="1536"/>
                    </a:lnTo>
                    <a:lnTo>
                      <a:pt x="4093" y="1536"/>
                    </a:lnTo>
                    <a:lnTo>
                      <a:pt x="4095" y="1536"/>
                    </a:lnTo>
                    <a:lnTo>
                      <a:pt x="4099" y="1538"/>
                    </a:lnTo>
                    <a:lnTo>
                      <a:pt x="4102" y="1540"/>
                    </a:lnTo>
                    <a:lnTo>
                      <a:pt x="4106" y="1540"/>
                    </a:lnTo>
                    <a:lnTo>
                      <a:pt x="4114" y="1538"/>
                    </a:lnTo>
                    <a:lnTo>
                      <a:pt x="4115" y="1538"/>
                    </a:lnTo>
                    <a:lnTo>
                      <a:pt x="4119" y="1542"/>
                    </a:lnTo>
                    <a:lnTo>
                      <a:pt x="4125" y="1544"/>
                    </a:lnTo>
                    <a:lnTo>
                      <a:pt x="4129" y="1544"/>
                    </a:lnTo>
                    <a:lnTo>
                      <a:pt x="4132" y="1544"/>
                    </a:lnTo>
                    <a:lnTo>
                      <a:pt x="4140" y="1540"/>
                    </a:lnTo>
                    <a:lnTo>
                      <a:pt x="4144" y="1540"/>
                    </a:lnTo>
                    <a:lnTo>
                      <a:pt x="4146" y="1542"/>
                    </a:lnTo>
                    <a:lnTo>
                      <a:pt x="4149" y="1542"/>
                    </a:lnTo>
                    <a:lnTo>
                      <a:pt x="4157" y="1544"/>
                    </a:lnTo>
                    <a:lnTo>
                      <a:pt x="4179" y="1548"/>
                    </a:lnTo>
                    <a:lnTo>
                      <a:pt x="4189" y="1551"/>
                    </a:lnTo>
                    <a:lnTo>
                      <a:pt x="4191" y="1553"/>
                    </a:lnTo>
                    <a:lnTo>
                      <a:pt x="4191" y="1557"/>
                    </a:lnTo>
                    <a:lnTo>
                      <a:pt x="4189" y="1559"/>
                    </a:lnTo>
                    <a:lnTo>
                      <a:pt x="4185" y="1561"/>
                    </a:lnTo>
                    <a:lnTo>
                      <a:pt x="4185" y="1564"/>
                    </a:lnTo>
                    <a:lnTo>
                      <a:pt x="4191" y="1566"/>
                    </a:lnTo>
                    <a:lnTo>
                      <a:pt x="4193" y="1568"/>
                    </a:lnTo>
                    <a:lnTo>
                      <a:pt x="4196" y="1570"/>
                    </a:lnTo>
                    <a:lnTo>
                      <a:pt x="4196" y="1574"/>
                    </a:lnTo>
                    <a:lnTo>
                      <a:pt x="4198" y="1576"/>
                    </a:lnTo>
                    <a:lnTo>
                      <a:pt x="4204" y="1581"/>
                    </a:lnTo>
                    <a:lnTo>
                      <a:pt x="4211" y="1583"/>
                    </a:lnTo>
                    <a:lnTo>
                      <a:pt x="4215" y="1583"/>
                    </a:lnTo>
                    <a:lnTo>
                      <a:pt x="4228" y="1581"/>
                    </a:lnTo>
                    <a:lnTo>
                      <a:pt x="4230" y="1583"/>
                    </a:lnTo>
                    <a:lnTo>
                      <a:pt x="4236" y="1589"/>
                    </a:lnTo>
                    <a:lnTo>
                      <a:pt x="4241" y="1591"/>
                    </a:lnTo>
                    <a:lnTo>
                      <a:pt x="4245" y="1593"/>
                    </a:lnTo>
                    <a:lnTo>
                      <a:pt x="4249" y="1593"/>
                    </a:lnTo>
                    <a:lnTo>
                      <a:pt x="4258" y="1591"/>
                    </a:lnTo>
                    <a:lnTo>
                      <a:pt x="4260" y="1593"/>
                    </a:lnTo>
                    <a:lnTo>
                      <a:pt x="4262" y="1594"/>
                    </a:lnTo>
                    <a:lnTo>
                      <a:pt x="4268" y="1598"/>
                    </a:lnTo>
                    <a:lnTo>
                      <a:pt x="4270" y="1602"/>
                    </a:lnTo>
                    <a:lnTo>
                      <a:pt x="4271" y="1604"/>
                    </a:lnTo>
                    <a:lnTo>
                      <a:pt x="4279" y="1613"/>
                    </a:lnTo>
                    <a:lnTo>
                      <a:pt x="4283" y="1615"/>
                    </a:lnTo>
                    <a:lnTo>
                      <a:pt x="4283" y="1619"/>
                    </a:lnTo>
                    <a:lnTo>
                      <a:pt x="4285" y="1626"/>
                    </a:lnTo>
                    <a:lnTo>
                      <a:pt x="4285" y="162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6" name="Rectangle 67">
                <a:extLst>
                  <a:ext uri="{FF2B5EF4-FFF2-40B4-BE49-F238E27FC236}">
                    <a16:creationId xmlns:a16="http://schemas.microsoft.com/office/drawing/2014/main" id="{6365DAA6-4849-4470-9ABE-9B19ED811C28}"/>
                  </a:ext>
                </a:extLst>
              </p:cNvPr>
              <p:cNvSpPr>
                <a:spLocks noChangeArrowheads="1"/>
              </p:cNvSpPr>
              <p:nvPr/>
            </p:nvSpPr>
            <p:spPr bwMode="auto">
              <a:xfrm>
                <a:off x="9522359" y="2671975"/>
                <a:ext cx="862" cy="862"/>
              </a:xfrm>
              <a:prstGeom prst="rect">
                <a:avLst/>
              </a:pr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7" name="Freeform 68">
                <a:extLst>
                  <a:ext uri="{FF2B5EF4-FFF2-40B4-BE49-F238E27FC236}">
                    <a16:creationId xmlns:a16="http://schemas.microsoft.com/office/drawing/2014/main" id="{FC1E584F-AB85-4132-94A3-A70857A31E2E}"/>
                  </a:ext>
                </a:extLst>
              </p:cNvPr>
              <p:cNvSpPr>
                <a:spLocks/>
              </p:cNvSpPr>
              <p:nvPr/>
            </p:nvSpPr>
            <p:spPr bwMode="auto">
              <a:xfrm>
                <a:off x="6820473" y="3136807"/>
                <a:ext cx="1388457" cy="1595433"/>
              </a:xfrm>
              <a:custGeom>
                <a:avLst/>
                <a:gdLst>
                  <a:gd name="T0" fmla="*/ 143 w 1610"/>
                  <a:gd name="T1" fmla="*/ 1816 h 1850"/>
                  <a:gd name="T2" fmla="*/ 397 w 1610"/>
                  <a:gd name="T3" fmla="*/ 1617 h 1850"/>
                  <a:gd name="T4" fmla="*/ 649 w 1610"/>
                  <a:gd name="T5" fmla="*/ 1442 h 1850"/>
                  <a:gd name="T6" fmla="*/ 1038 w 1610"/>
                  <a:gd name="T7" fmla="*/ 1116 h 1850"/>
                  <a:gd name="T8" fmla="*/ 1461 w 1610"/>
                  <a:gd name="T9" fmla="*/ 774 h 1850"/>
                  <a:gd name="T10" fmla="*/ 1567 w 1610"/>
                  <a:gd name="T11" fmla="*/ 428 h 1850"/>
                  <a:gd name="T12" fmla="*/ 1499 w 1610"/>
                  <a:gd name="T13" fmla="*/ 237 h 1850"/>
                  <a:gd name="T14" fmla="*/ 1405 w 1610"/>
                  <a:gd name="T15" fmla="*/ 36 h 1850"/>
                  <a:gd name="T16" fmla="*/ 1354 w 1610"/>
                  <a:gd name="T17" fmla="*/ 49 h 1850"/>
                  <a:gd name="T18" fmla="*/ 1349 w 1610"/>
                  <a:gd name="T19" fmla="*/ 156 h 1850"/>
                  <a:gd name="T20" fmla="*/ 1347 w 1610"/>
                  <a:gd name="T21" fmla="*/ 231 h 1850"/>
                  <a:gd name="T22" fmla="*/ 1341 w 1610"/>
                  <a:gd name="T23" fmla="*/ 257 h 1850"/>
                  <a:gd name="T24" fmla="*/ 1315 w 1610"/>
                  <a:gd name="T25" fmla="*/ 325 h 1850"/>
                  <a:gd name="T26" fmla="*/ 1296 w 1610"/>
                  <a:gd name="T27" fmla="*/ 374 h 1850"/>
                  <a:gd name="T28" fmla="*/ 1262 w 1610"/>
                  <a:gd name="T29" fmla="*/ 434 h 1850"/>
                  <a:gd name="T30" fmla="*/ 1194 w 1610"/>
                  <a:gd name="T31" fmla="*/ 479 h 1850"/>
                  <a:gd name="T32" fmla="*/ 1125 w 1610"/>
                  <a:gd name="T33" fmla="*/ 481 h 1850"/>
                  <a:gd name="T34" fmla="*/ 1127 w 1610"/>
                  <a:gd name="T35" fmla="*/ 528 h 1850"/>
                  <a:gd name="T36" fmla="*/ 1108 w 1610"/>
                  <a:gd name="T37" fmla="*/ 612 h 1850"/>
                  <a:gd name="T38" fmla="*/ 1080 w 1610"/>
                  <a:gd name="T39" fmla="*/ 678 h 1850"/>
                  <a:gd name="T40" fmla="*/ 1050 w 1610"/>
                  <a:gd name="T41" fmla="*/ 802 h 1850"/>
                  <a:gd name="T42" fmla="*/ 1123 w 1610"/>
                  <a:gd name="T43" fmla="*/ 787 h 1850"/>
                  <a:gd name="T44" fmla="*/ 1187 w 1610"/>
                  <a:gd name="T45" fmla="*/ 734 h 1850"/>
                  <a:gd name="T46" fmla="*/ 1191 w 1610"/>
                  <a:gd name="T47" fmla="*/ 748 h 1850"/>
                  <a:gd name="T48" fmla="*/ 1123 w 1610"/>
                  <a:gd name="T49" fmla="*/ 798 h 1850"/>
                  <a:gd name="T50" fmla="*/ 1042 w 1610"/>
                  <a:gd name="T51" fmla="*/ 830 h 1850"/>
                  <a:gd name="T52" fmla="*/ 1003 w 1610"/>
                  <a:gd name="T53" fmla="*/ 905 h 1850"/>
                  <a:gd name="T54" fmla="*/ 991 w 1610"/>
                  <a:gd name="T55" fmla="*/ 973 h 1850"/>
                  <a:gd name="T56" fmla="*/ 999 w 1610"/>
                  <a:gd name="T57" fmla="*/ 1022 h 1850"/>
                  <a:gd name="T58" fmla="*/ 993 w 1610"/>
                  <a:gd name="T59" fmla="*/ 1061 h 1850"/>
                  <a:gd name="T60" fmla="*/ 978 w 1610"/>
                  <a:gd name="T61" fmla="*/ 1040 h 1850"/>
                  <a:gd name="T62" fmla="*/ 982 w 1610"/>
                  <a:gd name="T63" fmla="*/ 969 h 1850"/>
                  <a:gd name="T64" fmla="*/ 935 w 1610"/>
                  <a:gd name="T65" fmla="*/ 999 h 1850"/>
                  <a:gd name="T66" fmla="*/ 894 w 1610"/>
                  <a:gd name="T67" fmla="*/ 1055 h 1850"/>
                  <a:gd name="T68" fmla="*/ 890 w 1610"/>
                  <a:gd name="T69" fmla="*/ 1123 h 1850"/>
                  <a:gd name="T70" fmla="*/ 858 w 1610"/>
                  <a:gd name="T71" fmla="*/ 1076 h 1850"/>
                  <a:gd name="T72" fmla="*/ 809 w 1610"/>
                  <a:gd name="T73" fmla="*/ 1119 h 1850"/>
                  <a:gd name="T74" fmla="*/ 811 w 1610"/>
                  <a:gd name="T75" fmla="*/ 1125 h 1850"/>
                  <a:gd name="T76" fmla="*/ 769 w 1610"/>
                  <a:gd name="T77" fmla="*/ 1147 h 1850"/>
                  <a:gd name="T78" fmla="*/ 726 w 1610"/>
                  <a:gd name="T79" fmla="*/ 1161 h 1850"/>
                  <a:gd name="T80" fmla="*/ 781 w 1610"/>
                  <a:gd name="T81" fmla="*/ 1213 h 1850"/>
                  <a:gd name="T82" fmla="*/ 762 w 1610"/>
                  <a:gd name="T83" fmla="*/ 1183 h 1850"/>
                  <a:gd name="T84" fmla="*/ 700 w 1610"/>
                  <a:gd name="T85" fmla="*/ 1204 h 1850"/>
                  <a:gd name="T86" fmla="*/ 732 w 1610"/>
                  <a:gd name="T87" fmla="*/ 1183 h 1850"/>
                  <a:gd name="T88" fmla="*/ 694 w 1610"/>
                  <a:gd name="T89" fmla="*/ 1217 h 1850"/>
                  <a:gd name="T90" fmla="*/ 685 w 1610"/>
                  <a:gd name="T91" fmla="*/ 1275 h 1850"/>
                  <a:gd name="T92" fmla="*/ 636 w 1610"/>
                  <a:gd name="T93" fmla="*/ 1281 h 1850"/>
                  <a:gd name="T94" fmla="*/ 580 w 1610"/>
                  <a:gd name="T95" fmla="*/ 1331 h 1850"/>
                  <a:gd name="T96" fmla="*/ 587 w 1610"/>
                  <a:gd name="T97" fmla="*/ 1346 h 1850"/>
                  <a:gd name="T98" fmla="*/ 589 w 1610"/>
                  <a:gd name="T99" fmla="*/ 1382 h 1850"/>
                  <a:gd name="T100" fmla="*/ 555 w 1610"/>
                  <a:gd name="T101" fmla="*/ 1369 h 1850"/>
                  <a:gd name="T102" fmla="*/ 497 w 1610"/>
                  <a:gd name="T103" fmla="*/ 1414 h 1850"/>
                  <a:gd name="T104" fmla="*/ 459 w 1610"/>
                  <a:gd name="T105" fmla="*/ 1442 h 1850"/>
                  <a:gd name="T106" fmla="*/ 454 w 1610"/>
                  <a:gd name="T107" fmla="*/ 1437 h 1850"/>
                  <a:gd name="T108" fmla="*/ 392 w 1610"/>
                  <a:gd name="T109" fmla="*/ 1472 h 1850"/>
                  <a:gd name="T110" fmla="*/ 331 w 1610"/>
                  <a:gd name="T111" fmla="*/ 1551 h 1850"/>
                  <a:gd name="T112" fmla="*/ 354 w 1610"/>
                  <a:gd name="T113" fmla="*/ 1577 h 1850"/>
                  <a:gd name="T114" fmla="*/ 282 w 1610"/>
                  <a:gd name="T115" fmla="*/ 1570 h 1850"/>
                  <a:gd name="T116" fmla="*/ 213 w 1610"/>
                  <a:gd name="T117" fmla="*/ 1626 h 1850"/>
                  <a:gd name="T118" fmla="*/ 170 w 1610"/>
                  <a:gd name="T119" fmla="*/ 1609 h 1850"/>
                  <a:gd name="T120" fmla="*/ 98 w 1610"/>
                  <a:gd name="T121" fmla="*/ 1645 h 1850"/>
                  <a:gd name="T122" fmla="*/ 72 w 1610"/>
                  <a:gd name="T123" fmla="*/ 1688 h 1850"/>
                  <a:gd name="T124" fmla="*/ 32 w 1610"/>
                  <a:gd name="T125" fmla="*/ 173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0" h="1850">
                    <a:moveTo>
                      <a:pt x="31" y="1763"/>
                    </a:moveTo>
                    <a:lnTo>
                      <a:pt x="51" y="1760"/>
                    </a:lnTo>
                    <a:lnTo>
                      <a:pt x="89" y="1754"/>
                    </a:lnTo>
                    <a:lnTo>
                      <a:pt x="94" y="1756"/>
                    </a:lnTo>
                    <a:lnTo>
                      <a:pt x="104" y="1765"/>
                    </a:lnTo>
                    <a:lnTo>
                      <a:pt x="111" y="1776"/>
                    </a:lnTo>
                    <a:lnTo>
                      <a:pt x="113" y="1793"/>
                    </a:lnTo>
                    <a:lnTo>
                      <a:pt x="106" y="1810"/>
                    </a:lnTo>
                    <a:lnTo>
                      <a:pt x="98" y="1833"/>
                    </a:lnTo>
                    <a:lnTo>
                      <a:pt x="98" y="1842"/>
                    </a:lnTo>
                    <a:lnTo>
                      <a:pt x="100" y="1850"/>
                    </a:lnTo>
                    <a:lnTo>
                      <a:pt x="111" y="1840"/>
                    </a:lnTo>
                    <a:lnTo>
                      <a:pt x="128" y="1835"/>
                    </a:lnTo>
                    <a:lnTo>
                      <a:pt x="138" y="1829"/>
                    </a:lnTo>
                    <a:lnTo>
                      <a:pt x="143" y="1816"/>
                    </a:lnTo>
                    <a:lnTo>
                      <a:pt x="149" y="1799"/>
                    </a:lnTo>
                    <a:lnTo>
                      <a:pt x="158" y="1790"/>
                    </a:lnTo>
                    <a:lnTo>
                      <a:pt x="172" y="1784"/>
                    </a:lnTo>
                    <a:lnTo>
                      <a:pt x="192" y="1784"/>
                    </a:lnTo>
                    <a:lnTo>
                      <a:pt x="207" y="1776"/>
                    </a:lnTo>
                    <a:lnTo>
                      <a:pt x="224" y="1760"/>
                    </a:lnTo>
                    <a:lnTo>
                      <a:pt x="247" y="1714"/>
                    </a:lnTo>
                    <a:lnTo>
                      <a:pt x="264" y="1692"/>
                    </a:lnTo>
                    <a:lnTo>
                      <a:pt x="286" y="1668"/>
                    </a:lnTo>
                    <a:lnTo>
                      <a:pt x="296" y="1668"/>
                    </a:lnTo>
                    <a:lnTo>
                      <a:pt x="320" y="1668"/>
                    </a:lnTo>
                    <a:lnTo>
                      <a:pt x="360" y="1660"/>
                    </a:lnTo>
                    <a:lnTo>
                      <a:pt x="369" y="1651"/>
                    </a:lnTo>
                    <a:lnTo>
                      <a:pt x="382" y="1624"/>
                    </a:lnTo>
                    <a:lnTo>
                      <a:pt x="397" y="1617"/>
                    </a:lnTo>
                    <a:lnTo>
                      <a:pt x="427" y="1615"/>
                    </a:lnTo>
                    <a:lnTo>
                      <a:pt x="437" y="1621"/>
                    </a:lnTo>
                    <a:lnTo>
                      <a:pt x="439" y="1632"/>
                    </a:lnTo>
                    <a:lnTo>
                      <a:pt x="427" y="1651"/>
                    </a:lnTo>
                    <a:lnTo>
                      <a:pt x="431" y="1660"/>
                    </a:lnTo>
                    <a:lnTo>
                      <a:pt x="450" y="1653"/>
                    </a:lnTo>
                    <a:lnTo>
                      <a:pt x="474" y="1641"/>
                    </a:lnTo>
                    <a:lnTo>
                      <a:pt x="486" y="1628"/>
                    </a:lnTo>
                    <a:lnTo>
                      <a:pt x="493" y="1609"/>
                    </a:lnTo>
                    <a:lnTo>
                      <a:pt x="502" y="1596"/>
                    </a:lnTo>
                    <a:lnTo>
                      <a:pt x="533" y="1576"/>
                    </a:lnTo>
                    <a:lnTo>
                      <a:pt x="559" y="1555"/>
                    </a:lnTo>
                    <a:lnTo>
                      <a:pt x="589" y="1525"/>
                    </a:lnTo>
                    <a:lnTo>
                      <a:pt x="617" y="1489"/>
                    </a:lnTo>
                    <a:lnTo>
                      <a:pt x="649" y="1442"/>
                    </a:lnTo>
                    <a:lnTo>
                      <a:pt x="677" y="1397"/>
                    </a:lnTo>
                    <a:lnTo>
                      <a:pt x="700" y="1365"/>
                    </a:lnTo>
                    <a:lnTo>
                      <a:pt x="721" y="1345"/>
                    </a:lnTo>
                    <a:lnTo>
                      <a:pt x="751" y="1330"/>
                    </a:lnTo>
                    <a:lnTo>
                      <a:pt x="786" y="1313"/>
                    </a:lnTo>
                    <a:lnTo>
                      <a:pt x="807" y="1296"/>
                    </a:lnTo>
                    <a:lnTo>
                      <a:pt x="837" y="1286"/>
                    </a:lnTo>
                    <a:lnTo>
                      <a:pt x="863" y="1273"/>
                    </a:lnTo>
                    <a:lnTo>
                      <a:pt x="888" y="1249"/>
                    </a:lnTo>
                    <a:lnTo>
                      <a:pt x="916" y="1217"/>
                    </a:lnTo>
                    <a:lnTo>
                      <a:pt x="920" y="1198"/>
                    </a:lnTo>
                    <a:lnTo>
                      <a:pt x="933" y="1196"/>
                    </a:lnTo>
                    <a:lnTo>
                      <a:pt x="961" y="1183"/>
                    </a:lnTo>
                    <a:lnTo>
                      <a:pt x="997" y="1157"/>
                    </a:lnTo>
                    <a:lnTo>
                      <a:pt x="1038" y="1116"/>
                    </a:lnTo>
                    <a:lnTo>
                      <a:pt x="1057" y="1078"/>
                    </a:lnTo>
                    <a:lnTo>
                      <a:pt x="1080" y="1059"/>
                    </a:lnTo>
                    <a:lnTo>
                      <a:pt x="1106" y="1048"/>
                    </a:lnTo>
                    <a:lnTo>
                      <a:pt x="1155" y="1035"/>
                    </a:lnTo>
                    <a:lnTo>
                      <a:pt x="1198" y="1031"/>
                    </a:lnTo>
                    <a:lnTo>
                      <a:pt x="1230" y="1009"/>
                    </a:lnTo>
                    <a:lnTo>
                      <a:pt x="1243" y="992"/>
                    </a:lnTo>
                    <a:lnTo>
                      <a:pt x="1256" y="965"/>
                    </a:lnTo>
                    <a:lnTo>
                      <a:pt x="1277" y="943"/>
                    </a:lnTo>
                    <a:lnTo>
                      <a:pt x="1305" y="930"/>
                    </a:lnTo>
                    <a:lnTo>
                      <a:pt x="1341" y="911"/>
                    </a:lnTo>
                    <a:lnTo>
                      <a:pt x="1373" y="881"/>
                    </a:lnTo>
                    <a:lnTo>
                      <a:pt x="1390" y="847"/>
                    </a:lnTo>
                    <a:lnTo>
                      <a:pt x="1416" y="806"/>
                    </a:lnTo>
                    <a:lnTo>
                      <a:pt x="1461" y="774"/>
                    </a:lnTo>
                    <a:lnTo>
                      <a:pt x="1491" y="757"/>
                    </a:lnTo>
                    <a:lnTo>
                      <a:pt x="1512" y="740"/>
                    </a:lnTo>
                    <a:lnTo>
                      <a:pt x="1533" y="701"/>
                    </a:lnTo>
                    <a:lnTo>
                      <a:pt x="1550" y="667"/>
                    </a:lnTo>
                    <a:lnTo>
                      <a:pt x="1557" y="656"/>
                    </a:lnTo>
                    <a:lnTo>
                      <a:pt x="1565" y="656"/>
                    </a:lnTo>
                    <a:lnTo>
                      <a:pt x="1572" y="663"/>
                    </a:lnTo>
                    <a:lnTo>
                      <a:pt x="1580" y="642"/>
                    </a:lnTo>
                    <a:lnTo>
                      <a:pt x="1580" y="625"/>
                    </a:lnTo>
                    <a:lnTo>
                      <a:pt x="1580" y="607"/>
                    </a:lnTo>
                    <a:lnTo>
                      <a:pt x="1587" y="586"/>
                    </a:lnTo>
                    <a:lnTo>
                      <a:pt x="1600" y="554"/>
                    </a:lnTo>
                    <a:lnTo>
                      <a:pt x="1606" y="526"/>
                    </a:lnTo>
                    <a:lnTo>
                      <a:pt x="1610" y="487"/>
                    </a:lnTo>
                    <a:lnTo>
                      <a:pt x="1567" y="428"/>
                    </a:lnTo>
                    <a:lnTo>
                      <a:pt x="1542" y="398"/>
                    </a:lnTo>
                    <a:lnTo>
                      <a:pt x="1520" y="380"/>
                    </a:lnTo>
                    <a:lnTo>
                      <a:pt x="1510" y="380"/>
                    </a:lnTo>
                    <a:lnTo>
                      <a:pt x="1499" y="389"/>
                    </a:lnTo>
                    <a:lnTo>
                      <a:pt x="1493" y="393"/>
                    </a:lnTo>
                    <a:lnTo>
                      <a:pt x="1484" y="393"/>
                    </a:lnTo>
                    <a:lnTo>
                      <a:pt x="1461" y="365"/>
                    </a:lnTo>
                    <a:lnTo>
                      <a:pt x="1463" y="351"/>
                    </a:lnTo>
                    <a:lnTo>
                      <a:pt x="1471" y="329"/>
                    </a:lnTo>
                    <a:lnTo>
                      <a:pt x="1486" y="321"/>
                    </a:lnTo>
                    <a:lnTo>
                      <a:pt x="1505" y="304"/>
                    </a:lnTo>
                    <a:lnTo>
                      <a:pt x="1510" y="286"/>
                    </a:lnTo>
                    <a:lnTo>
                      <a:pt x="1508" y="269"/>
                    </a:lnTo>
                    <a:lnTo>
                      <a:pt x="1501" y="248"/>
                    </a:lnTo>
                    <a:lnTo>
                      <a:pt x="1499" y="237"/>
                    </a:lnTo>
                    <a:lnTo>
                      <a:pt x="1505" y="229"/>
                    </a:lnTo>
                    <a:lnTo>
                      <a:pt x="1522" y="218"/>
                    </a:lnTo>
                    <a:lnTo>
                      <a:pt x="1540" y="209"/>
                    </a:lnTo>
                    <a:lnTo>
                      <a:pt x="1542" y="201"/>
                    </a:lnTo>
                    <a:lnTo>
                      <a:pt x="1538" y="196"/>
                    </a:lnTo>
                    <a:lnTo>
                      <a:pt x="1520" y="197"/>
                    </a:lnTo>
                    <a:lnTo>
                      <a:pt x="1501" y="201"/>
                    </a:lnTo>
                    <a:lnTo>
                      <a:pt x="1491" y="186"/>
                    </a:lnTo>
                    <a:lnTo>
                      <a:pt x="1488" y="171"/>
                    </a:lnTo>
                    <a:lnTo>
                      <a:pt x="1471" y="150"/>
                    </a:lnTo>
                    <a:lnTo>
                      <a:pt x="1446" y="149"/>
                    </a:lnTo>
                    <a:lnTo>
                      <a:pt x="1437" y="147"/>
                    </a:lnTo>
                    <a:lnTo>
                      <a:pt x="1433" y="128"/>
                    </a:lnTo>
                    <a:lnTo>
                      <a:pt x="1424" y="85"/>
                    </a:lnTo>
                    <a:lnTo>
                      <a:pt x="1405" y="36"/>
                    </a:lnTo>
                    <a:lnTo>
                      <a:pt x="1397" y="19"/>
                    </a:lnTo>
                    <a:lnTo>
                      <a:pt x="1384" y="0"/>
                    </a:lnTo>
                    <a:lnTo>
                      <a:pt x="1382" y="2"/>
                    </a:lnTo>
                    <a:lnTo>
                      <a:pt x="1381" y="10"/>
                    </a:lnTo>
                    <a:lnTo>
                      <a:pt x="1377" y="12"/>
                    </a:lnTo>
                    <a:lnTo>
                      <a:pt x="1373" y="12"/>
                    </a:lnTo>
                    <a:lnTo>
                      <a:pt x="1369" y="12"/>
                    </a:lnTo>
                    <a:lnTo>
                      <a:pt x="1371" y="17"/>
                    </a:lnTo>
                    <a:lnTo>
                      <a:pt x="1367" y="27"/>
                    </a:lnTo>
                    <a:lnTo>
                      <a:pt x="1364" y="32"/>
                    </a:lnTo>
                    <a:lnTo>
                      <a:pt x="1358" y="34"/>
                    </a:lnTo>
                    <a:lnTo>
                      <a:pt x="1356" y="38"/>
                    </a:lnTo>
                    <a:lnTo>
                      <a:pt x="1356" y="42"/>
                    </a:lnTo>
                    <a:lnTo>
                      <a:pt x="1356" y="45"/>
                    </a:lnTo>
                    <a:lnTo>
                      <a:pt x="1354" y="49"/>
                    </a:lnTo>
                    <a:lnTo>
                      <a:pt x="1347" y="47"/>
                    </a:lnTo>
                    <a:lnTo>
                      <a:pt x="1345" y="49"/>
                    </a:lnTo>
                    <a:lnTo>
                      <a:pt x="1343" y="53"/>
                    </a:lnTo>
                    <a:lnTo>
                      <a:pt x="1341" y="55"/>
                    </a:lnTo>
                    <a:lnTo>
                      <a:pt x="1341" y="64"/>
                    </a:lnTo>
                    <a:lnTo>
                      <a:pt x="1343" y="85"/>
                    </a:lnTo>
                    <a:lnTo>
                      <a:pt x="1343" y="89"/>
                    </a:lnTo>
                    <a:lnTo>
                      <a:pt x="1343" y="94"/>
                    </a:lnTo>
                    <a:lnTo>
                      <a:pt x="1345" y="111"/>
                    </a:lnTo>
                    <a:lnTo>
                      <a:pt x="1345" y="119"/>
                    </a:lnTo>
                    <a:lnTo>
                      <a:pt x="1345" y="128"/>
                    </a:lnTo>
                    <a:lnTo>
                      <a:pt x="1347" y="135"/>
                    </a:lnTo>
                    <a:lnTo>
                      <a:pt x="1347" y="149"/>
                    </a:lnTo>
                    <a:lnTo>
                      <a:pt x="1349" y="152"/>
                    </a:lnTo>
                    <a:lnTo>
                      <a:pt x="1349" y="156"/>
                    </a:lnTo>
                    <a:lnTo>
                      <a:pt x="1347" y="160"/>
                    </a:lnTo>
                    <a:lnTo>
                      <a:pt x="1345" y="164"/>
                    </a:lnTo>
                    <a:lnTo>
                      <a:pt x="1343" y="165"/>
                    </a:lnTo>
                    <a:lnTo>
                      <a:pt x="1343" y="169"/>
                    </a:lnTo>
                    <a:lnTo>
                      <a:pt x="1343" y="173"/>
                    </a:lnTo>
                    <a:lnTo>
                      <a:pt x="1345" y="177"/>
                    </a:lnTo>
                    <a:lnTo>
                      <a:pt x="1345" y="182"/>
                    </a:lnTo>
                    <a:lnTo>
                      <a:pt x="1345" y="186"/>
                    </a:lnTo>
                    <a:lnTo>
                      <a:pt x="1347" y="194"/>
                    </a:lnTo>
                    <a:lnTo>
                      <a:pt x="1347" y="207"/>
                    </a:lnTo>
                    <a:lnTo>
                      <a:pt x="1347" y="211"/>
                    </a:lnTo>
                    <a:lnTo>
                      <a:pt x="1347" y="216"/>
                    </a:lnTo>
                    <a:lnTo>
                      <a:pt x="1349" y="222"/>
                    </a:lnTo>
                    <a:lnTo>
                      <a:pt x="1349" y="226"/>
                    </a:lnTo>
                    <a:lnTo>
                      <a:pt x="1347" y="231"/>
                    </a:lnTo>
                    <a:lnTo>
                      <a:pt x="1349" y="233"/>
                    </a:lnTo>
                    <a:lnTo>
                      <a:pt x="1350" y="235"/>
                    </a:lnTo>
                    <a:lnTo>
                      <a:pt x="1352" y="239"/>
                    </a:lnTo>
                    <a:lnTo>
                      <a:pt x="1354" y="242"/>
                    </a:lnTo>
                    <a:lnTo>
                      <a:pt x="1356" y="244"/>
                    </a:lnTo>
                    <a:lnTo>
                      <a:pt x="1360" y="244"/>
                    </a:lnTo>
                    <a:lnTo>
                      <a:pt x="1360" y="248"/>
                    </a:lnTo>
                    <a:lnTo>
                      <a:pt x="1358" y="250"/>
                    </a:lnTo>
                    <a:lnTo>
                      <a:pt x="1354" y="248"/>
                    </a:lnTo>
                    <a:lnTo>
                      <a:pt x="1350" y="250"/>
                    </a:lnTo>
                    <a:lnTo>
                      <a:pt x="1349" y="252"/>
                    </a:lnTo>
                    <a:lnTo>
                      <a:pt x="1349" y="256"/>
                    </a:lnTo>
                    <a:lnTo>
                      <a:pt x="1345" y="254"/>
                    </a:lnTo>
                    <a:lnTo>
                      <a:pt x="1343" y="256"/>
                    </a:lnTo>
                    <a:lnTo>
                      <a:pt x="1341" y="257"/>
                    </a:lnTo>
                    <a:lnTo>
                      <a:pt x="1341" y="271"/>
                    </a:lnTo>
                    <a:lnTo>
                      <a:pt x="1341" y="276"/>
                    </a:lnTo>
                    <a:lnTo>
                      <a:pt x="1341" y="280"/>
                    </a:lnTo>
                    <a:lnTo>
                      <a:pt x="1335" y="291"/>
                    </a:lnTo>
                    <a:lnTo>
                      <a:pt x="1334" y="299"/>
                    </a:lnTo>
                    <a:lnTo>
                      <a:pt x="1334" y="303"/>
                    </a:lnTo>
                    <a:lnTo>
                      <a:pt x="1335" y="308"/>
                    </a:lnTo>
                    <a:lnTo>
                      <a:pt x="1335" y="312"/>
                    </a:lnTo>
                    <a:lnTo>
                      <a:pt x="1334" y="312"/>
                    </a:lnTo>
                    <a:lnTo>
                      <a:pt x="1330" y="310"/>
                    </a:lnTo>
                    <a:lnTo>
                      <a:pt x="1328" y="312"/>
                    </a:lnTo>
                    <a:lnTo>
                      <a:pt x="1324" y="318"/>
                    </a:lnTo>
                    <a:lnTo>
                      <a:pt x="1322" y="319"/>
                    </a:lnTo>
                    <a:lnTo>
                      <a:pt x="1320" y="323"/>
                    </a:lnTo>
                    <a:lnTo>
                      <a:pt x="1315" y="325"/>
                    </a:lnTo>
                    <a:lnTo>
                      <a:pt x="1313" y="327"/>
                    </a:lnTo>
                    <a:lnTo>
                      <a:pt x="1309" y="329"/>
                    </a:lnTo>
                    <a:lnTo>
                      <a:pt x="1307" y="331"/>
                    </a:lnTo>
                    <a:lnTo>
                      <a:pt x="1305" y="333"/>
                    </a:lnTo>
                    <a:lnTo>
                      <a:pt x="1303" y="336"/>
                    </a:lnTo>
                    <a:lnTo>
                      <a:pt x="1303" y="340"/>
                    </a:lnTo>
                    <a:lnTo>
                      <a:pt x="1303" y="344"/>
                    </a:lnTo>
                    <a:lnTo>
                      <a:pt x="1303" y="348"/>
                    </a:lnTo>
                    <a:lnTo>
                      <a:pt x="1302" y="351"/>
                    </a:lnTo>
                    <a:lnTo>
                      <a:pt x="1300" y="353"/>
                    </a:lnTo>
                    <a:lnTo>
                      <a:pt x="1296" y="359"/>
                    </a:lnTo>
                    <a:lnTo>
                      <a:pt x="1294" y="363"/>
                    </a:lnTo>
                    <a:lnTo>
                      <a:pt x="1294" y="366"/>
                    </a:lnTo>
                    <a:lnTo>
                      <a:pt x="1296" y="370"/>
                    </a:lnTo>
                    <a:lnTo>
                      <a:pt x="1296" y="374"/>
                    </a:lnTo>
                    <a:lnTo>
                      <a:pt x="1292" y="376"/>
                    </a:lnTo>
                    <a:lnTo>
                      <a:pt x="1290" y="380"/>
                    </a:lnTo>
                    <a:lnTo>
                      <a:pt x="1288" y="381"/>
                    </a:lnTo>
                    <a:lnTo>
                      <a:pt x="1286" y="385"/>
                    </a:lnTo>
                    <a:lnTo>
                      <a:pt x="1286" y="389"/>
                    </a:lnTo>
                    <a:lnTo>
                      <a:pt x="1283" y="395"/>
                    </a:lnTo>
                    <a:lnTo>
                      <a:pt x="1279" y="400"/>
                    </a:lnTo>
                    <a:lnTo>
                      <a:pt x="1277" y="402"/>
                    </a:lnTo>
                    <a:lnTo>
                      <a:pt x="1275" y="406"/>
                    </a:lnTo>
                    <a:lnTo>
                      <a:pt x="1275" y="408"/>
                    </a:lnTo>
                    <a:lnTo>
                      <a:pt x="1273" y="415"/>
                    </a:lnTo>
                    <a:lnTo>
                      <a:pt x="1268" y="419"/>
                    </a:lnTo>
                    <a:lnTo>
                      <a:pt x="1264" y="425"/>
                    </a:lnTo>
                    <a:lnTo>
                      <a:pt x="1262" y="426"/>
                    </a:lnTo>
                    <a:lnTo>
                      <a:pt x="1262" y="434"/>
                    </a:lnTo>
                    <a:lnTo>
                      <a:pt x="1260" y="436"/>
                    </a:lnTo>
                    <a:lnTo>
                      <a:pt x="1256" y="436"/>
                    </a:lnTo>
                    <a:lnTo>
                      <a:pt x="1255" y="434"/>
                    </a:lnTo>
                    <a:lnTo>
                      <a:pt x="1251" y="434"/>
                    </a:lnTo>
                    <a:lnTo>
                      <a:pt x="1249" y="436"/>
                    </a:lnTo>
                    <a:lnTo>
                      <a:pt x="1245" y="438"/>
                    </a:lnTo>
                    <a:lnTo>
                      <a:pt x="1243" y="440"/>
                    </a:lnTo>
                    <a:lnTo>
                      <a:pt x="1241" y="443"/>
                    </a:lnTo>
                    <a:lnTo>
                      <a:pt x="1241" y="447"/>
                    </a:lnTo>
                    <a:lnTo>
                      <a:pt x="1239" y="449"/>
                    </a:lnTo>
                    <a:lnTo>
                      <a:pt x="1236" y="449"/>
                    </a:lnTo>
                    <a:lnTo>
                      <a:pt x="1234" y="453"/>
                    </a:lnTo>
                    <a:lnTo>
                      <a:pt x="1204" y="473"/>
                    </a:lnTo>
                    <a:lnTo>
                      <a:pt x="1202" y="475"/>
                    </a:lnTo>
                    <a:lnTo>
                      <a:pt x="1194" y="479"/>
                    </a:lnTo>
                    <a:lnTo>
                      <a:pt x="1191" y="483"/>
                    </a:lnTo>
                    <a:lnTo>
                      <a:pt x="1185" y="481"/>
                    </a:lnTo>
                    <a:lnTo>
                      <a:pt x="1183" y="479"/>
                    </a:lnTo>
                    <a:lnTo>
                      <a:pt x="1181" y="477"/>
                    </a:lnTo>
                    <a:lnTo>
                      <a:pt x="1177" y="483"/>
                    </a:lnTo>
                    <a:lnTo>
                      <a:pt x="1174" y="483"/>
                    </a:lnTo>
                    <a:lnTo>
                      <a:pt x="1172" y="481"/>
                    </a:lnTo>
                    <a:lnTo>
                      <a:pt x="1168" y="481"/>
                    </a:lnTo>
                    <a:lnTo>
                      <a:pt x="1162" y="485"/>
                    </a:lnTo>
                    <a:lnTo>
                      <a:pt x="1161" y="487"/>
                    </a:lnTo>
                    <a:lnTo>
                      <a:pt x="1147" y="487"/>
                    </a:lnTo>
                    <a:lnTo>
                      <a:pt x="1140" y="487"/>
                    </a:lnTo>
                    <a:lnTo>
                      <a:pt x="1136" y="485"/>
                    </a:lnTo>
                    <a:lnTo>
                      <a:pt x="1129" y="483"/>
                    </a:lnTo>
                    <a:lnTo>
                      <a:pt x="1125" y="481"/>
                    </a:lnTo>
                    <a:lnTo>
                      <a:pt x="1123" y="485"/>
                    </a:lnTo>
                    <a:lnTo>
                      <a:pt x="1125" y="488"/>
                    </a:lnTo>
                    <a:lnTo>
                      <a:pt x="1125" y="492"/>
                    </a:lnTo>
                    <a:lnTo>
                      <a:pt x="1125" y="496"/>
                    </a:lnTo>
                    <a:lnTo>
                      <a:pt x="1125" y="502"/>
                    </a:lnTo>
                    <a:lnTo>
                      <a:pt x="1125" y="505"/>
                    </a:lnTo>
                    <a:lnTo>
                      <a:pt x="1125" y="515"/>
                    </a:lnTo>
                    <a:lnTo>
                      <a:pt x="1127" y="517"/>
                    </a:lnTo>
                    <a:lnTo>
                      <a:pt x="1129" y="515"/>
                    </a:lnTo>
                    <a:lnTo>
                      <a:pt x="1130" y="515"/>
                    </a:lnTo>
                    <a:lnTo>
                      <a:pt x="1134" y="518"/>
                    </a:lnTo>
                    <a:lnTo>
                      <a:pt x="1134" y="520"/>
                    </a:lnTo>
                    <a:lnTo>
                      <a:pt x="1132" y="524"/>
                    </a:lnTo>
                    <a:lnTo>
                      <a:pt x="1130" y="526"/>
                    </a:lnTo>
                    <a:lnTo>
                      <a:pt x="1127" y="528"/>
                    </a:lnTo>
                    <a:lnTo>
                      <a:pt x="1125" y="530"/>
                    </a:lnTo>
                    <a:lnTo>
                      <a:pt x="1123" y="533"/>
                    </a:lnTo>
                    <a:lnTo>
                      <a:pt x="1121" y="535"/>
                    </a:lnTo>
                    <a:lnTo>
                      <a:pt x="1123" y="541"/>
                    </a:lnTo>
                    <a:lnTo>
                      <a:pt x="1123" y="549"/>
                    </a:lnTo>
                    <a:lnTo>
                      <a:pt x="1123" y="552"/>
                    </a:lnTo>
                    <a:lnTo>
                      <a:pt x="1121" y="556"/>
                    </a:lnTo>
                    <a:lnTo>
                      <a:pt x="1117" y="558"/>
                    </a:lnTo>
                    <a:lnTo>
                      <a:pt x="1117" y="560"/>
                    </a:lnTo>
                    <a:lnTo>
                      <a:pt x="1114" y="575"/>
                    </a:lnTo>
                    <a:lnTo>
                      <a:pt x="1112" y="577"/>
                    </a:lnTo>
                    <a:lnTo>
                      <a:pt x="1110" y="582"/>
                    </a:lnTo>
                    <a:lnTo>
                      <a:pt x="1110" y="592"/>
                    </a:lnTo>
                    <a:lnTo>
                      <a:pt x="1110" y="605"/>
                    </a:lnTo>
                    <a:lnTo>
                      <a:pt x="1108" y="612"/>
                    </a:lnTo>
                    <a:lnTo>
                      <a:pt x="1106" y="614"/>
                    </a:lnTo>
                    <a:lnTo>
                      <a:pt x="1100" y="618"/>
                    </a:lnTo>
                    <a:lnTo>
                      <a:pt x="1098" y="620"/>
                    </a:lnTo>
                    <a:lnTo>
                      <a:pt x="1097" y="622"/>
                    </a:lnTo>
                    <a:lnTo>
                      <a:pt x="1095" y="625"/>
                    </a:lnTo>
                    <a:lnTo>
                      <a:pt x="1095" y="629"/>
                    </a:lnTo>
                    <a:lnTo>
                      <a:pt x="1091" y="631"/>
                    </a:lnTo>
                    <a:lnTo>
                      <a:pt x="1091" y="635"/>
                    </a:lnTo>
                    <a:lnTo>
                      <a:pt x="1089" y="639"/>
                    </a:lnTo>
                    <a:lnTo>
                      <a:pt x="1089" y="646"/>
                    </a:lnTo>
                    <a:lnTo>
                      <a:pt x="1085" y="656"/>
                    </a:lnTo>
                    <a:lnTo>
                      <a:pt x="1085" y="661"/>
                    </a:lnTo>
                    <a:lnTo>
                      <a:pt x="1083" y="669"/>
                    </a:lnTo>
                    <a:lnTo>
                      <a:pt x="1082" y="671"/>
                    </a:lnTo>
                    <a:lnTo>
                      <a:pt x="1080" y="678"/>
                    </a:lnTo>
                    <a:lnTo>
                      <a:pt x="1080" y="686"/>
                    </a:lnTo>
                    <a:lnTo>
                      <a:pt x="1080" y="691"/>
                    </a:lnTo>
                    <a:lnTo>
                      <a:pt x="1080" y="695"/>
                    </a:lnTo>
                    <a:lnTo>
                      <a:pt x="1080" y="699"/>
                    </a:lnTo>
                    <a:lnTo>
                      <a:pt x="1078" y="706"/>
                    </a:lnTo>
                    <a:lnTo>
                      <a:pt x="1080" y="712"/>
                    </a:lnTo>
                    <a:lnTo>
                      <a:pt x="1076" y="740"/>
                    </a:lnTo>
                    <a:lnTo>
                      <a:pt x="1074" y="746"/>
                    </a:lnTo>
                    <a:lnTo>
                      <a:pt x="1072" y="749"/>
                    </a:lnTo>
                    <a:lnTo>
                      <a:pt x="1072" y="753"/>
                    </a:lnTo>
                    <a:lnTo>
                      <a:pt x="1063" y="776"/>
                    </a:lnTo>
                    <a:lnTo>
                      <a:pt x="1061" y="781"/>
                    </a:lnTo>
                    <a:lnTo>
                      <a:pt x="1055" y="785"/>
                    </a:lnTo>
                    <a:lnTo>
                      <a:pt x="1051" y="794"/>
                    </a:lnTo>
                    <a:lnTo>
                      <a:pt x="1050" y="802"/>
                    </a:lnTo>
                    <a:lnTo>
                      <a:pt x="1050" y="813"/>
                    </a:lnTo>
                    <a:lnTo>
                      <a:pt x="1050" y="817"/>
                    </a:lnTo>
                    <a:lnTo>
                      <a:pt x="1068" y="819"/>
                    </a:lnTo>
                    <a:lnTo>
                      <a:pt x="1072" y="819"/>
                    </a:lnTo>
                    <a:lnTo>
                      <a:pt x="1085" y="817"/>
                    </a:lnTo>
                    <a:lnTo>
                      <a:pt x="1100" y="815"/>
                    </a:lnTo>
                    <a:lnTo>
                      <a:pt x="1102" y="813"/>
                    </a:lnTo>
                    <a:lnTo>
                      <a:pt x="1106" y="811"/>
                    </a:lnTo>
                    <a:lnTo>
                      <a:pt x="1106" y="808"/>
                    </a:lnTo>
                    <a:lnTo>
                      <a:pt x="1110" y="806"/>
                    </a:lnTo>
                    <a:lnTo>
                      <a:pt x="1112" y="804"/>
                    </a:lnTo>
                    <a:lnTo>
                      <a:pt x="1114" y="802"/>
                    </a:lnTo>
                    <a:lnTo>
                      <a:pt x="1115" y="800"/>
                    </a:lnTo>
                    <a:lnTo>
                      <a:pt x="1119" y="793"/>
                    </a:lnTo>
                    <a:lnTo>
                      <a:pt x="1123" y="787"/>
                    </a:lnTo>
                    <a:lnTo>
                      <a:pt x="1127" y="783"/>
                    </a:lnTo>
                    <a:lnTo>
                      <a:pt x="1129" y="781"/>
                    </a:lnTo>
                    <a:lnTo>
                      <a:pt x="1138" y="772"/>
                    </a:lnTo>
                    <a:lnTo>
                      <a:pt x="1145" y="766"/>
                    </a:lnTo>
                    <a:lnTo>
                      <a:pt x="1153" y="764"/>
                    </a:lnTo>
                    <a:lnTo>
                      <a:pt x="1157" y="763"/>
                    </a:lnTo>
                    <a:lnTo>
                      <a:pt x="1159" y="761"/>
                    </a:lnTo>
                    <a:lnTo>
                      <a:pt x="1168" y="751"/>
                    </a:lnTo>
                    <a:lnTo>
                      <a:pt x="1172" y="748"/>
                    </a:lnTo>
                    <a:lnTo>
                      <a:pt x="1176" y="746"/>
                    </a:lnTo>
                    <a:lnTo>
                      <a:pt x="1177" y="744"/>
                    </a:lnTo>
                    <a:lnTo>
                      <a:pt x="1179" y="742"/>
                    </a:lnTo>
                    <a:lnTo>
                      <a:pt x="1181" y="738"/>
                    </a:lnTo>
                    <a:lnTo>
                      <a:pt x="1185" y="736"/>
                    </a:lnTo>
                    <a:lnTo>
                      <a:pt x="1187" y="734"/>
                    </a:lnTo>
                    <a:lnTo>
                      <a:pt x="1192" y="733"/>
                    </a:lnTo>
                    <a:lnTo>
                      <a:pt x="1202" y="731"/>
                    </a:lnTo>
                    <a:lnTo>
                      <a:pt x="1204" y="733"/>
                    </a:lnTo>
                    <a:lnTo>
                      <a:pt x="1208" y="734"/>
                    </a:lnTo>
                    <a:lnTo>
                      <a:pt x="1211" y="734"/>
                    </a:lnTo>
                    <a:lnTo>
                      <a:pt x="1213" y="733"/>
                    </a:lnTo>
                    <a:lnTo>
                      <a:pt x="1217" y="731"/>
                    </a:lnTo>
                    <a:lnTo>
                      <a:pt x="1217" y="733"/>
                    </a:lnTo>
                    <a:lnTo>
                      <a:pt x="1219" y="736"/>
                    </a:lnTo>
                    <a:lnTo>
                      <a:pt x="1217" y="738"/>
                    </a:lnTo>
                    <a:lnTo>
                      <a:pt x="1215" y="740"/>
                    </a:lnTo>
                    <a:lnTo>
                      <a:pt x="1200" y="744"/>
                    </a:lnTo>
                    <a:lnTo>
                      <a:pt x="1196" y="746"/>
                    </a:lnTo>
                    <a:lnTo>
                      <a:pt x="1192" y="748"/>
                    </a:lnTo>
                    <a:lnTo>
                      <a:pt x="1191" y="748"/>
                    </a:lnTo>
                    <a:lnTo>
                      <a:pt x="1181" y="753"/>
                    </a:lnTo>
                    <a:lnTo>
                      <a:pt x="1176" y="757"/>
                    </a:lnTo>
                    <a:lnTo>
                      <a:pt x="1168" y="761"/>
                    </a:lnTo>
                    <a:lnTo>
                      <a:pt x="1162" y="766"/>
                    </a:lnTo>
                    <a:lnTo>
                      <a:pt x="1161" y="768"/>
                    </a:lnTo>
                    <a:lnTo>
                      <a:pt x="1159" y="770"/>
                    </a:lnTo>
                    <a:lnTo>
                      <a:pt x="1155" y="772"/>
                    </a:lnTo>
                    <a:lnTo>
                      <a:pt x="1149" y="776"/>
                    </a:lnTo>
                    <a:lnTo>
                      <a:pt x="1145" y="776"/>
                    </a:lnTo>
                    <a:lnTo>
                      <a:pt x="1144" y="778"/>
                    </a:lnTo>
                    <a:lnTo>
                      <a:pt x="1140" y="779"/>
                    </a:lnTo>
                    <a:lnTo>
                      <a:pt x="1138" y="781"/>
                    </a:lnTo>
                    <a:lnTo>
                      <a:pt x="1129" y="791"/>
                    </a:lnTo>
                    <a:lnTo>
                      <a:pt x="1127" y="793"/>
                    </a:lnTo>
                    <a:lnTo>
                      <a:pt x="1123" y="798"/>
                    </a:lnTo>
                    <a:lnTo>
                      <a:pt x="1121" y="802"/>
                    </a:lnTo>
                    <a:lnTo>
                      <a:pt x="1114" y="811"/>
                    </a:lnTo>
                    <a:lnTo>
                      <a:pt x="1112" y="815"/>
                    </a:lnTo>
                    <a:lnTo>
                      <a:pt x="1108" y="821"/>
                    </a:lnTo>
                    <a:lnTo>
                      <a:pt x="1106" y="821"/>
                    </a:lnTo>
                    <a:lnTo>
                      <a:pt x="1098" y="825"/>
                    </a:lnTo>
                    <a:lnTo>
                      <a:pt x="1095" y="825"/>
                    </a:lnTo>
                    <a:lnTo>
                      <a:pt x="1087" y="826"/>
                    </a:lnTo>
                    <a:lnTo>
                      <a:pt x="1083" y="826"/>
                    </a:lnTo>
                    <a:lnTo>
                      <a:pt x="1082" y="828"/>
                    </a:lnTo>
                    <a:lnTo>
                      <a:pt x="1068" y="828"/>
                    </a:lnTo>
                    <a:lnTo>
                      <a:pt x="1051" y="828"/>
                    </a:lnTo>
                    <a:lnTo>
                      <a:pt x="1048" y="826"/>
                    </a:lnTo>
                    <a:lnTo>
                      <a:pt x="1044" y="828"/>
                    </a:lnTo>
                    <a:lnTo>
                      <a:pt x="1042" y="830"/>
                    </a:lnTo>
                    <a:lnTo>
                      <a:pt x="1038" y="836"/>
                    </a:lnTo>
                    <a:lnTo>
                      <a:pt x="1036" y="841"/>
                    </a:lnTo>
                    <a:lnTo>
                      <a:pt x="1033" y="847"/>
                    </a:lnTo>
                    <a:lnTo>
                      <a:pt x="1031" y="849"/>
                    </a:lnTo>
                    <a:lnTo>
                      <a:pt x="1029" y="853"/>
                    </a:lnTo>
                    <a:lnTo>
                      <a:pt x="1029" y="856"/>
                    </a:lnTo>
                    <a:lnTo>
                      <a:pt x="1025" y="868"/>
                    </a:lnTo>
                    <a:lnTo>
                      <a:pt x="1025" y="875"/>
                    </a:lnTo>
                    <a:lnTo>
                      <a:pt x="1023" y="877"/>
                    </a:lnTo>
                    <a:lnTo>
                      <a:pt x="1010" y="900"/>
                    </a:lnTo>
                    <a:lnTo>
                      <a:pt x="1008" y="903"/>
                    </a:lnTo>
                    <a:lnTo>
                      <a:pt x="1008" y="898"/>
                    </a:lnTo>
                    <a:lnTo>
                      <a:pt x="1008" y="901"/>
                    </a:lnTo>
                    <a:lnTo>
                      <a:pt x="1004" y="903"/>
                    </a:lnTo>
                    <a:lnTo>
                      <a:pt x="1003" y="905"/>
                    </a:lnTo>
                    <a:lnTo>
                      <a:pt x="1001" y="913"/>
                    </a:lnTo>
                    <a:lnTo>
                      <a:pt x="995" y="920"/>
                    </a:lnTo>
                    <a:lnTo>
                      <a:pt x="988" y="930"/>
                    </a:lnTo>
                    <a:lnTo>
                      <a:pt x="984" y="932"/>
                    </a:lnTo>
                    <a:lnTo>
                      <a:pt x="982" y="935"/>
                    </a:lnTo>
                    <a:lnTo>
                      <a:pt x="980" y="941"/>
                    </a:lnTo>
                    <a:lnTo>
                      <a:pt x="978" y="943"/>
                    </a:lnTo>
                    <a:lnTo>
                      <a:pt x="976" y="945"/>
                    </a:lnTo>
                    <a:lnTo>
                      <a:pt x="974" y="948"/>
                    </a:lnTo>
                    <a:lnTo>
                      <a:pt x="973" y="950"/>
                    </a:lnTo>
                    <a:lnTo>
                      <a:pt x="974" y="954"/>
                    </a:lnTo>
                    <a:lnTo>
                      <a:pt x="982" y="960"/>
                    </a:lnTo>
                    <a:lnTo>
                      <a:pt x="984" y="962"/>
                    </a:lnTo>
                    <a:lnTo>
                      <a:pt x="986" y="965"/>
                    </a:lnTo>
                    <a:lnTo>
                      <a:pt x="991" y="973"/>
                    </a:lnTo>
                    <a:lnTo>
                      <a:pt x="991" y="977"/>
                    </a:lnTo>
                    <a:lnTo>
                      <a:pt x="991" y="980"/>
                    </a:lnTo>
                    <a:lnTo>
                      <a:pt x="995" y="997"/>
                    </a:lnTo>
                    <a:lnTo>
                      <a:pt x="993" y="1001"/>
                    </a:lnTo>
                    <a:lnTo>
                      <a:pt x="991" y="1007"/>
                    </a:lnTo>
                    <a:lnTo>
                      <a:pt x="991" y="1010"/>
                    </a:lnTo>
                    <a:lnTo>
                      <a:pt x="999" y="1016"/>
                    </a:lnTo>
                    <a:lnTo>
                      <a:pt x="1001" y="1018"/>
                    </a:lnTo>
                    <a:lnTo>
                      <a:pt x="1008" y="1025"/>
                    </a:lnTo>
                    <a:lnTo>
                      <a:pt x="1010" y="1027"/>
                    </a:lnTo>
                    <a:lnTo>
                      <a:pt x="1012" y="1029"/>
                    </a:lnTo>
                    <a:lnTo>
                      <a:pt x="1014" y="1031"/>
                    </a:lnTo>
                    <a:lnTo>
                      <a:pt x="1014" y="1035"/>
                    </a:lnTo>
                    <a:lnTo>
                      <a:pt x="1010" y="1033"/>
                    </a:lnTo>
                    <a:lnTo>
                      <a:pt x="999" y="1022"/>
                    </a:lnTo>
                    <a:lnTo>
                      <a:pt x="997" y="1020"/>
                    </a:lnTo>
                    <a:lnTo>
                      <a:pt x="993" y="1016"/>
                    </a:lnTo>
                    <a:lnTo>
                      <a:pt x="988" y="1012"/>
                    </a:lnTo>
                    <a:lnTo>
                      <a:pt x="976" y="1014"/>
                    </a:lnTo>
                    <a:lnTo>
                      <a:pt x="974" y="1018"/>
                    </a:lnTo>
                    <a:lnTo>
                      <a:pt x="976" y="1020"/>
                    </a:lnTo>
                    <a:lnTo>
                      <a:pt x="978" y="1024"/>
                    </a:lnTo>
                    <a:lnTo>
                      <a:pt x="980" y="1027"/>
                    </a:lnTo>
                    <a:lnTo>
                      <a:pt x="980" y="1029"/>
                    </a:lnTo>
                    <a:lnTo>
                      <a:pt x="982" y="1033"/>
                    </a:lnTo>
                    <a:lnTo>
                      <a:pt x="984" y="1037"/>
                    </a:lnTo>
                    <a:lnTo>
                      <a:pt x="986" y="1039"/>
                    </a:lnTo>
                    <a:lnTo>
                      <a:pt x="989" y="1048"/>
                    </a:lnTo>
                    <a:lnTo>
                      <a:pt x="993" y="1057"/>
                    </a:lnTo>
                    <a:lnTo>
                      <a:pt x="993" y="1061"/>
                    </a:lnTo>
                    <a:lnTo>
                      <a:pt x="993" y="1067"/>
                    </a:lnTo>
                    <a:lnTo>
                      <a:pt x="991" y="1070"/>
                    </a:lnTo>
                    <a:lnTo>
                      <a:pt x="991" y="1074"/>
                    </a:lnTo>
                    <a:lnTo>
                      <a:pt x="989" y="1080"/>
                    </a:lnTo>
                    <a:lnTo>
                      <a:pt x="988" y="1084"/>
                    </a:lnTo>
                    <a:lnTo>
                      <a:pt x="986" y="1082"/>
                    </a:lnTo>
                    <a:lnTo>
                      <a:pt x="986" y="1076"/>
                    </a:lnTo>
                    <a:lnTo>
                      <a:pt x="986" y="1072"/>
                    </a:lnTo>
                    <a:lnTo>
                      <a:pt x="984" y="1069"/>
                    </a:lnTo>
                    <a:lnTo>
                      <a:pt x="986" y="1065"/>
                    </a:lnTo>
                    <a:lnTo>
                      <a:pt x="984" y="1059"/>
                    </a:lnTo>
                    <a:lnTo>
                      <a:pt x="986" y="1057"/>
                    </a:lnTo>
                    <a:lnTo>
                      <a:pt x="984" y="1052"/>
                    </a:lnTo>
                    <a:lnTo>
                      <a:pt x="982" y="1046"/>
                    </a:lnTo>
                    <a:lnTo>
                      <a:pt x="978" y="1040"/>
                    </a:lnTo>
                    <a:lnTo>
                      <a:pt x="976" y="1037"/>
                    </a:lnTo>
                    <a:lnTo>
                      <a:pt x="974" y="1031"/>
                    </a:lnTo>
                    <a:lnTo>
                      <a:pt x="973" y="1027"/>
                    </a:lnTo>
                    <a:lnTo>
                      <a:pt x="969" y="1018"/>
                    </a:lnTo>
                    <a:lnTo>
                      <a:pt x="967" y="1014"/>
                    </a:lnTo>
                    <a:lnTo>
                      <a:pt x="969" y="1012"/>
                    </a:lnTo>
                    <a:lnTo>
                      <a:pt x="982" y="1003"/>
                    </a:lnTo>
                    <a:lnTo>
                      <a:pt x="986" y="1001"/>
                    </a:lnTo>
                    <a:lnTo>
                      <a:pt x="986" y="997"/>
                    </a:lnTo>
                    <a:lnTo>
                      <a:pt x="988" y="995"/>
                    </a:lnTo>
                    <a:lnTo>
                      <a:pt x="988" y="990"/>
                    </a:lnTo>
                    <a:lnTo>
                      <a:pt x="986" y="982"/>
                    </a:lnTo>
                    <a:lnTo>
                      <a:pt x="984" y="978"/>
                    </a:lnTo>
                    <a:lnTo>
                      <a:pt x="984" y="971"/>
                    </a:lnTo>
                    <a:lnTo>
                      <a:pt x="982" y="969"/>
                    </a:lnTo>
                    <a:lnTo>
                      <a:pt x="978" y="967"/>
                    </a:lnTo>
                    <a:lnTo>
                      <a:pt x="976" y="965"/>
                    </a:lnTo>
                    <a:lnTo>
                      <a:pt x="973" y="963"/>
                    </a:lnTo>
                    <a:lnTo>
                      <a:pt x="971" y="962"/>
                    </a:lnTo>
                    <a:lnTo>
                      <a:pt x="965" y="958"/>
                    </a:lnTo>
                    <a:lnTo>
                      <a:pt x="961" y="958"/>
                    </a:lnTo>
                    <a:lnTo>
                      <a:pt x="957" y="960"/>
                    </a:lnTo>
                    <a:lnTo>
                      <a:pt x="954" y="963"/>
                    </a:lnTo>
                    <a:lnTo>
                      <a:pt x="952" y="967"/>
                    </a:lnTo>
                    <a:lnTo>
                      <a:pt x="952" y="969"/>
                    </a:lnTo>
                    <a:lnTo>
                      <a:pt x="948" y="975"/>
                    </a:lnTo>
                    <a:lnTo>
                      <a:pt x="944" y="982"/>
                    </a:lnTo>
                    <a:lnTo>
                      <a:pt x="942" y="984"/>
                    </a:lnTo>
                    <a:lnTo>
                      <a:pt x="941" y="990"/>
                    </a:lnTo>
                    <a:lnTo>
                      <a:pt x="935" y="999"/>
                    </a:lnTo>
                    <a:lnTo>
                      <a:pt x="933" y="1001"/>
                    </a:lnTo>
                    <a:lnTo>
                      <a:pt x="929" y="1007"/>
                    </a:lnTo>
                    <a:lnTo>
                      <a:pt x="929" y="1009"/>
                    </a:lnTo>
                    <a:lnTo>
                      <a:pt x="925" y="1012"/>
                    </a:lnTo>
                    <a:lnTo>
                      <a:pt x="924" y="1020"/>
                    </a:lnTo>
                    <a:lnTo>
                      <a:pt x="920" y="1024"/>
                    </a:lnTo>
                    <a:lnTo>
                      <a:pt x="918" y="1027"/>
                    </a:lnTo>
                    <a:lnTo>
                      <a:pt x="916" y="1029"/>
                    </a:lnTo>
                    <a:lnTo>
                      <a:pt x="914" y="1031"/>
                    </a:lnTo>
                    <a:lnTo>
                      <a:pt x="910" y="1035"/>
                    </a:lnTo>
                    <a:lnTo>
                      <a:pt x="905" y="1044"/>
                    </a:lnTo>
                    <a:lnTo>
                      <a:pt x="905" y="1048"/>
                    </a:lnTo>
                    <a:lnTo>
                      <a:pt x="899" y="1052"/>
                    </a:lnTo>
                    <a:lnTo>
                      <a:pt x="895" y="1054"/>
                    </a:lnTo>
                    <a:lnTo>
                      <a:pt x="894" y="1055"/>
                    </a:lnTo>
                    <a:lnTo>
                      <a:pt x="888" y="1059"/>
                    </a:lnTo>
                    <a:lnTo>
                      <a:pt x="884" y="1063"/>
                    </a:lnTo>
                    <a:lnTo>
                      <a:pt x="880" y="1065"/>
                    </a:lnTo>
                    <a:lnTo>
                      <a:pt x="873" y="1070"/>
                    </a:lnTo>
                    <a:lnTo>
                      <a:pt x="871" y="1072"/>
                    </a:lnTo>
                    <a:lnTo>
                      <a:pt x="871" y="1076"/>
                    </a:lnTo>
                    <a:lnTo>
                      <a:pt x="873" y="1078"/>
                    </a:lnTo>
                    <a:lnTo>
                      <a:pt x="875" y="1084"/>
                    </a:lnTo>
                    <a:lnTo>
                      <a:pt x="877" y="1091"/>
                    </a:lnTo>
                    <a:lnTo>
                      <a:pt x="880" y="1097"/>
                    </a:lnTo>
                    <a:lnTo>
                      <a:pt x="888" y="1108"/>
                    </a:lnTo>
                    <a:lnTo>
                      <a:pt x="888" y="1110"/>
                    </a:lnTo>
                    <a:lnTo>
                      <a:pt x="890" y="1114"/>
                    </a:lnTo>
                    <a:lnTo>
                      <a:pt x="890" y="1117"/>
                    </a:lnTo>
                    <a:lnTo>
                      <a:pt x="890" y="1123"/>
                    </a:lnTo>
                    <a:lnTo>
                      <a:pt x="892" y="1127"/>
                    </a:lnTo>
                    <a:lnTo>
                      <a:pt x="890" y="1125"/>
                    </a:lnTo>
                    <a:lnTo>
                      <a:pt x="884" y="1121"/>
                    </a:lnTo>
                    <a:lnTo>
                      <a:pt x="884" y="1114"/>
                    </a:lnTo>
                    <a:lnTo>
                      <a:pt x="882" y="1110"/>
                    </a:lnTo>
                    <a:lnTo>
                      <a:pt x="880" y="1108"/>
                    </a:lnTo>
                    <a:lnTo>
                      <a:pt x="873" y="1101"/>
                    </a:lnTo>
                    <a:lnTo>
                      <a:pt x="871" y="1097"/>
                    </a:lnTo>
                    <a:lnTo>
                      <a:pt x="871" y="1093"/>
                    </a:lnTo>
                    <a:lnTo>
                      <a:pt x="871" y="1089"/>
                    </a:lnTo>
                    <a:lnTo>
                      <a:pt x="869" y="1085"/>
                    </a:lnTo>
                    <a:lnTo>
                      <a:pt x="869" y="1084"/>
                    </a:lnTo>
                    <a:lnTo>
                      <a:pt x="862" y="1080"/>
                    </a:lnTo>
                    <a:lnTo>
                      <a:pt x="860" y="1078"/>
                    </a:lnTo>
                    <a:lnTo>
                      <a:pt x="858" y="1076"/>
                    </a:lnTo>
                    <a:lnTo>
                      <a:pt x="850" y="1078"/>
                    </a:lnTo>
                    <a:lnTo>
                      <a:pt x="850" y="1082"/>
                    </a:lnTo>
                    <a:lnTo>
                      <a:pt x="845" y="1087"/>
                    </a:lnTo>
                    <a:lnTo>
                      <a:pt x="843" y="1087"/>
                    </a:lnTo>
                    <a:lnTo>
                      <a:pt x="839" y="1089"/>
                    </a:lnTo>
                    <a:lnTo>
                      <a:pt x="831" y="1095"/>
                    </a:lnTo>
                    <a:lnTo>
                      <a:pt x="828" y="1097"/>
                    </a:lnTo>
                    <a:lnTo>
                      <a:pt x="820" y="1097"/>
                    </a:lnTo>
                    <a:lnTo>
                      <a:pt x="818" y="1101"/>
                    </a:lnTo>
                    <a:lnTo>
                      <a:pt x="813" y="1104"/>
                    </a:lnTo>
                    <a:lnTo>
                      <a:pt x="800" y="1108"/>
                    </a:lnTo>
                    <a:lnTo>
                      <a:pt x="792" y="1114"/>
                    </a:lnTo>
                    <a:lnTo>
                      <a:pt x="800" y="1116"/>
                    </a:lnTo>
                    <a:lnTo>
                      <a:pt x="803" y="1116"/>
                    </a:lnTo>
                    <a:lnTo>
                      <a:pt x="809" y="1119"/>
                    </a:lnTo>
                    <a:lnTo>
                      <a:pt x="816" y="1125"/>
                    </a:lnTo>
                    <a:lnTo>
                      <a:pt x="820" y="1127"/>
                    </a:lnTo>
                    <a:lnTo>
                      <a:pt x="826" y="1131"/>
                    </a:lnTo>
                    <a:lnTo>
                      <a:pt x="831" y="1132"/>
                    </a:lnTo>
                    <a:lnTo>
                      <a:pt x="841" y="1138"/>
                    </a:lnTo>
                    <a:lnTo>
                      <a:pt x="843" y="1140"/>
                    </a:lnTo>
                    <a:lnTo>
                      <a:pt x="848" y="1153"/>
                    </a:lnTo>
                    <a:lnTo>
                      <a:pt x="841" y="1146"/>
                    </a:lnTo>
                    <a:lnTo>
                      <a:pt x="841" y="1144"/>
                    </a:lnTo>
                    <a:lnTo>
                      <a:pt x="835" y="1140"/>
                    </a:lnTo>
                    <a:lnTo>
                      <a:pt x="826" y="1134"/>
                    </a:lnTo>
                    <a:lnTo>
                      <a:pt x="822" y="1132"/>
                    </a:lnTo>
                    <a:lnTo>
                      <a:pt x="815" y="1129"/>
                    </a:lnTo>
                    <a:lnTo>
                      <a:pt x="815" y="1127"/>
                    </a:lnTo>
                    <a:lnTo>
                      <a:pt x="811" y="1125"/>
                    </a:lnTo>
                    <a:lnTo>
                      <a:pt x="807" y="1123"/>
                    </a:lnTo>
                    <a:lnTo>
                      <a:pt x="801" y="1121"/>
                    </a:lnTo>
                    <a:lnTo>
                      <a:pt x="790" y="1119"/>
                    </a:lnTo>
                    <a:lnTo>
                      <a:pt x="784" y="1119"/>
                    </a:lnTo>
                    <a:lnTo>
                      <a:pt x="783" y="1121"/>
                    </a:lnTo>
                    <a:lnTo>
                      <a:pt x="784" y="1125"/>
                    </a:lnTo>
                    <a:lnTo>
                      <a:pt x="784" y="1127"/>
                    </a:lnTo>
                    <a:lnTo>
                      <a:pt x="783" y="1127"/>
                    </a:lnTo>
                    <a:lnTo>
                      <a:pt x="781" y="1125"/>
                    </a:lnTo>
                    <a:lnTo>
                      <a:pt x="777" y="1125"/>
                    </a:lnTo>
                    <a:lnTo>
                      <a:pt x="773" y="1129"/>
                    </a:lnTo>
                    <a:lnTo>
                      <a:pt x="764" y="1144"/>
                    </a:lnTo>
                    <a:lnTo>
                      <a:pt x="762" y="1147"/>
                    </a:lnTo>
                    <a:lnTo>
                      <a:pt x="766" y="1147"/>
                    </a:lnTo>
                    <a:lnTo>
                      <a:pt x="769" y="1147"/>
                    </a:lnTo>
                    <a:lnTo>
                      <a:pt x="773" y="1147"/>
                    </a:lnTo>
                    <a:lnTo>
                      <a:pt x="775" y="1151"/>
                    </a:lnTo>
                    <a:lnTo>
                      <a:pt x="773" y="1153"/>
                    </a:lnTo>
                    <a:lnTo>
                      <a:pt x="771" y="1155"/>
                    </a:lnTo>
                    <a:lnTo>
                      <a:pt x="766" y="1157"/>
                    </a:lnTo>
                    <a:lnTo>
                      <a:pt x="760" y="1159"/>
                    </a:lnTo>
                    <a:lnTo>
                      <a:pt x="758" y="1157"/>
                    </a:lnTo>
                    <a:lnTo>
                      <a:pt x="756" y="1155"/>
                    </a:lnTo>
                    <a:lnTo>
                      <a:pt x="754" y="1157"/>
                    </a:lnTo>
                    <a:lnTo>
                      <a:pt x="749" y="1157"/>
                    </a:lnTo>
                    <a:lnTo>
                      <a:pt x="741" y="1159"/>
                    </a:lnTo>
                    <a:lnTo>
                      <a:pt x="737" y="1157"/>
                    </a:lnTo>
                    <a:lnTo>
                      <a:pt x="734" y="1157"/>
                    </a:lnTo>
                    <a:lnTo>
                      <a:pt x="728" y="1157"/>
                    </a:lnTo>
                    <a:lnTo>
                      <a:pt x="726" y="1161"/>
                    </a:lnTo>
                    <a:lnTo>
                      <a:pt x="734" y="1162"/>
                    </a:lnTo>
                    <a:lnTo>
                      <a:pt x="741" y="1162"/>
                    </a:lnTo>
                    <a:lnTo>
                      <a:pt x="749" y="1166"/>
                    </a:lnTo>
                    <a:lnTo>
                      <a:pt x="754" y="1168"/>
                    </a:lnTo>
                    <a:lnTo>
                      <a:pt x="758" y="1170"/>
                    </a:lnTo>
                    <a:lnTo>
                      <a:pt x="768" y="1177"/>
                    </a:lnTo>
                    <a:lnTo>
                      <a:pt x="769" y="1181"/>
                    </a:lnTo>
                    <a:lnTo>
                      <a:pt x="771" y="1183"/>
                    </a:lnTo>
                    <a:lnTo>
                      <a:pt x="775" y="1189"/>
                    </a:lnTo>
                    <a:lnTo>
                      <a:pt x="777" y="1191"/>
                    </a:lnTo>
                    <a:lnTo>
                      <a:pt x="779" y="1193"/>
                    </a:lnTo>
                    <a:lnTo>
                      <a:pt x="781" y="1196"/>
                    </a:lnTo>
                    <a:lnTo>
                      <a:pt x="781" y="1200"/>
                    </a:lnTo>
                    <a:lnTo>
                      <a:pt x="781" y="1209"/>
                    </a:lnTo>
                    <a:lnTo>
                      <a:pt x="781" y="1213"/>
                    </a:lnTo>
                    <a:lnTo>
                      <a:pt x="781" y="1217"/>
                    </a:lnTo>
                    <a:lnTo>
                      <a:pt x="781" y="1221"/>
                    </a:lnTo>
                    <a:lnTo>
                      <a:pt x="779" y="1224"/>
                    </a:lnTo>
                    <a:lnTo>
                      <a:pt x="777" y="1228"/>
                    </a:lnTo>
                    <a:lnTo>
                      <a:pt x="777" y="1234"/>
                    </a:lnTo>
                    <a:lnTo>
                      <a:pt x="775" y="1234"/>
                    </a:lnTo>
                    <a:lnTo>
                      <a:pt x="773" y="1232"/>
                    </a:lnTo>
                    <a:lnTo>
                      <a:pt x="771" y="1228"/>
                    </a:lnTo>
                    <a:lnTo>
                      <a:pt x="771" y="1219"/>
                    </a:lnTo>
                    <a:lnTo>
                      <a:pt x="771" y="1211"/>
                    </a:lnTo>
                    <a:lnTo>
                      <a:pt x="771" y="1208"/>
                    </a:lnTo>
                    <a:lnTo>
                      <a:pt x="769" y="1198"/>
                    </a:lnTo>
                    <a:lnTo>
                      <a:pt x="769" y="1194"/>
                    </a:lnTo>
                    <a:lnTo>
                      <a:pt x="766" y="1185"/>
                    </a:lnTo>
                    <a:lnTo>
                      <a:pt x="762" y="1183"/>
                    </a:lnTo>
                    <a:lnTo>
                      <a:pt x="760" y="1181"/>
                    </a:lnTo>
                    <a:lnTo>
                      <a:pt x="756" y="1176"/>
                    </a:lnTo>
                    <a:lnTo>
                      <a:pt x="751" y="1174"/>
                    </a:lnTo>
                    <a:lnTo>
                      <a:pt x="747" y="1172"/>
                    </a:lnTo>
                    <a:lnTo>
                      <a:pt x="745" y="1170"/>
                    </a:lnTo>
                    <a:lnTo>
                      <a:pt x="732" y="1170"/>
                    </a:lnTo>
                    <a:lnTo>
                      <a:pt x="724" y="1170"/>
                    </a:lnTo>
                    <a:lnTo>
                      <a:pt x="721" y="1170"/>
                    </a:lnTo>
                    <a:lnTo>
                      <a:pt x="717" y="1172"/>
                    </a:lnTo>
                    <a:lnTo>
                      <a:pt x="715" y="1179"/>
                    </a:lnTo>
                    <a:lnTo>
                      <a:pt x="713" y="1181"/>
                    </a:lnTo>
                    <a:lnTo>
                      <a:pt x="711" y="1185"/>
                    </a:lnTo>
                    <a:lnTo>
                      <a:pt x="707" y="1189"/>
                    </a:lnTo>
                    <a:lnTo>
                      <a:pt x="704" y="1198"/>
                    </a:lnTo>
                    <a:lnTo>
                      <a:pt x="700" y="1204"/>
                    </a:lnTo>
                    <a:lnTo>
                      <a:pt x="700" y="1208"/>
                    </a:lnTo>
                    <a:lnTo>
                      <a:pt x="700" y="1211"/>
                    </a:lnTo>
                    <a:lnTo>
                      <a:pt x="702" y="1213"/>
                    </a:lnTo>
                    <a:lnTo>
                      <a:pt x="704" y="1211"/>
                    </a:lnTo>
                    <a:lnTo>
                      <a:pt x="706" y="1209"/>
                    </a:lnTo>
                    <a:lnTo>
                      <a:pt x="707" y="1206"/>
                    </a:lnTo>
                    <a:lnTo>
                      <a:pt x="707" y="1202"/>
                    </a:lnTo>
                    <a:lnTo>
                      <a:pt x="709" y="1198"/>
                    </a:lnTo>
                    <a:lnTo>
                      <a:pt x="711" y="1196"/>
                    </a:lnTo>
                    <a:lnTo>
                      <a:pt x="715" y="1193"/>
                    </a:lnTo>
                    <a:lnTo>
                      <a:pt x="717" y="1189"/>
                    </a:lnTo>
                    <a:lnTo>
                      <a:pt x="722" y="1185"/>
                    </a:lnTo>
                    <a:lnTo>
                      <a:pt x="724" y="1183"/>
                    </a:lnTo>
                    <a:lnTo>
                      <a:pt x="728" y="1181"/>
                    </a:lnTo>
                    <a:lnTo>
                      <a:pt x="732" y="1183"/>
                    </a:lnTo>
                    <a:lnTo>
                      <a:pt x="734" y="1185"/>
                    </a:lnTo>
                    <a:lnTo>
                      <a:pt x="732" y="1189"/>
                    </a:lnTo>
                    <a:lnTo>
                      <a:pt x="726" y="1196"/>
                    </a:lnTo>
                    <a:lnTo>
                      <a:pt x="724" y="1198"/>
                    </a:lnTo>
                    <a:lnTo>
                      <a:pt x="719" y="1206"/>
                    </a:lnTo>
                    <a:lnTo>
                      <a:pt x="717" y="1209"/>
                    </a:lnTo>
                    <a:lnTo>
                      <a:pt x="715" y="1211"/>
                    </a:lnTo>
                    <a:lnTo>
                      <a:pt x="715" y="1215"/>
                    </a:lnTo>
                    <a:lnTo>
                      <a:pt x="715" y="1221"/>
                    </a:lnTo>
                    <a:lnTo>
                      <a:pt x="713" y="1223"/>
                    </a:lnTo>
                    <a:lnTo>
                      <a:pt x="709" y="1224"/>
                    </a:lnTo>
                    <a:lnTo>
                      <a:pt x="707" y="1224"/>
                    </a:lnTo>
                    <a:lnTo>
                      <a:pt x="704" y="1221"/>
                    </a:lnTo>
                    <a:lnTo>
                      <a:pt x="700" y="1217"/>
                    </a:lnTo>
                    <a:lnTo>
                      <a:pt x="694" y="1217"/>
                    </a:lnTo>
                    <a:lnTo>
                      <a:pt x="689" y="1219"/>
                    </a:lnTo>
                    <a:lnTo>
                      <a:pt x="685" y="1219"/>
                    </a:lnTo>
                    <a:lnTo>
                      <a:pt x="677" y="1226"/>
                    </a:lnTo>
                    <a:lnTo>
                      <a:pt x="674" y="1226"/>
                    </a:lnTo>
                    <a:lnTo>
                      <a:pt x="672" y="1228"/>
                    </a:lnTo>
                    <a:lnTo>
                      <a:pt x="670" y="1232"/>
                    </a:lnTo>
                    <a:lnTo>
                      <a:pt x="666" y="1238"/>
                    </a:lnTo>
                    <a:lnTo>
                      <a:pt x="662" y="1245"/>
                    </a:lnTo>
                    <a:lnTo>
                      <a:pt x="660" y="1249"/>
                    </a:lnTo>
                    <a:lnTo>
                      <a:pt x="662" y="1253"/>
                    </a:lnTo>
                    <a:lnTo>
                      <a:pt x="674" y="1258"/>
                    </a:lnTo>
                    <a:lnTo>
                      <a:pt x="677" y="1260"/>
                    </a:lnTo>
                    <a:lnTo>
                      <a:pt x="681" y="1269"/>
                    </a:lnTo>
                    <a:lnTo>
                      <a:pt x="683" y="1273"/>
                    </a:lnTo>
                    <a:lnTo>
                      <a:pt x="685" y="1275"/>
                    </a:lnTo>
                    <a:lnTo>
                      <a:pt x="683" y="1281"/>
                    </a:lnTo>
                    <a:lnTo>
                      <a:pt x="683" y="1283"/>
                    </a:lnTo>
                    <a:lnTo>
                      <a:pt x="679" y="1283"/>
                    </a:lnTo>
                    <a:lnTo>
                      <a:pt x="677" y="1281"/>
                    </a:lnTo>
                    <a:lnTo>
                      <a:pt x="675" y="1279"/>
                    </a:lnTo>
                    <a:lnTo>
                      <a:pt x="670" y="1271"/>
                    </a:lnTo>
                    <a:lnTo>
                      <a:pt x="666" y="1264"/>
                    </a:lnTo>
                    <a:lnTo>
                      <a:pt x="664" y="1262"/>
                    </a:lnTo>
                    <a:lnTo>
                      <a:pt x="651" y="1256"/>
                    </a:lnTo>
                    <a:lnTo>
                      <a:pt x="649" y="1258"/>
                    </a:lnTo>
                    <a:lnTo>
                      <a:pt x="645" y="1271"/>
                    </a:lnTo>
                    <a:lnTo>
                      <a:pt x="643" y="1275"/>
                    </a:lnTo>
                    <a:lnTo>
                      <a:pt x="642" y="1279"/>
                    </a:lnTo>
                    <a:lnTo>
                      <a:pt x="640" y="1281"/>
                    </a:lnTo>
                    <a:lnTo>
                      <a:pt x="636" y="1281"/>
                    </a:lnTo>
                    <a:lnTo>
                      <a:pt x="632" y="1283"/>
                    </a:lnTo>
                    <a:lnTo>
                      <a:pt x="630" y="1283"/>
                    </a:lnTo>
                    <a:lnTo>
                      <a:pt x="628" y="1286"/>
                    </a:lnTo>
                    <a:lnTo>
                      <a:pt x="625" y="1288"/>
                    </a:lnTo>
                    <a:lnTo>
                      <a:pt x="619" y="1292"/>
                    </a:lnTo>
                    <a:lnTo>
                      <a:pt x="617" y="1294"/>
                    </a:lnTo>
                    <a:lnTo>
                      <a:pt x="612" y="1298"/>
                    </a:lnTo>
                    <a:lnTo>
                      <a:pt x="602" y="1301"/>
                    </a:lnTo>
                    <a:lnTo>
                      <a:pt x="598" y="1301"/>
                    </a:lnTo>
                    <a:lnTo>
                      <a:pt x="593" y="1305"/>
                    </a:lnTo>
                    <a:lnTo>
                      <a:pt x="589" y="1309"/>
                    </a:lnTo>
                    <a:lnTo>
                      <a:pt x="585" y="1316"/>
                    </a:lnTo>
                    <a:lnTo>
                      <a:pt x="581" y="1324"/>
                    </a:lnTo>
                    <a:lnTo>
                      <a:pt x="580" y="1328"/>
                    </a:lnTo>
                    <a:lnTo>
                      <a:pt x="580" y="1331"/>
                    </a:lnTo>
                    <a:lnTo>
                      <a:pt x="583" y="1335"/>
                    </a:lnTo>
                    <a:lnTo>
                      <a:pt x="587" y="1337"/>
                    </a:lnTo>
                    <a:lnTo>
                      <a:pt x="595" y="1339"/>
                    </a:lnTo>
                    <a:lnTo>
                      <a:pt x="608" y="1337"/>
                    </a:lnTo>
                    <a:lnTo>
                      <a:pt x="627" y="1333"/>
                    </a:lnTo>
                    <a:lnTo>
                      <a:pt x="627" y="1335"/>
                    </a:lnTo>
                    <a:lnTo>
                      <a:pt x="625" y="1337"/>
                    </a:lnTo>
                    <a:lnTo>
                      <a:pt x="619" y="1343"/>
                    </a:lnTo>
                    <a:lnTo>
                      <a:pt x="617" y="1343"/>
                    </a:lnTo>
                    <a:lnTo>
                      <a:pt x="613" y="1345"/>
                    </a:lnTo>
                    <a:lnTo>
                      <a:pt x="613" y="1348"/>
                    </a:lnTo>
                    <a:lnTo>
                      <a:pt x="612" y="1348"/>
                    </a:lnTo>
                    <a:lnTo>
                      <a:pt x="604" y="1348"/>
                    </a:lnTo>
                    <a:lnTo>
                      <a:pt x="600" y="1346"/>
                    </a:lnTo>
                    <a:lnTo>
                      <a:pt x="587" y="1346"/>
                    </a:lnTo>
                    <a:lnTo>
                      <a:pt x="580" y="1345"/>
                    </a:lnTo>
                    <a:lnTo>
                      <a:pt x="574" y="1341"/>
                    </a:lnTo>
                    <a:lnTo>
                      <a:pt x="570" y="1343"/>
                    </a:lnTo>
                    <a:lnTo>
                      <a:pt x="568" y="1343"/>
                    </a:lnTo>
                    <a:lnTo>
                      <a:pt x="566" y="1345"/>
                    </a:lnTo>
                    <a:lnTo>
                      <a:pt x="563" y="1352"/>
                    </a:lnTo>
                    <a:lnTo>
                      <a:pt x="563" y="1356"/>
                    </a:lnTo>
                    <a:lnTo>
                      <a:pt x="566" y="1356"/>
                    </a:lnTo>
                    <a:lnTo>
                      <a:pt x="568" y="1358"/>
                    </a:lnTo>
                    <a:lnTo>
                      <a:pt x="572" y="1358"/>
                    </a:lnTo>
                    <a:lnTo>
                      <a:pt x="574" y="1360"/>
                    </a:lnTo>
                    <a:lnTo>
                      <a:pt x="585" y="1369"/>
                    </a:lnTo>
                    <a:lnTo>
                      <a:pt x="585" y="1371"/>
                    </a:lnTo>
                    <a:lnTo>
                      <a:pt x="587" y="1375"/>
                    </a:lnTo>
                    <a:lnTo>
                      <a:pt x="589" y="1382"/>
                    </a:lnTo>
                    <a:lnTo>
                      <a:pt x="589" y="1386"/>
                    </a:lnTo>
                    <a:lnTo>
                      <a:pt x="589" y="1390"/>
                    </a:lnTo>
                    <a:lnTo>
                      <a:pt x="587" y="1392"/>
                    </a:lnTo>
                    <a:lnTo>
                      <a:pt x="585" y="1393"/>
                    </a:lnTo>
                    <a:lnTo>
                      <a:pt x="583" y="1392"/>
                    </a:lnTo>
                    <a:lnTo>
                      <a:pt x="581" y="1390"/>
                    </a:lnTo>
                    <a:lnTo>
                      <a:pt x="580" y="1386"/>
                    </a:lnTo>
                    <a:lnTo>
                      <a:pt x="580" y="1382"/>
                    </a:lnTo>
                    <a:lnTo>
                      <a:pt x="574" y="1373"/>
                    </a:lnTo>
                    <a:lnTo>
                      <a:pt x="572" y="1371"/>
                    </a:lnTo>
                    <a:lnTo>
                      <a:pt x="568" y="1365"/>
                    </a:lnTo>
                    <a:lnTo>
                      <a:pt x="564" y="1365"/>
                    </a:lnTo>
                    <a:lnTo>
                      <a:pt x="561" y="1365"/>
                    </a:lnTo>
                    <a:lnTo>
                      <a:pt x="557" y="1367"/>
                    </a:lnTo>
                    <a:lnTo>
                      <a:pt x="555" y="1369"/>
                    </a:lnTo>
                    <a:lnTo>
                      <a:pt x="553" y="1371"/>
                    </a:lnTo>
                    <a:lnTo>
                      <a:pt x="551" y="1373"/>
                    </a:lnTo>
                    <a:lnTo>
                      <a:pt x="546" y="1386"/>
                    </a:lnTo>
                    <a:lnTo>
                      <a:pt x="542" y="1392"/>
                    </a:lnTo>
                    <a:lnTo>
                      <a:pt x="540" y="1393"/>
                    </a:lnTo>
                    <a:lnTo>
                      <a:pt x="538" y="1395"/>
                    </a:lnTo>
                    <a:lnTo>
                      <a:pt x="531" y="1397"/>
                    </a:lnTo>
                    <a:lnTo>
                      <a:pt x="527" y="1403"/>
                    </a:lnTo>
                    <a:lnTo>
                      <a:pt x="519" y="1408"/>
                    </a:lnTo>
                    <a:lnTo>
                      <a:pt x="516" y="1410"/>
                    </a:lnTo>
                    <a:lnTo>
                      <a:pt x="514" y="1412"/>
                    </a:lnTo>
                    <a:lnTo>
                      <a:pt x="508" y="1414"/>
                    </a:lnTo>
                    <a:lnTo>
                      <a:pt x="504" y="1416"/>
                    </a:lnTo>
                    <a:lnTo>
                      <a:pt x="499" y="1416"/>
                    </a:lnTo>
                    <a:lnTo>
                      <a:pt x="497" y="1414"/>
                    </a:lnTo>
                    <a:lnTo>
                      <a:pt x="495" y="1412"/>
                    </a:lnTo>
                    <a:lnTo>
                      <a:pt x="493" y="1410"/>
                    </a:lnTo>
                    <a:lnTo>
                      <a:pt x="489" y="1412"/>
                    </a:lnTo>
                    <a:lnTo>
                      <a:pt x="487" y="1414"/>
                    </a:lnTo>
                    <a:lnTo>
                      <a:pt x="486" y="1418"/>
                    </a:lnTo>
                    <a:lnTo>
                      <a:pt x="482" y="1422"/>
                    </a:lnTo>
                    <a:lnTo>
                      <a:pt x="480" y="1425"/>
                    </a:lnTo>
                    <a:lnTo>
                      <a:pt x="478" y="1427"/>
                    </a:lnTo>
                    <a:lnTo>
                      <a:pt x="474" y="1427"/>
                    </a:lnTo>
                    <a:lnTo>
                      <a:pt x="470" y="1427"/>
                    </a:lnTo>
                    <a:lnTo>
                      <a:pt x="467" y="1427"/>
                    </a:lnTo>
                    <a:lnTo>
                      <a:pt x="463" y="1431"/>
                    </a:lnTo>
                    <a:lnTo>
                      <a:pt x="461" y="1435"/>
                    </a:lnTo>
                    <a:lnTo>
                      <a:pt x="459" y="1437"/>
                    </a:lnTo>
                    <a:lnTo>
                      <a:pt x="459" y="1442"/>
                    </a:lnTo>
                    <a:lnTo>
                      <a:pt x="459" y="1446"/>
                    </a:lnTo>
                    <a:lnTo>
                      <a:pt x="461" y="1450"/>
                    </a:lnTo>
                    <a:lnTo>
                      <a:pt x="463" y="1452"/>
                    </a:lnTo>
                    <a:lnTo>
                      <a:pt x="465" y="1459"/>
                    </a:lnTo>
                    <a:lnTo>
                      <a:pt x="469" y="1465"/>
                    </a:lnTo>
                    <a:lnTo>
                      <a:pt x="472" y="1469"/>
                    </a:lnTo>
                    <a:lnTo>
                      <a:pt x="470" y="1469"/>
                    </a:lnTo>
                    <a:lnTo>
                      <a:pt x="469" y="1470"/>
                    </a:lnTo>
                    <a:lnTo>
                      <a:pt x="465" y="1469"/>
                    </a:lnTo>
                    <a:lnTo>
                      <a:pt x="461" y="1465"/>
                    </a:lnTo>
                    <a:lnTo>
                      <a:pt x="459" y="1461"/>
                    </a:lnTo>
                    <a:lnTo>
                      <a:pt x="457" y="1457"/>
                    </a:lnTo>
                    <a:lnTo>
                      <a:pt x="455" y="1452"/>
                    </a:lnTo>
                    <a:lnTo>
                      <a:pt x="454" y="1438"/>
                    </a:lnTo>
                    <a:lnTo>
                      <a:pt x="454" y="1437"/>
                    </a:lnTo>
                    <a:lnTo>
                      <a:pt x="450" y="1433"/>
                    </a:lnTo>
                    <a:lnTo>
                      <a:pt x="448" y="1437"/>
                    </a:lnTo>
                    <a:lnTo>
                      <a:pt x="444" y="1437"/>
                    </a:lnTo>
                    <a:lnTo>
                      <a:pt x="437" y="1437"/>
                    </a:lnTo>
                    <a:lnTo>
                      <a:pt x="433" y="1438"/>
                    </a:lnTo>
                    <a:lnTo>
                      <a:pt x="431" y="1440"/>
                    </a:lnTo>
                    <a:lnTo>
                      <a:pt x="427" y="1446"/>
                    </a:lnTo>
                    <a:lnTo>
                      <a:pt x="427" y="1450"/>
                    </a:lnTo>
                    <a:lnTo>
                      <a:pt x="425" y="1452"/>
                    </a:lnTo>
                    <a:lnTo>
                      <a:pt x="418" y="1459"/>
                    </a:lnTo>
                    <a:lnTo>
                      <a:pt x="416" y="1461"/>
                    </a:lnTo>
                    <a:lnTo>
                      <a:pt x="403" y="1467"/>
                    </a:lnTo>
                    <a:lnTo>
                      <a:pt x="401" y="1469"/>
                    </a:lnTo>
                    <a:lnTo>
                      <a:pt x="393" y="1472"/>
                    </a:lnTo>
                    <a:lnTo>
                      <a:pt x="392" y="1472"/>
                    </a:lnTo>
                    <a:lnTo>
                      <a:pt x="386" y="1476"/>
                    </a:lnTo>
                    <a:lnTo>
                      <a:pt x="369" y="1487"/>
                    </a:lnTo>
                    <a:lnTo>
                      <a:pt x="356" y="1500"/>
                    </a:lnTo>
                    <a:lnTo>
                      <a:pt x="354" y="1502"/>
                    </a:lnTo>
                    <a:lnTo>
                      <a:pt x="350" y="1508"/>
                    </a:lnTo>
                    <a:lnTo>
                      <a:pt x="343" y="1514"/>
                    </a:lnTo>
                    <a:lnTo>
                      <a:pt x="333" y="1523"/>
                    </a:lnTo>
                    <a:lnTo>
                      <a:pt x="328" y="1525"/>
                    </a:lnTo>
                    <a:lnTo>
                      <a:pt x="324" y="1527"/>
                    </a:lnTo>
                    <a:lnTo>
                      <a:pt x="322" y="1529"/>
                    </a:lnTo>
                    <a:lnTo>
                      <a:pt x="322" y="1534"/>
                    </a:lnTo>
                    <a:lnTo>
                      <a:pt x="326" y="1540"/>
                    </a:lnTo>
                    <a:lnTo>
                      <a:pt x="328" y="1544"/>
                    </a:lnTo>
                    <a:lnTo>
                      <a:pt x="329" y="1545"/>
                    </a:lnTo>
                    <a:lnTo>
                      <a:pt x="331" y="1551"/>
                    </a:lnTo>
                    <a:lnTo>
                      <a:pt x="335" y="1557"/>
                    </a:lnTo>
                    <a:lnTo>
                      <a:pt x="337" y="1559"/>
                    </a:lnTo>
                    <a:lnTo>
                      <a:pt x="339" y="1562"/>
                    </a:lnTo>
                    <a:lnTo>
                      <a:pt x="345" y="1566"/>
                    </a:lnTo>
                    <a:lnTo>
                      <a:pt x="346" y="1568"/>
                    </a:lnTo>
                    <a:lnTo>
                      <a:pt x="354" y="1574"/>
                    </a:lnTo>
                    <a:lnTo>
                      <a:pt x="358" y="1576"/>
                    </a:lnTo>
                    <a:lnTo>
                      <a:pt x="363" y="1579"/>
                    </a:lnTo>
                    <a:lnTo>
                      <a:pt x="375" y="1585"/>
                    </a:lnTo>
                    <a:lnTo>
                      <a:pt x="384" y="1589"/>
                    </a:lnTo>
                    <a:lnTo>
                      <a:pt x="386" y="1592"/>
                    </a:lnTo>
                    <a:lnTo>
                      <a:pt x="382" y="1594"/>
                    </a:lnTo>
                    <a:lnTo>
                      <a:pt x="376" y="1591"/>
                    </a:lnTo>
                    <a:lnTo>
                      <a:pt x="360" y="1581"/>
                    </a:lnTo>
                    <a:lnTo>
                      <a:pt x="354" y="1577"/>
                    </a:lnTo>
                    <a:lnTo>
                      <a:pt x="339" y="1576"/>
                    </a:lnTo>
                    <a:lnTo>
                      <a:pt x="337" y="1574"/>
                    </a:lnTo>
                    <a:lnTo>
                      <a:pt x="331" y="1568"/>
                    </a:lnTo>
                    <a:lnTo>
                      <a:pt x="329" y="1566"/>
                    </a:lnTo>
                    <a:lnTo>
                      <a:pt x="328" y="1564"/>
                    </a:lnTo>
                    <a:lnTo>
                      <a:pt x="326" y="1553"/>
                    </a:lnTo>
                    <a:lnTo>
                      <a:pt x="322" y="1545"/>
                    </a:lnTo>
                    <a:lnTo>
                      <a:pt x="320" y="1545"/>
                    </a:lnTo>
                    <a:lnTo>
                      <a:pt x="316" y="1545"/>
                    </a:lnTo>
                    <a:lnTo>
                      <a:pt x="313" y="1551"/>
                    </a:lnTo>
                    <a:lnTo>
                      <a:pt x="311" y="1553"/>
                    </a:lnTo>
                    <a:lnTo>
                      <a:pt x="309" y="1555"/>
                    </a:lnTo>
                    <a:lnTo>
                      <a:pt x="296" y="1562"/>
                    </a:lnTo>
                    <a:lnTo>
                      <a:pt x="292" y="1562"/>
                    </a:lnTo>
                    <a:lnTo>
                      <a:pt x="282" y="1570"/>
                    </a:lnTo>
                    <a:lnTo>
                      <a:pt x="273" y="1576"/>
                    </a:lnTo>
                    <a:lnTo>
                      <a:pt x="262" y="1591"/>
                    </a:lnTo>
                    <a:lnTo>
                      <a:pt x="260" y="1594"/>
                    </a:lnTo>
                    <a:lnTo>
                      <a:pt x="258" y="1596"/>
                    </a:lnTo>
                    <a:lnTo>
                      <a:pt x="256" y="1600"/>
                    </a:lnTo>
                    <a:lnTo>
                      <a:pt x="256" y="1602"/>
                    </a:lnTo>
                    <a:lnTo>
                      <a:pt x="251" y="1607"/>
                    </a:lnTo>
                    <a:lnTo>
                      <a:pt x="249" y="1609"/>
                    </a:lnTo>
                    <a:lnTo>
                      <a:pt x="241" y="1611"/>
                    </a:lnTo>
                    <a:lnTo>
                      <a:pt x="237" y="1615"/>
                    </a:lnTo>
                    <a:lnTo>
                      <a:pt x="234" y="1617"/>
                    </a:lnTo>
                    <a:lnTo>
                      <a:pt x="226" y="1619"/>
                    </a:lnTo>
                    <a:lnTo>
                      <a:pt x="220" y="1622"/>
                    </a:lnTo>
                    <a:lnTo>
                      <a:pt x="217" y="1626"/>
                    </a:lnTo>
                    <a:lnTo>
                      <a:pt x="213" y="1626"/>
                    </a:lnTo>
                    <a:lnTo>
                      <a:pt x="205" y="1624"/>
                    </a:lnTo>
                    <a:lnTo>
                      <a:pt x="203" y="1626"/>
                    </a:lnTo>
                    <a:lnTo>
                      <a:pt x="202" y="1630"/>
                    </a:lnTo>
                    <a:lnTo>
                      <a:pt x="200" y="1630"/>
                    </a:lnTo>
                    <a:lnTo>
                      <a:pt x="196" y="1628"/>
                    </a:lnTo>
                    <a:lnTo>
                      <a:pt x="190" y="1624"/>
                    </a:lnTo>
                    <a:lnTo>
                      <a:pt x="188" y="1622"/>
                    </a:lnTo>
                    <a:lnTo>
                      <a:pt x="185" y="1621"/>
                    </a:lnTo>
                    <a:lnTo>
                      <a:pt x="183" y="1619"/>
                    </a:lnTo>
                    <a:lnTo>
                      <a:pt x="181" y="1615"/>
                    </a:lnTo>
                    <a:lnTo>
                      <a:pt x="179" y="1613"/>
                    </a:lnTo>
                    <a:lnTo>
                      <a:pt x="179" y="1609"/>
                    </a:lnTo>
                    <a:lnTo>
                      <a:pt x="175" y="1607"/>
                    </a:lnTo>
                    <a:lnTo>
                      <a:pt x="172" y="1607"/>
                    </a:lnTo>
                    <a:lnTo>
                      <a:pt x="170" y="1609"/>
                    </a:lnTo>
                    <a:lnTo>
                      <a:pt x="164" y="1619"/>
                    </a:lnTo>
                    <a:lnTo>
                      <a:pt x="160" y="1619"/>
                    </a:lnTo>
                    <a:lnTo>
                      <a:pt x="156" y="1617"/>
                    </a:lnTo>
                    <a:lnTo>
                      <a:pt x="155" y="1617"/>
                    </a:lnTo>
                    <a:lnTo>
                      <a:pt x="151" y="1619"/>
                    </a:lnTo>
                    <a:lnTo>
                      <a:pt x="145" y="1628"/>
                    </a:lnTo>
                    <a:lnTo>
                      <a:pt x="141" y="1632"/>
                    </a:lnTo>
                    <a:lnTo>
                      <a:pt x="140" y="1632"/>
                    </a:lnTo>
                    <a:lnTo>
                      <a:pt x="130" y="1637"/>
                    </a:lnTo>
                    <a:lnTo>
                      <a:pt x="128" y="1639"/>
                    </a:lnTo>
                    <a:lnTo>
                      <a:pt x="125" y="1639"/>
                    </a:lnTo>
                    <a:lnTo>
                      <a:pt x="121" y="1641"/>
                    </a:lnTo>
                    <a:lnTo>
                      <a:pt x="111" y="1645"/>
                    </a:lnTo>
                    <a:lnTo>
                      <a:pt x="106" y="1645"/>
                    </a:lnTo>
                    <a:lnTo>
                      <a:pt x="98" y="1645"/>
                    </a:lnTo>
                    <a:lnTo>
                      <a:pt x="91" y="1645"/>
                    </a:lnTo>
                    <a:lnTo>
                      <a:pt x="83" y="1649"/>
                    </a:lnTo>
                    <a:lnTo>
                      <a:pt x="81" y="1651"/>
                    </a:lnTo>
                    <a:lnTo>
                      <a:pt x="79" y="1653"/>
                    </a:lnTo>
                    <a:lnTo>
                      <a:pt x="83" y="1654"/>
                    </a:lnTo>
                    <a:lnTo>
                      <a:pt x="87" y="1654"/>
                    </a:lnTo>
                    <a:lnTo>
                      <a:pt x="89" y="1658"/>
                    </a:lnTo>
                    <a:lnTo>
                      <a:pt x="83" y="1662"/>
                    </a:lnTo>
                    <a:lnTo>
                      <a:pt x="79" y="1666"/>
                    </a:lnTo>
                    <a:lnTo>
                      <a:pt x="74" y="1669"/>
                    </a:lnTo>
                    <a:lnTo>
                      <a:pt x="70" y="1675"/>
                    </a:lnTo>
                    <a:lnTo>
                      <a:pt x="70" y="1679"/>
                    </a:lnTo>
                    <a:lnTo>
                      <a:pt x="68" y="1683"/>
                    </a:lnTo>
                    <a:lnTo>
                      <a:pt x="70" y="1686"/>
                    </a:lnTo>
                    <a:lnTo>
                      <a:pt x="72" y="1688"/>
                    </a:lnTo>
                    <a:lnTo>
                      <a:pt x="70" y="1694"/>
                    </a:lnTo>
                    <a:lnTo>
                      <a:pt x="68" y="1696"/>
                    </a:lnTo>
                    <a:lnTo>
                      <a:pt x="64" y="1699"/>
                    </a:lnTo>
                    <a:lnTo>
                      <a:pt x="62" y="1703"/>
                    </a:lnTo>
                    <a:lnTo>
                      <a:pt x="61" y="1705"/>
                    </a:lnTo>
                    <a:lnTo>
                      <a:pt x="57" y="1711"/>
                    </a:lnTo>
                    <a:lnTo>
                      <a:pt x="57" y="1714"/>
                    </a:lnTo>
                    <a:lnTo>
                      <a:pt x="55" y="1718"/>
                    </a:lnTo>
                    <a:lnTo>
                      <a:pt x="46" y="1722"/>
                    </a:lnTo>
                    <a:lnTo>
                      <a:pt x="44" y="1724"/>
                    </a:lnTo>
                    <a:lnTo>
                      <a:pt x="42" y="1726"/>
                    </a:lnTo>
                    <a:lnTo>
                      <a:pt x="40" y="1729"/>
                    </a:lnTo>
                    <a:lnTo>
                      <a:pt x="36" y="1731"/>
                    </a:lnTo>
                    <a:lnTo>
                      <a:pt x="34" y="1733"/>
                    </a:lnTo>
                    <a:lnTo>
                      <a:pt x="32" y="1735"/>
                    </a:lnTo>
                    <a:lnTo>
                      <a:pt x="25" y="1739"/>
                    </a:lnTo>
                    <a:lnTo>
                      <a:pt x="23" y="1741"/>
                    </a:lnTo>
                    <a:lnTo>
                      <a:pt x="21" y="1748"/>
                    </a:lnTo>
                    <a:lnTo>
                      <a:pt x="15" y="1756"/>
                    </a:lnTo>
                    <a:lnTo>
                      <a:pt x="12" y="1760"/>
                    </a:lnTo>
                    <a:lnTo>
                      <a:pt x="8" y="1760"/>
                    </a:lnTo>
                    <a:lnTo>
                      <a:pt x="4" y="1760"/>
                    </a:lnTo>
                    <a:lnTo>
                      <a:pt x="0" y="1760"/>
                    </a:lnTo>
                    <a:lnTo>
                      <a:pt x="0" y="1760"/>
                    </a:lnTo>
                    <a:lnTo>
                      <a:pt x="12" y="1765"/>
                    </a:lnTo>
                    <a:lnTo>
                      <a:pt x="31" y="176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8" name="Freeform 69">
                <a:extLst>
                  <a:ext uri="{FF2B5EF4-FFF2-40B4-BE49-F238E27FC236}">
                    <a16:creationId xmlns:a16="http://schemas.microsoft.com/office/drawing/2014/main" id="{E45E6A56-75FA-4A18-9FED-029A652EDA33}"/>
                  </a:ext>
                </a:extLst>
              </p:cNvPr>
              <p:cNvSpPr>
                <a:spLocks/>
              </p:cNvSpPr>
              <p:nvPr/>
            </p:nvSpPr>
            <p:spPr bwMode="auto">
              <a:xfrm>
                <a:off x="6873079" y="4495943"/>
                <a:ext cx="877057" cy="1153886"/>
              </a:xfrm>
              <a:custGeom>
                <a:avLst/>
                <a:gdLst>
                  <a:gd name="T0" fmla="*/ 772 w 1017"/>
                  <a:gd name="T1" fmla="*/ 439 h 1338"/>
                  <a:gd name="T2" fmla="*/ 571 w 1017"/>
                  <a:gd name="T3" fmla="*/ 349 h 1338"/>
                  <a:gd name="T4" fmla="*/ 464 w 1017"/>
                  <a:gd name="T5" fmla="*/ 287 h 1338"/>
                  <a:gd name="T6" fmla="*/ 432 w 1017"/>
                  <a:gd name="T7" fmla="*/ 33 h 1338"/>
                  <a:gd name="T8" fmla="*/ 366 w 1017"/>
                  <a:gd name="T9" fmla="*/ 39 h 1338"/>
                  <a:gd name="T10" fmla="*/ 203 w 1017"/>
                  <a:gd name="T11" fmla="*/ 116 h 1338"/>
                  <a:gd name="T12" fmla="*/ 82 w 1017"/>
                  <a:gd name="T13" fmla="*/ 240 h 1338"/>
                  <a:gd name="T14" fmla="*/ 0 w 1017"/>
                  <a:gd name="T15" fmla="*/ 416 h 1338"/>
                  <a:gd name="T16" fmla="*/ 26 w 1017"/>
                  <a:gd name="T17" fmla="*/ 645 h 1338"/>
                  <a:gd name="T18" fmla="*/ 161 w 1017"/>
                  <a:gd name="T19" fmla="*/ 629 h 1338"/>
                  <a:gd name="T20" fmla="*/ 284 w 1017"/>
                  <a:gd name="T21" fmla="*/ 717 h 1338"/>
                  <a:gd name="T22" fmla="*/ 310 w 1017"/>
                  <a:gd name="T23" fmla="*/ 835 h 1338"/>
                  <a:gd name="T24" fmla="*/ 347 w 1017"/>
                  <a:gd name="T25" fmla="*/ 1293 h 1338"/>
                  <a:gd name="T26" fmla="*/ 361 w 1017"/>
                  <a:gd name="T27" fmla="*/ 1338 h 1338"/>
                  <a:gd name="T28" fmla="*/ 379 w 1017"/>
                  <a:gd name="T29" fmla="*/ 1319 h 1338"/>
                  <a:gd name="T30" fmla="*/ 389 w 1017"/>
                  <a:gd name="T31" fmla="*/ 1321 h 1338"/>
                  <a:gd name="T32" fmla="*/ 419 w 1017"/>
                  <a:gd name="T33" fmla="*/ 1321 h 1338"/>
                  <a:gd name="T34" fmla="*/ 449 w 1017"/>
                  <a:gd name="T35" fmla="*/ 1318 h 1338"/>
                  <a:gd name="T36" fmla="*/ 481 w 1017"/>
                  <a:gd name="T37" fmla="*/ 1312 h 1338"/>
                  <a:gd name="T38" fmla="*/ 494 w 1017"/>
                  <a:gd name="T39" fmla="*/ 1286 h 1338"/>
                  <a:gd name="T40" fmla="*/ 530 w 1017"/>
                  <a:gd name="T41" fmla="*/ 1282 h 1338"/>
                  <a:gd name="T42" fmla="*/ 556 w 1017"/>
                  <a:gd name="T43" fmla="*/ 1271 h 1338"/>
                  <a:gd name="T44" fmla="*/ 571 w 1017"/>
                  <a:gd name="T45" fmla="*/ 1242 h 1338"/>
                  <a:gd name="T46" fmla="*/ 543 w 1017"/>
                  <a:gd name="T47" fmla="*/ 1242 h 1338"/>
                  <a:gd name="T48" fmla="*/ 567 w 1017"/>
                  <a:gd name="T49" fmla="*/ 1235 h 1338"/>
                  <a:gd name="T50" fmla="*/ 603 w 1017"/>
                  <a:gd name="T51" fmla="*/ 1226 h 1338"/>
                  <a:gd name="T52" fmla="*/ 607 w 1017"/>
                  <a:gd name="T53" fmla="*/ 1177 h 1338"/>
                  <a:gd name="T54" fmla="*/ 646 w 1017"/>
                  <a:gd name="T55" fmla="*/ 1141 h 1338"/>
                  <a:gd name="T56" fmla="*/ 678 w 1017"/>
                  <a:gd name="T57" fmla="*/ 1105 h 1338"/>
                  <a:gd name="T58" fmla="*/ 720 w 1017"/>
                  <a:gd name="T59" fmla="*/ 1073 h 1338"/>
                  <a:gd name="T60" fmla="*/ 731 w 1017"/>
                  <a:gd name="T61" fmla="*/ 1047 h 1338"/>
                  <a:gd name="T62" fmla="*/ 735 w 1017"/>
                  <a:gd name="T63" fmla="*/ 1010 h 1338"/>
                  <a:gd name="T64" fmla="*/ 772 w 1017"/>
                  <a:gd name="T65" fmla="*/ 965 h 1338"/>
                  <a:gd name="T66" fmla="*/ 840 w 1017"/>
                  <a:gd name="T67" fmla="*/ 942 h 1338"/>
                  <a:gd name="T68" fmla="*/ 880 w 1017"/>
                  <a:gd name="T69" fmla="*/ 931 h 1338"/>
                  <a:gd name="T70" fmla="*/ 898 w 1017"/>
                  <a:gd name="T71" fmla="*/ 921 h 1338"/>
                  <a:gd name="T72" fmla="*/ 904 w 1017"/>
                  <a:gd name="T73" fmla="*/ 893 h 1338"/>
                  <a:gd name="T74" fmla="*/ 891 w 1017"/>
                  <a:gd name="T75" fmla="*/ 886 h 1338"/>
                  <a:gd name="T76" fmla="*/ 866 w 1017"/>
                  <a:gd name="T77" fmla="*/ 910 h 1338"/>
                  <a:gd name="T78" fmla="*/ 842 w 1017"/>
                  <a:gd name="T79" fmla="*/ 931 h 1338"/>
                  <a:gd name="T80" fmla="*/ 849 w 1017"/>
                  <a:gd name="T81" fmla="*/ 903 h 1338"/>
                  <a:gd name="T82" fmla="*/ 874 w 1017"/>
                  <a:gd name="T83" fmla="*/ 880 h 1338"/>
                  <a:gd name="T84" fmla="*/ 896 w 1017"/>
                  <a:gd name="T85" fmla="*/ 863 h 1338"/>
                  <a:gd name="T86" fmla="*/ 866 w 1017"/>
                  <a:gd name="T87" fmla="*/ 858 h 1338"/>
                  <a:gd name="T88" fmla="*/ 849 w 1017"/>
                  <a:gd name="T89" fmla="*/ 839 h 1338"/>
                  <a:gd name="T90" fmla="*/ 874 w 1017"/>
                  <a:gd name="T91" fmla="*/ 824 h 1338"/>
                  <a:gd name="T92" fmla="*/ 864 w 1017"/>
                  <a:gd name="T93" fmla="*/ 803 h 1338"/>
                  <a:gd name="T94" fmla="*/ 887 w 1017"/>
                  <a:gd name="T95" fmla="*/ 796 h 1338"/>
                  <a:gd name="T96" fmla="*/ 893 w 1017"/>
                  <a:gd name="T97" fmla="*/ 771 h 1338"/>
                  <a:gd name="T98" fmla="*/ 908 w 1017"/>
                  <a:gd name="T99" fmla="*/ 747 h 1338"/>
                  <a:gd name="T100" fmla="*/ 923 w 1017"/>
                  <a:gd name="T101" fmla="*/ 721 h 1338"/>
                  <a:gd name="T102" fmla="*/ 940 w 1017"/>
                  <a:gd name="T103" fmla="*/ 683 h 1338"/>
                  <a:gd name="T104" fmla="*/ 928 w 1017"/>
                  <a:gd name="T105" fmla="*/ 655 h 1338"/>
                  <a:gd name="T106" fmla="*/ 953 w 1017"/>
                  <a:gd name="T107" fmla="*/ 572 h 1338"/>
                  <a:gd name="T108" fmla="*/ 970 w 1017"/>
                  <a:gd name="T109" fmla="*/ 544 h 1338"/>
                  <a:gd name="T110" fmla="*/ 1011 w 1017"/>
                  <a:gd name="T111" fmla="*/ 488 h 1338"/>
                  <a:gd name="T112" fmla="*/ 981 w 1017"/>
                  <a:gd name="T113" fmla="*/ 460 h 1338"/>
                  <a:gd name="T114" fmla="*/ 902 w 1017"/>
                  <a:gd name="T115" fmla="*/ 441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7" h="1338">
                    <a:moveTo>
                      <a:pt x="842" y="454"/>
                    </a:moveTo>
                    <a:lnTo>
                      <a:pt x="829" y="463"/>
                    </a:lnTo>
                    <a:lnTo>
                      <a:pt x="801" y="503"/>
                    </a:lnTo>
                    <a:lnTo>
                      <a:pt x="787" y="523"/>
                    </a:lnTo>
                    <a:lnTo>
                      <a:pt x="776" y="523"/>
                    </a:lnTo>
                    <a:lnTo>
                      <a:pt x="767" y="516"/>
                    </a:lnTo>
                    <a:lnTo>
                      <a:pt x="770" y="486"/>
                    </a:lnTo>
                    <a:lnTo>
                      <a:pt x="772" y="439"/>
                    </a:lnTo>
                    <a:lnTo>
                      <a:pt x="765" y="433"/>
                    </a:lnTo>
                    <a:lnTo>
                      <a:pt x="729" y="443"/>
                    </a:lnTo>
                    <a:lnTo>
                      <a:pt x="693" y="458"/>
                    </a:lnTo>
                    <a:lnTo>
                      <a:pt x="652" y="469"/>
                    </a:lnTo>
                    <a:lnTo>
                      <a:pt x="639" y="463"/>
                    </a:lnTo>
                    <a:lnTo>
                      <a:pt x="614" y="422"/>
                    </a:lnTo>
                    <a:lnTo>
                      <a:pt x="588" y="373"/>
                    </a:lnTo>
                    <a:lnTo>
                      <a:pt x="571" y="349"/>
                    </a:lnTo>
                    <a:lnTo>
                      <a:pt x="549" y="339"/>
                    </a:lnTo>
                    <a:lnTo>
                      <a:pt x="526" y="326"/>
                    </a:lnTo>
                    <a:lnTo>
                      <a:pt x="515" y="298"/>
                    </a:lnTo>
                    <a:lnTo>
                      <a:pt x="505" y="277"/>
                    </a:lnTo>
                    <a:lnTo>
                      <a:pt x="494" y="276"/>
                    </a:lnTo>
                    <a:lnTo>
                      <a:pt x="483" y="289"/>
                    </a:lnTo>
                    <a:lnTo>
                      <a:pt x="472" y="292"/>
                    </a:lnTo>
                    <a:lnTo>
                      <a:pt x="464" y="287"/>
                    </a:lnTo>
                    <a:lnTo>
                      <a:pt x="441" y="234"/>
                    </a:lnTo>
                    <a:lnTo>
                      <a:pt x="455" y="135"/>
                    </a:lnTo>
                    <a:lnTo>
                      <a:pt x="466" y="93"/>
                    </a:lnTo>
                    <a:lnTo>
                      <a:pt x="475" y="54"/>
                    </a:lnTo>
                    <a:lnTo>
                      <a:pt x="477" y="24"/>
                    </a:lnTo>
                    <a:lnTo>
                      <a:pt x="472" y="0"/>
                    </a:lnTo>
                    <a:lnTo>
                      <a:pt x="441" y="20"/>
                    </a:lnTo>
                    <a:lnTo>
                      <a:pt x="432" y="33"/>
                    </a:lnTo>
                    <a:lnTo>
                      <a:pt x="425" y="52"/>
                    </a:lnTo>
                    <a:lnTo>
                      <a:pt x="413" y="65"/>
                    </a:lnTo>
                    <a:lnTo>
                      <a:pt x="389" y="77"/>
                    </a:lnTo>
                    <a:lnTo>
                      <a:pt x="370" y="84"/>
                    </a:lnTo>
                    <a:lnTo>
                      <a:pt x="366" y="75"/>
                    </a:lnTo>
                    <a:lnTo>
                      <a:pt x="378" y="56"/>
                    </a:lnTo>
                    <a:lnTo>
                      <a:pt x="376" y="45"/>
                    </a:lnTo>
                    <a:lnTo>
                      <a:pt x="366" y="39"/>
                    </a:lnTo>
                    <a:lnTo>
                      <a:pt x="336" y="41"/>
                    </a:lnTo>
                    <a:lnTo>
                      <a:pt x="321" y="48"/>
                    </a:lnTo>
                    <a:lnTo>
                      <a:pt x="308" y="75"/>
                    </a:lnTo>
                    <a:lnTo>
                      <a:pt x="299" y="84"/>
                    </a:lnTo>
                    <a:lnTo>
                      <a:pt x="259" y="92"/>
                    </a:lnTo>
                    <a:lnTo>
                      <a:pt x="235" y="92"/>
                    </a:lnTo>
                    <a:lnTo>
                      <a:pt x="225" y="92"/>
                    </a:lnTo>
                    <a:lnTo>
                      <a:pt x="203" y="116"/>
                    </a:lnTo>
                    <a:lnTo>
                      <a:pt x="186" y="138"/>
                    </a:lnTo>
                    <a:lnTo>
                      <a:pt x="163" y="184"/>
                    </a:lnTo>
                    <a:lnTo>
                      <a:pt x="146" y="200"/>
                    </a:lnTo>
                    <a:lnTo>
                      <a:pt x="131" y="208"/>
                    </a:lnTo>
                    <a:lnTo>
                      <a:pt x="111" y="208"/>
                    </a:lnTo>
                    <a:lnTo>
                      <a:pt x="97" y="214"/>
                    </a:lnTo>
                    <a:lnTo>
                      <a:pt x="88" y="223"/>
                    </a:lnTo>
                    <a:lnTo>
                      <a:pt x="82" y="240"/>
                    </a:lnTo>
                    <a:lnTo>
                      <a:pt x="77" y="253"/>
                    </a:lnTo>
                    <a:lnTo>
                      <a:pt x="67" y="259"/>
                    </a:lnTo>
                    <a:lnTo>
                      <a:pt x="50" y="264"/>
                    </a:lnTo>
                    <a:lnTo>
                      <a:pt x="39" y="274"/>
                    </a:lnTo>
                    <a:lnTo>
                      <a:pt x="18" y="292"/>
                    </a:lnTo>
                    <a:lnTo>
                      <a:pt x="13" y="300"/>
                    </a:lnTo>
                    <a:lnTo>
                      <a:pt x="11" y="311"/>
                    </a:lnTo>
                    <a:lnTo>
                      <a:pt x="0" y="416"/>
                    </a:lnTo>
                    <a:lnTo>
                      <a:pt x="0" y="454"/>
                    </a:lnTo>
                    <a:lnTo>
                      <a:pt x="3" y="478"/>
                    </a:lnTo>
                    <a:lnTo>
                      <a:pt x="17" y="516"/>
                    </a:lnTo>
                    <a:lnTo>
                      <a:pt x="33" y="542"/>
                    </a:lnTo>
                    <a:lnTo>
                      <a:pt x="39" y="563"/>
                    </a:lnTo>
                    <a:lnTo>
                      <a:pt x="37" y="593"/>
                    </a:lnTo>
                    <a:lnTo>
                      <a:pt x="28" y="630"/>
                    </a:lnTo>
                    <a:lnTo>
                      <a:pt x="26" y="645"/>
                    </a:lnTo>
                    <a:lnTo>
                      <a:pt x="28" y="675"/>
                    </a:lnTo>
                    <a:lnTo>
                      <a:pt x="35" y="685"/>
                    </a:lnTo>
                    <a:lnTo>
                      <a:pt x="58" y="687"/>
                    </a:lnTo>
                    <a:lnTo>
                      <a:pt x="105" y="681"/>
                    </a:lnTo>
                    <a:lnTo>
                      <a:pt x="127" y="664"/>
                    </a:lnTo>
                    <a:lnTo>
                      <a:pt x="146" y="642"/>
                    </a:lnTo>
                    <a:lnTo>
                      <a:pt x="154" y="630"/>
                    </a:lnTo>
                    <a:lnTo>
                      <a:pt x="161" y="629"/>
                    </a:lnTo>
                    <a:lnTo>
                      <a:pt x="167" y="642"/>
                    </a:lnTo>
                    <a:lnTo>
                      <a:pt x="167" y="659"/>
                    </a:lnTo>
                    <a:lnTo>
                      <a:pt x="173" y="683"/>
                    </a:lnTo>
                    <a:lnTo>
                      <a:pt x="214" y="722"/>
                    </a:lnTo>
                    <a:lnTo>
                      <a:pt x="220" y="726"/>
                    </a:lnTo>
                    <a:lnTo>
                      <a:pt x="255" y="752"/>
                    </a:lnTo>
                    <a:lnTo>
                      <a:pt x="267" y="745"/>
                    </a:lnTo>
                    <a:lnTo>
                      <a:pt x="284" y="717"/>
                    </a:lnTo>
                    <a:lnTo>
                      <a:pt x="295" y="696"/>
                    </a:lnTo>
                    <a:lnTo>
                      <a:pt x="306" y="675"/>
                    </a:lnTo>
                    <a:lnTo>
                      <a:pt x="312" y="664"/>
                    </a:lnTo>
                    <a:lnTo>
                      <a:pt x="321" y="660"/>
                    </a:lnTo>
                    <a:lnTo>
                      <a:pt x="342" y="696"/>
                    </a:lnTo>
                    <a:lnTo>
                      <a:pt x="346" y="707"/>
                    </a:lnTo>
                    <a:lnTo>
                      <a:pt x="329" y="758"/>
                    </a:lnTo>
                    <a:lnTo>
                      <a:pt x="310" y="835"/>
                    </a:lnTo>
                    <a:lnTo>
                      <a:pt x="304" y="876"/>
                    </a:lnTo>
                    <a:lnTo>
                      <a:pt x="306" y="908"/>
                    </a:lnTo>
                    <a:lnTo>
                      <a:pt x="317" y="972"/>
                    </a:lnTo>
                    <a:lnTo>
                      <a:pt x="329" y="1053"/>
                    </a:lnTo>
                    <a:lnTo>
                      <a:pt x="344" y="1152"/>
                    </a:lnTo>
                    <a:lnTo>
                      <a:pt x="349" y="1199"/>
                    </a:lnTo>
                    <a:lnTo>
                      <a:pt x="351" y="1256"/>
                    </a:lnTo>
                    <a:lnTo>
                      <a:pt x="347" y="1293"/>
                    </a:lnTo>
                    <a:lnTo>
                      <a:pt x="346" y="1321"/>
                    </a:lnTo>
                    <a:lnTo>
                      <a:pt x="346" y="1321"/>
                    </a:lnTo>
                    <a:lnTo>
                      <a:pt x="346" y="1321"/>
                    </a:lnTo>
                    <a:lnTo>
                      <a:pt x="347" y="1323"/>
                    </a:lnTo>
                    <a:lnTo>
                      <a:pt x="351" y="1329"/>
                    </a:lnTo>
                    <a:lnTo>
                      <a:pt x="351" y="1333"/>
                    </a:lnTo>
                    <a:lnTo>
                      <a:pt x="357" y="1336"/>
                    </a:lnTo>
                    <a:lnTo>
                      <a:pt x="361" y="1338"/>
                    </a:lnTo>
                    <a:lnTo>
                      <a:pt x="364" y="1336"/>
                    </a:lnTo>
                    <a:lnTo>
                      <a:pt x="368" y="1338"/>
                    </a:lnTo>
                    <a:lnTo>
                      <a:pt x="372" y="1334"/>
                    </a:lnTo>
                    <a:lnTo>
                      <a:pt x="374" y="1334"/>
                    </a:lnTo>
                    <a:lnTo>
                      <a:pt x="376" y="1333"/>
                    </a:lnTo>
                    <a:lnTo>
                      <a:pt x="376" y="1329"/>
                    </a:lnTo>
                    <a:lnTo>
                      <a:pt x="379" y="1323"/>
                    </a:lnTo>
                    <a:lnTo>
                      <a:pt x="379" y="1319"/>
                    </a:lnTo>
                    <a:lnTo>
                      <a:pt x="379" y="1318"/>
                    </a:lnTo>
                    <a:lnTo>
                      <a:pt x="378" y="1314"/>
                    </a:lnTo>
                    <a:lnTo>
                      <a:pt x="378" y="1310"/>
                    </a:lnTo>
                    <a:lnTo>
                      <a:pt x="383" y="1310"/>
                    </a:lnTo>
                    <a:lnTo>
                      <a:pt x="385" y="1312"/>
                    </a:lnTo>
                    <a:lnTo>
                      <a:pt x="387" y="1314"/>
                    </a:lnTo>
                    <a:lnTo>
                      <a:pt x="389" y="1318"/>
                    </a:lnTo>
                    <a:lnTo>
                      <a:pt x="389" y="1321"/>
                    </a:lnTo>
                    <a:lnTo>
                      <a:pt x="387" y="1329"/>
                    </a:lnTo>
                    <a:lnTo>
                      <a:pt x="389" y="1333"/>
                    </a:lnTo>
                    <a:lnTo>
                      <a:pt x="393" y="1333"/>
                    </a:lnTo>
                    <a:lnTo>
                      <a:pt x="398" y="1331"/>
                    </a:lnTo>
                    <a:lnTo>
                      <a:pt x="408" y="1331"/>
                    </a:lnTo>
                    <a:lnTo>
                      <a:pt x="413" y="1327"/>
                    </a:lnTo>
                    <a:lnTo>
                      <a:pt x="417" y="1323"/>
                    </a:lnTo>
                    <a:lnTo>
                      <a:pt x="419" y="1321"/>
                    </a:lnTo>
                    <a:lnTo>
                      <a:pt x="421" y="1318"/>
                    </a:lnTo>
                    <a:lnTo>
                      <a:pt x="426" y="1316"/>
                    </a:lnTo>
                    <a:lnTo>
                      <a:pt x="434" y="1312"/>
                    </a:lnTo>
                    <a:lnTo>
                      <a:pt x="438" y="1312"/>
                    </a:lnTo>
                    <a:lnTo>
                      <a:pt x="440" y="1314"/>
                    </a:lnTo>
                    <a:lnTo>
                      <a:pt x="443" y="1316"/>
                    </a:lnTo>
                    <a:lnTo>
                      <a:pt x="447" y="1316"/>
                    </a:lnTo>
                    <a:lnTo>
                      <a:pt x="449" y="1318"/>
                    </a:lnTo>
                    <a:lnTo>
                      <a:pt x="453" y="1319"/>
                    </a:lnTo>
                    <a:lnTo>
                      <a:pt x="455" y="1319"/>
                    </a:lnTo>
                    <a:lnTo>
                      <a:pt x="456" y="1312"/>
                    </a:lnTo>
                    <a:lnTo>
                      <a:pt x="458" y="1310"/>
                    </a:lnTo>
                    <a:lnTo>
                      <a:pt x="460" y="1308"/>
                    </a:lnTo>
                    <a:lnTo>
                      <a:pt x="473" y="1306"/>
                    </a:lnTo>
                    <a:lnTo>
                      <a:pt x="477" y="1308"/>
                    </a:lnTo>
                    <a:lnTo>
                      <a:pt x="481" y="1312"/>
                    </a:lnTo>
                    <a:lnTo>
                      <a:pt x="487" y="1312"/>
                    </a:lnTo>
                    <a:lnTo>
                      <a:pt x="488" y="1310"/>
                    </a:lnTo>
                    <a:lnTo>
                      <a:pt x="490" y="1306"/>
                    </a:lnTo>
                    <a:lnTo>
                      <a:pt x="488" y="1304"/>
                    </a:lnTo>
                    <a:lnTo>
                      <a:pt x="483" y="1301"/>
                    </a:lnTo>
                    <a:lnTo>
                      <a:pt x="485" y="1295"/>
                    </a:lnTo>
                    <a:lnTo>
                      <a:pt x="488" y="1291"/>
                    </a:lnTo>
                    <a:lnTo>
                      <a:pt x="494" y="1286"/>
                    </a:lnTo>
                    <a:lnTo>
                      <a:pt x="500" y="1284"/>
                    </a:lnTo>
                    <a:lnTo>
                      <a:pt x="509" y="1280"/>
                    </a:lnTo>
                    <a:lnTo>
                      <a:pt x="513" y="1280"/>
                    </a:lnTo>
                    <a:lnTo>
                      <a:pt x="517" y="1278"/>
                    </a:lnTo>
                    <a:lnTo>
                      <a:pt x="522" y="1278"/>
                    </a:lnTo>
                    <a:lnTo>
                      <a:pt x="524" y="1280"/>
                    </a:lnTo>
                    <a:lnTo>
                      <a:pt x="528" y="1280"/>
                    </a:lnTo>
                    <a:lnTo>
                      <a:pt x="530" y="1282"/>
                    </a:lnTo>
                    <a:lnTo>
                      <a:pt x="534" y="1284"/>
                    </a:lnTo>
                    <a:lnTo>
                      <a:pt x="535" y="1282"/>
                    </a:lnTo>
                    <a:lnTo>
                      <a:pt x="539" y="1280"/>
                    </a:lnTo>
                    <a:lnTo>
                      <a:pt x="543" y="1278"/>
                    </a:lnTo>
                    <a:lnTo>
                      <a:pt x="543" y="1276"/>
                    </a:lnTo>
                    <a:lnTo>
                      <a:pt x="547" y="1273"/>
                    </a:lnTo>
                    <a:lnTo>
                      <a:pt x="551" y="1273"/>
                    </a:lnTo>
                    <a:lnTo>
                      <a:pt x="556" y="1271"/>
                    </a:lnTo>
                    <a:lnTo>
                      <a:pt x="558" y="1269"/>
                    </a:lnTo>
                    <a:lnTo>
                      <a:pt x="562" y="1267"/>
                    </a:lnTo>
                    <a:lnTo>
                      <a:pt x="564" y="1263"/>
                    </a:lnTo>
                    <a:lnTo>
                      <a:pt x="566" y="1261"/>
                    </a:lnTo>
                    <a:lnTo>
                      <a:pt x="567" y="1256"/>
                    </a:lnTo>
                    <a:lnTo>
                      <a:pt x="571" y="1250"/>
                    </a:lnTo>
                    <a:lnTo>
                      <a:pt x="571" y="1246"/>
                    </a:lnTo>
                    <a:lnTo>
                      <a:pt x="571" y="1242"/>
                    </a:lnTo>
                    <a:lnTo>
                      <a:pt x="569" y="1242"/>
                    </a:lnTo>
                    <a:lnTo>
                      <a:pt x="566" y="1242"/>
                    </a:lnTo>
                    <a:lnTo>
                      <a:pt x="562" y="1242"/>
                    </a:lnTo>
                    <a:lnTo>
                      <a:pt x="558" y="1241"/>
                    </a:lnTo>
                    <a:lnTo>
                      <a:pt x="554" y="1241"/>
                    </a:lnTo>
                    <a:lnTo>
                      <a:pt x="551" y="1242"/>
                    </a:lnTo>
                    <a:lnTo>
                      <a:pt x="547" y="1242"/>
                    </a:lnTo>
                    <a:lnTo>
                      <a:pt x="543" y="1242"/>
                    </a:lnTo>
                    <a:lnTo>
                      <a:pt x="539" y="1242"/>
                    </a:lnTo>
                    <a:lnTo>
                      <a:pt x="539" y="1239"/>
                    </a:lnTo>
                    <a:lnTo>
                      <a:pt x="543" y="1239"/>
                    </a:lnTo>
                    <a:lnTo>
                      <a:pt x="549" y="1235"/>
                    </a:lnTo>
                    <a:lnTo>
                      <a:pt x="552" y="1235"/>
                    </a:lnTo>
                    <a:lnTo>
                      <a:pt x="556" y="1233"/>
                    </a:lnTo>
                    <a:lnTo>
                      <a:pt x="564" y="1235"/>
                    </a:lnTo>
                    <a:lnTo>
                      <a:pt x="567" y="1235"/>
                    </a:lnTo>
                    <a:lnTo>
                      <a:pt x="575" y="1237"/>
                    </a:lnTo>
                    <a:lnTo>
                      <a:pt x="579" y="1237"/>
                    </a:lnTo>
                    <a:lnTo>
                      <a:pt x="586" y="1239"/>
                    </a:lnTo>
                    <a:lnTo>
                      <a:pt x="586" y="1235"/>
                    </a:lnTo>
                    <a:lnTo>
                      <a:pt x="588" y="1231"/>
                    </a:lnTo>
                    <a:lnTo>
                      <a:pt x="594" y="1229"/>
                    </a:lnTo>
                    <a:lnTo>
                      <a:pt x="598" y="1229"/>
                    </a:lnTo>
                    <a:lnTo>
                      <a:pt x="603" y="1226"/>
                    </a:lnTo>
                    <a:lnTo>
                      <a:pt x="605" y="1222"/>
                    </a:lnTo>
                    <a:lnTo>
                      <a:pt x="605" y="1218"/>
                    </a:lnTo>
                    <a:lnTo>
                      <a:pt x="605" y="1211"/>
                    </a:lnTo>
                    <a:lnTo>
                      <a:pt x="603" y="1207"/>
                    </a:lnTo>
                    <a:lnTo>
                      <a:pt x="601" y="1199"/>
                    </a:lnTo>
                    <a:lnTo>
                      <a:pt x="601" y="1186"/>
                    </a:lnTo>
                    <a:lnTo>
                      <a:pt x="605" y="1179"/>
                    </a:lnTo>
                    <a:lnTo>
                      <a:pt x="607" y="1177"/>
                    </a:lnTo>
                    <a:lnTo>
                      <a:pt x="609" y="1175"/>
                    </a:lnTo>
                    <a:lnTo>
                      <a:pt x="611" y="1173"/>
                    </a:lnTo>
                    <a:lnTo>
                      <a:pt x="613" y="1169"/>
                    </a:lnTo>
                    <a:lnTo>
                      <a:pt x="622" y="1160"/>
                    </a:lnTo>
                    <a:lnTo>
                      <a:pt x="624" y="1158"/>
                    </a:lnTo>
                    <a:lnTo>
                      <a:pt x="631" y="1152"/>
                    </a:lnTo>
                    <a:lnTo>
                      <a:pt x="645" y="1143"/>
                    </a:lnTo>
                    <a:lnTo>
                      <a:pt x="646" y="1141"/>
                    </a:lnTo>
                    <a:lnTo>
                      <a:pt x="652" y="1137"/>
                    </a:lnTo>
                    <a:lnTo>
                      <a:pt x="660" y="1130"/>
                    </a:lnTo>
                    <a:lnTo>
                      <a:pt x="667" y="1124"/>
                    </a:lnTo>
                    <a:lnTo>
                      <a:pt x="669" y="1122"/>
                    </a:lnTo>
                    <a:lnTo>
                      <a:pt x="669" y="1119"/>
                    </a:lnTo>
                    <a:lnTo>
                      <a:pt x="671" y="1115"/>
                    </a:lnTo>
                    <a:lnTo>
                      <a:pt x="673" y="1111"/>
                    </a:lnTo>
                    <a:lnTo>
                      <a:pt x="678" y="1105"/>
                    </a:lnTo>
                    <a:lnTo>
                      <a:pt x="680" y="1102"/>
                    </a:lnTo>
                    <a:lnTo>
                      <a:pt x="682" y="1100"/>
                    </a:lnTo>
                    <a:lnTo>
                      <a:pt x="686" y="1098"/>
                    </a:lnTo>
                    <a:lnTo>
                      <a:pt x="688" y="1096"/>
                    </a:lnTo>
                    <a:lnTo>
                      <a:pt x="693" y="1092"/>
                    </a:lnTo>
                    <a:lnTo>
                      <a:pt x="705" y="1087"/>
                    </a:lnTo>
                    <a:lnTo>
                      <a:pt x="712" y="1081"/>
                    </a:lnTo>
                    <a:lnTo>
                      <a:pt x="720" y="1073"/>
                    </a:lnTo>
                    <a:lnTo>
                      <a:pt x="722" y="1072"/>
                    </a:lnTo>
                    <a:lnTo>
                      <a:pt x="723" y="1070"/>
                    </a:lnTo>
                    <a:lnTo>
                      <a:pt x="727" y="1064"/>
                    </a:lnTo>
                    <a:lnTo>
                      <a:pt x="727" y="1060"/>
                    </a:lnTo>
                    <a:lnTo>
                      <a:pt x="727" y="1057"/>
                    </a:lnTo>
                    <a:lnTo>
                      <a:pt x="727" y="1053"/>
                    </a:lnTo>
                    <a:lnTo>
                      <a:pt x="727" y="1049"/>
                    </a:lnTo>
                    <a:lnTo>
                      <a:pt x="731" y="1047"/>
                    </a:lnTo>
                    <a:lnTo>
                      <a:pt x="731" y="1045"/>
                    </a:lnTo>
                    <a:lnTo>
                      <a:pt x="733" y="1042"/>
                    </a:lnTo>
                    <a:lnTo>
                      <a:pt x="731" y="1032"/>
                    </a:lnTo>
                    <a:lnTo>
                      <a:pt x="731" y="1028"/>
                    </a:lnTo>
                    <a:lnTo>
                      <a:pt x="731" y="1021"/>
                    </a:lnTo>
                    <a:lnTo>
                      <a:pt x="733" y="1017"/>
                    </a:lnTo>
                    <a:lnTo>
                      <a:pt x="733" y="1013"/>
                    </a:lnTo>
                    <a:lnTo>
                      <a:pt x="735" y="1010"/>
                    </a:lnTo>
                    <a:lnTo>
                      <a:pt x="739" y="1002"/>
                    </a:lnTo>
                    <a:lnTo>
                      <a:pt x="742" y="997"/>
                    </a:lnTo>
                    <a:lnTo>
                      <a:pt x="742" y="993"/>
                    </a:lnTo>
                    <a:lnTo>
                      <a:pt x="746" y="989"/>
                    </a:lnTo>
                    <a:lnTo>
                      <a:pt x="748" y="985"/>
                    </a:lnTo>
                    <a:lnTo>
                      <a:pt x="750" y="983"/>
                    </a:lnTo>
                    <a:lnTo>
                      <a:pt x="759" y="974"/>
                    </a:lnTo>
                    <a:lnTo>
                      <a:pt x="772" y="965"/>
                    </a:lnTo>
                    <a:lnTo>
                      <a:pt x="774" y="963"/>
                    </a:lnTo>
                    <a:lnTo>
                      <a:pt x="786" y="955"/>
                    </a:lnTo>
                    <a:lnTo>
                      <a:pt x="795" y="951"/>
                    </a:lnTo>
                    <a:lnTo>
                      <a:pt x="806" y="948"/>
                    </a:lnTo>
                    <a:lnTo>
                      <a:pt x="817" y="946"/>
                    </a:lnTo>
                    <a:lnTo>
                      <a:pt x="827" y="944"/>
                    </a:lnTo>
                    <a:lnTo>
                      <a:pt x="836" y="942"/>
                    </a:lnTo>
                    <a:lnTo>
                      <a:pt x="840" y="942"/>
                    </a:lnTo>
                    <a:lnTo>
                      <a:pt x="851" y="940"/>
                    </a:lnTo>
                    <a:lnTo>
                      <a:pt x="855" y="938"/>
                    </a:lnTo>
                    <a:lnTo>
                      <a:pt x="859" y="938"/>
                    </a:lnTo>
                    <a:lnTo>
                      <a:pt x="863" y="936"/>
                    </a:lnTo>
                    <a:lnTo>
                      <a:pt x="866" y="936"/>
                    </a:lnTo>
                    <a:lnTo>
                      <a:pt x="878" y="936"/>
                    </a:lnTo>
                    <a:lnTo>
                      <a:pt x="880" y="935"/>
                    </a:lnTo>
                    <a:lnTo>
                      <a:pt x="880" y="931"/>
                    </a:lnTo>
                    <a:lnTo>
                      <a:pt x="880" y="927"/>
                    </a:lnTo>
                    <a:lnTo>
                      <a:pt x="881" y="923"/>
                    </a:lnTo>
                    <a:lnTo>
                      <a:pt x="883" y="921"/>
                    </a:lnTo>
                    <a:lnTo>
                      <a:pt x="885" y="920"/>
                    </a:lnTo>
                    <a:lnTo>
                      <a:pt x="889" y="921"/>
                    </a:lnTo>
                    <a:lnTo>
                      <a:pt x="891" y="921"/>
                    </a:lnTo>
                    <a:lnTo>
                      <a:pt x="895" y="921"/>
                    </a:lnTo>
                    <a:lnTo>
                      <a:pt x="898" y="921"/>
                    </a:lnTo>
                    <a:lnTo>
                      <a:pt x="900" y="923"/>
                    </a:lnTo>
                    <a:lnTo>
                      <a:pt x="904" y="921"/>
                    </a:lnTo>
                    <a:lnTo>
                      <a:pt x="906" y="920"/>
                    </a:lnTo>
                    <a:lnTo>
                      <a:pt x="908" y="912"/>
                    </a:lnTo>
                    <a:lnTo>
                      <a:pt x="908" y="908"/>
                    </a:lnTo>
                    <a:lnTo>
                      <a:pt x="908" y="905"/>
                    </a:lnTo>
                    <a:lnTo>
                      <a:pt x="908" y="901"/>
                    </a:lnTo>
                    <a:lnTo>
                      <a:pt x="904" y="893"/>
                    </a:lnTo>
                    <a:lnTo>
                      <a:pt x="906" y="891"/>
                    </a:lnTo>
                    <a:lnTo>
                      <a:pt x="908" y="889"/>
                    </a:lnTo>
                    <a:lnTo>
                      <a:pt x="908" y="884"/>
                    </a:lnTo>
                    <a:lnTo>
                      <a:pt x="904" y="874"/>
                    </a:lnTo>
                    <a:lnTo>
                      <a:pt x="900" y="874"/>
                    </a:lnTo>
                    <a:lnTo>
                      <a:pt x="898" y="880"/>
                    </a:lnTo>
                    <a:lnTo>
                      <a:pt x="896" y="882"/>
                    </a:lnTo>
                    <a:lnTo>
                      <a:pt x="891" y="886"/>
                    </a:lnTo>
                    <a:lnTo>
                      <a:pt x="885" y="889"/>
                    </a:lnTo>
                    <a:lnTo>
                      <a:pt x="883" y="891"/>
                    </a:lnTo>
                    <a:lnTo>
                      <a:pt x="880" y="897"/>
                    </a:lnTo>
                    <a:lnTo>
                      <a:pt x="880" y="901"/>
                    </a:lnTo>
                    <a:lnTo>
                      <a:pt x="878" y="905"/>
                    </a:lnTo>
                    <a:lnTo>
                      <a:pt x="876" y="906"/>
                    </a:lnTo>
                    <a:lnTo>
                      <a:pt x="874" y="908"/>
                    </a:lnTo>
                    <a:lnTo>
                      <a:pt x="866" y="910"/>
                    </a:lnTo>
                    <a:lnTo>
                      <a:pt x="863" y="912"/>
                    </a:lnTo>
                    <a:lnTo>
                      <a:pt x="861" y="914"/>
                    </a:lnTo>
                    <a:lnTo>
                      <a:pt x="857" y="918"/>
                    </a:lnTo>
                    <a:lnTo>
                      <a:pt x="851" y="923"/>
                    </a:lnTo>
                    <a:lnTo>
                      <a:pt x="849" y="925"/>
                    </a:lnTo>
                    <a:lnTo>
                      <a:pt x="848" y="927"/>
                    </a:lnTo>
                    <a:lnTo>
                      <a:pt x="844" y="929"/>
                    </a:lnTo>
                    <a:lnTo>
                      <a:pt x="842" y="931"/>
                    </a:lnTo>
                    <a:lnTo>
                      <a:pt x="833" y="931"/>
                    </a:lnTo>
                    <a:lnTo>
                      <a:pt x="829" y="933"/>
                    </a:lnTo>
                    <a:lnTo>
                      <a:pt x="829" y="929"/>
                    </a:lnTo>
                    <a:lnTo>
                      <a:pt x="829" y="925"/>
                    </a:lnTo>
                    <a:lnTo>
                      <a:pt x="833" y="923"/>
                    </a:lnTo>
                    <a:lnTo>
                      <a:pt x="842" y="918"/>
                    </a:lnTo>
                    <a:lnTo>
                      <a:pt x="846" y="914"/>
                    </a:lnTo>
                    <a:lnTo>
                      <a:pt x="849" y="903"/>
                    </a:lnTo>
                    <a:lnTo>
                      <a:pt x="853" y="899"/>
                    </a:lnTo>
                    <a:lnTo>
                      <a:pt x="861" y="897"/>
                    </a:lnTo>
                    <a:lnTo>
                      <a:pt x="863" y="895"/>
                    </a:lnTo>
                    <a:lnTo>
                      <a:pt x="864" y="893"/>
                    </a:lnTo>
                    <a:lnTo>
                      <a:pt x="864" y="889"/>
                    </a:lnTo>
                    <a:lnTo>
                      <a:pt x="868" y="882"/>
                    </a:lnTo>
                    <a:lnTo>
                      <a:pt x="870" y="880"/>
                    </a:lnTo>
                    <a:lnTo>
                      <a:pt x="874" y="880"/>
                    </a:lnTo>
                    <a:lnTo>
                      <a:pt x="878" y="878"/>
                    </a:lnTo>
                    <a:lnTo>
                      <a:pt x="881" y="878"/>
                    </a:lnTo>
                    <a:lnTo>
                      <a:pt x="885" y="876"/>
                    </a:lnTo>
                    <a:lnTo>
                      <a:pt x="889" y="876"/>
                    </a:lnTo>
                    <a:lnTo>
                      <a:pt x="891" y="874"/>
                    </a:lnTo>
                    <a:lnTo>
                      <a:pt x="896" y="871"/>
                    </a:lnTo>
                    <a:lnTo>
                      <a:pt x="896" y="865"/>
                    </a:lnTo>
                    <a:lnTo>
                      <a:pt x="896" y="863"/>
                    </a:lnTo>
                    <a:lnTo>
                      <a:pt x="893" y="861"/>
                    </a:lnTo>
                    <a:lnTo>
                      <a:pt x="883" y="861"/>
                    </a:lnTo>
                    <a:lnTo>
                      <a:pt x="881" y="861"/>
                    </a:lnTo>
                    <a:lnTo>
                      <a:pt x="878" y="858"/>
                    </a:lnTo>
                    <a:lnTo>
                      <a:pt x="874" y="854"/>
                    </a:lnTo>
                    <a:lnTo>
                      <a:pt x="872" y="852"/>
                    </a:lnTo>
                    <a:lnTo>
                      <a:pt x="868" y="856"/>
                    </a:lnTo>
                    <a:lnTo>
                      <a:pt x="866" y="858"/>
                    </a:lnTo>
                    <a:lnTo>
                      <a:pt x="863" y="858"/>
                    </a:lnTo>
                    <a:lnTo>
                      <a:pt x="861" y="854"/>
                    </a:lnTo>
                    <a:lnTo>
                      <a:pt x="859" y="854"/>
                    </a:lnTo>
                    <a:lnTo>
                      <a:pt x="851" y="852"/>
                    </a:lnTo>
                    <a:lnTo>
                      <a:pt x="848" y="850"/>
                    </a:lnTo>
                    <a:lnTo>
                      <a:pt x="848" y="848"/>
                    </a:lnTo>
                    <a:lnTo>
                      <a:pt x="848" y="843"/>
                    </a:lnTo>
                    <a:lnTo>
                      <a:pt x="849" y="839"/>
                    </a:lnTo>
                    <a:lnTo>
                      <a:pt x="851" y="839"/>
                    </a:lnTo>
                    <a:lnTo>
                      <a:pt x="857" y="841"/>
                    </a:lnTo>
                    <a:lnTo>
                      <a:pt x="861" y="839"/>
                    </a:lnTo>
                    <a:lnTo>
                      <a:pt x="861" y="835"/>
                    </a:lnTo>
                    <a:lnTo>
                      <a:pt x="863" y="831"/>
                    </a:lnTo>
                    <a:lnTo>
                      <a:pt x="864" y="829"/>
                    </a:lnTo>
                    <a:lnTo>
                      <a:pt x="872" y="828"/>
                    </a:lnTo>
                    <a:lnTo>
                      <a:pt x="874" y="824"/>
                    </a:lnTo>
                    <a:lnTo>
                      <a:pt x="874" y="816"/>
                    </a:lnTo>
                    <a:lnTo>
                      <a:pt x="878" y="811"/>
                    </a:lnTo>
                    <a:lnTo>
                      <a:pt x="880" y="807"/>
                    </a:lnTo>
                    <a:lnTo>
                      <a:pt x="876" y="805"/>
                    </a:lnTo>
                    <a:lnTo>
                      <a:pt x="874" y="807"/>
                    </a:lnTo>
                    <a:lnTo>
                      <a:pt x="870" y="807"/>
                    </a:lnTo>
                    <a:lnTo>
                      <a:pt x="866" y="805"/>
                    </a:lnTo>
                    <a:lnTo>
                      <a:pt x="864" y="803"/>
                    </a:lnTo>
                    <a:lnTo>
                      <a:pt x="864" y="799"/>
                    </a:lnTo>
                    <a:lnTo>
                      <a:pt x="866" y="796"/>
                    </a:lnTo>
                    <a:lnTo>
                      <a:pt x="870" y="794"/>
                    </a:lnTo>
                    <a:lnTo>
                      <a:pt x="874" y="794"/>
                    </a:lnTo>
                    <a:lnTo>
                      <a:pt x="878" y="796"/>
                    </a:lnTo>
                    <a:lnTo>
                      <a:pt x="881" y="797"/>
                    </a:lnTo>
                    <a:lnTo>
                      <a:pt x="885" y="797"/>
                    </a:lnTo>
                    <a:lnTo>
                      <a:pt x="887" y="796"/>
                    </a:lnTo>
                    <a:lnTo>
                      <a:pt x="889" y="794"/>
                    </a:lnTo>
                    <a:lnTo>
                      <a:pt x="891" y="788"/>
                    </a:lnTo>
                    <a:lnTo>
                      <a:pt x="895" y="786"/>
                    </a:lnTo>
                    <a:lnTo>
                      <a:pt x="895" y="781"/>
                    </a:lnTo>
                    <a:lnTo>
                      <a:pt x="891" y="773"/>
                    </a:lnTo>
                    <a:lnTo>
                      <a:pt x="891" y="767"/>
                    </a:lnTo>
                    <a:lnTo>
                      <a:pt x="893" y="767"/>
                    </a:lnTo>
                    <a:lnTo>
                      <a:pt x="893" y="771"/>
                    </a:lnTo>
                    <a:lnTo>
                      <a:pt x="898" y="773"/>
                    </a:lnTo>
                    <a:lnTo>
                      <a:pt x="902" y="771"/>
                    </a:lnTo>
                    <a:lnTo>
                      <a:pt x="904" y="769"/>
                    </a:lnTo>
                    <a:lnTo>
                      <a:pt x="906" y="762"/>
                    </a:lnTo>
                    <a:lnTo>
                      <a:pt x="904" y="758"/>
                    </a:lnTo>
                    <a:lnTo>
                      <a:pt x="904" y="754"/>
                    </a:lnTo>
                    <a:lnTo>
                      <a:pt x="906" y="751"/>
                    </a:lnTo>
                    <a:lnTo>
                      <a:pt x="908" y="747"/>
                    </a:lnTo>
                    <a:lnTo>
                      <a:pt x="910" y="745"/>
                    </a:lnTo>
                    <a:lnTo>
                      <a:pt x="912" y="741"/>
                    </a:lnTo>
                    <a:lnTo>
                      <a:pt x="919" y="736"/>
                    </a:lnTo>
                    <a:lnTo>
                      <a:pt x="921" y="734"/>
                    </a:lnTo>
                    <a:lnTo>
                      <a:pt x="923" y="732"/>
                    </a:lnTo>
                    <a:lnTo>
                      <a:pt x="925" y="728"/>
                    </a:lnTo>
                    <a:lnTo>
                      <a:pt x="923" y="724"/>
                    </a:lnTo>
                    <a:lnTo>
                      <a:pt x="923" y="721"/>
                    </a:lnTo>
                    <a:lnTo>
                      <a:pt x="921" y="717"/>
                    </a:lnTo>
                    <a:lnTo>
                      <a:pt x="921" y="713"/>
                    </a:lnTo>
                    <a:lnTo>
                      <a:pt x="921" y="709"/>
                    </a:lnTo>
                    <a:lnTo>
                      <a:pt x="927" y="698"/>
                    </a:lnTo>
                    <a:lnTo>
                      <a:pt x="928" y="694"/>
                    </a:lnTo>
                    <a:lnTo>
                      <a:pt x="930" y="692"/>
                    </a:lnTo>
                    <a:lnTo>
                      <a:pt x="938" y="687"/>
                    </a:lnTo>
                    <a:lnTo>
                      <a:pt x="940" y="683"/>
                    </a:lnTo>
                    <a:lnTo>
                      <a:pt x="938" y="675"/>
                    </a:lnTo>
                    <a:lnTo>
                      <a:pt x="938" y="672"/>
                    </a:lnTo>
                    <a:lnTo>
                      <a:pt x="930" y="674"/>
                    </a:lnTo>
                    <a:lnTo>
                      <a:pt x="927" y="672"/>
                    </a:lnTo>
                    <a:lnTo>
                      <a:pt x="927" y="670"/>
                    </a:lnTo>
                    <a:lnTo>
                      <a:pt x="927" y="664"/>
                    </a:lnTo>
                    <a:lnTo>
                      <a:pt x="927" y="662"/>
                    </a:lnTo>
                    <a:lnTo>
                      <a:pt x="928" y="655"/>
                    </a:lnTo>
                    <a:lnTo>
                      <a:pt x="934" y="638"/>
                    </a:lnTo>
                    <a:lnTo>
                      <a:pt x="936" y="634"/>
                    </a:lnTo>
                    <a:lnTo>
                      <a:pt x="938" y="623"/>
                    </a:lnTo>
                    <a:lnTo>
                      <a:pt x="938" y="619"/>
                    </a:lnTo>
                    <a:lnTo>
                      <a:pt x="938" y="615"/>
                    </a:lnTo>
                    <a:lnTo>
                      <a:pt x="940" y="608"/>
                    </a:lnTo>
                    <a:lnTo>
                      <a:pt x="949" y="585"/>
                    </a:lnTo>
                    <a:lnTo>
                      <a:pt x="953" y="572"/>
                    </a:lnTo>
                    <a:lnTo>
                      <a:pt x="953" y="568"/>
                    </a:lnTo>
                    <a:lnTo>
                      <a:pt x="955" y="567"/>
                    </a:lnTo>
                    <a:lnTo>
                      <a:pt x="957" y="563"/>
                    </a:lnTo>
                    <a:lnTo>
                      <a:pt x="960" y="557"/>
                    </a:lnTo>
                    <a:lnTo>
                      <a:pt x="966" y="553"/>
                    </a:lnTo>
                    <a:lnTo>
                      <a:pt x="970" y="552"/>
                    </a:lnTo>
                    <a:lnTo>
                      <a:pt x="970" y="550"/>
                    </a:lnTo>
                    <a:lnTo>
                      <a:pt x="970" y="544"/>
                    </a:lnTo>
                    <a:lnTo>
                      <a:pt x="972" y="540"/>
                    </a:lnTo>
                    <a:lnTo>
                      <a:pt x="974" y="538"/>
                    </a:lnTo>
                    <a:lnTo>
                      <a:pt x="990" y="520"/>
                    </a:lnTo>
                    <a:lnTo>
                      <a:pt x="992" y="518"/>
                    </a:lnTo>
                    <a:lnTo>
                      <a:pt x="994" y="514"/>
                    </a:lnTo>
                    <a:lnTo>
                      <a:pt x="998" y="505"/>
                    </a:lnTo>
                    <a:lnTo>
                      <a:pt x="1002" y="497"/>
                    </a:lnTo>
                    <a:lnTo>
                      <a:pt x="1011" y="488"/>
                    </a:lnTo>
                    <a:lnTo>
                      <a:pt x="1013" y="484"/>
                    </a:lnTo>
                    <a:lnTo>
                      <a:pt x="1017" y="476"/>
                    </a:lnTo>
                    <a:lnTo>
                      <a:pt x="1017" y="471"/>
                    </a:lnTo>
                    <a:lnTo>
                      <a:pt x="1015" y="469"/>
                    </a:lnTo>
                    <a:lnTo>
                      <a:pt x="1002" y="467"/>
                    </a:lnTo>
                    <a:lnTo>
                      <a:pt x="992" y="461"/>
                    </a:lnTo>
                    <a:lnTo>
                      <a:pt x="985" y="460"/>
                    </a:lnTo>
                    <a:lnTo>
                      <a:pt x="981" y="460"/>
                    </a:lnTo>
                    <a:lnTo>
                      <a:pt x="970" y="458"/>
                    </a:lnTo>
                    <a:lnTo>
                      <a:pt x="957" y="454"/>
                    </a:lnTo>
                    <a:lnTo>
                      <a:pt x="942" y="450"/>
                    </a:lnTo>
                    <a:lnTo>
                      <a:pt x="936" y="446"/>
                    </a:lnTo>
                    <a:lnTo>
                      <a:pt x="930" y="445"/>
                    </a:lnTo>
                    <a:lnTo>
                      <a:pt x="923" y="443"/>
                    </a:lnTo>
                    <a:lnTo>
                      <a:pt x="902" y="441"/>
                    </a:lnTo>
                    <a:lnTo>
                      <a:pt x="902" y="441"/>
                    </a:lnTo>
                    <a:lnTo>
                      <a:pt x="842" y="45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69" name="Freeform 70">
                <a:extLst>
                  <a:ext uri="{FF2B5EF4-FFF2-40B4-BE49-F238E27FC236}">
                    <a16:creationId xmlns:a16="http://schemas.microsoft.com/office/drawing/2014/main" id="{41BFEB58-FB61-4229-B688-F4C6C82C3170}"/>
                  </a:ext>
                </a:extLst>
              </p:cNvPr>
              <p:cNvSpPr>
                <a:spLocks/>
              </p:cNvSpPr>
              <p:nvPr/>
            </p:nvSpPr>
            <p:spPr bwMode="auto">
              <a:xfrm>
                <a:off x="9605149" y="1788020"/>
                <a:ext cx="475180" cy="582980"/>
              </a:xfrm>
              <a:custGeom>
                <a:avLst/>
                <a:gdLst>
                  <a:gd name="T0" fmla="*/ 537 w 551"/>
                  <a:gd name="T1" fmla="*/ 68 h 676"/>
                  <a:gd name="T2" fmla="*/ 526 w 551"/>
                  <a:gd name="T3" fmla="*/ 57 h 676"/>
                  <a:gd name="T4" fmla="*/ 507 w 551"/>
                  <a:gd name="T5" fmla="*/ 55 h 676"/>
                  <a:gd name="T6" fmla="*/ 481 w 551"/>
                  <a:gd name="T7" fmla="*/ 47 h 676"/>
                  <a:gd name="T8" fmla="*/ 462 w 551"/>
                  <a:gd name="T9" fmla="*/ 38 h 676"/>
                  <a:gd name="T10" fmla="*/ 451 w 551"/>
                  <a:gd name="T11" fmla="*/ 28 h 676"/>
                  <a:gd name="T12" fmla="*/ 457 w 551"/>
                  <a:gd name="T13" fmla="*/ 17 h 676"/>
                  <a:gd name="T14" fmla="*/ 415 w 551"/>
                  <a:gd name="T15" fmla="*/ 6 h 676"/>
                  <a:gd name="T16" fmla="*/ 398 w 551"/>
                  <a:gd name="T17" fmla="*/ 8 h 676"/>
                  <a:gd name="T18" fmla="*/ 381 w 551"/>
                  <a:gd name="T19" fmla="*/ 2 h 676"/>
                  <a:gd name="T20" fmla="*/ 365 w 551"/>
                  <a:gd name="T21" fmla="*/ 2 h 676"/>
                  <a:gd name="T22" fmla="*/ 348 w 551"/>
                  <a:gd name="T23" fmla="*/ 4 h 676"/>
                  <a:gd name="T24" fmla="*/ 346 w 551"/>
                  <a:gd name="T25" fmla="*/ 15 h 676"/>
                  <a:gd name="T26" fmla="*/ 321 w 551"/>
                  <a:gd name="T27" fmla="*/ 79 h 676"/>
                  <a:gd name="T28" fmla="*/ 257 w 551"/>
                  <a:gd name="T29" fmla="*/ 256 h 676"/>
                  <a:gd name="T30" fmla="*/ 205 w 551"/>
                  <a:gd name="T31" fmla="*/ 242 h 676"/>
                  <a:gd name="T32" fmla="*/ 145 w 551"/>
                  <a:gd name="T33" fmla="*/ 304 h 676"/>
                  <a:gd name="T34" fmla="*/ 116 w 551"/>
                  <a:gd name="T35" fmla="*/ 374 h 676"/>
                  <a:gd name="T36" fmla="*/ 17 w 551"/>
                  <a:gd name="T37" fmla="*/ 411 h 676"/>
                  <a:gd name="T38" fmla="*/ 0 w 551"/>
                  <a:gd name="T39" fmla="*/ 466 h 676"/>
                  <a:gd name="T40" fmla="*/ 47 w 551"/>
                  <a:gd name="T41" fmla="*/ 520 h 676"/>
                  <a:gd name="T42" fmla="*/ 67 w 551"/>
                  <a:gd name="T43" fmla="*/ 481 h 676"/>
                  <a:gd name="T44" fmla="*/ 111 w 551"/>
                  <a:gd name="T45" fmla="*/ 524 h 676"/>
                  <a:gd name="T46" fmla="*/ 165 w 551"/>
                  <a:gd name="T47" fmla="*/ 575 h 676"/>
                  <a:gd name="T48" fmla="*/ 207 w 551"/>
                  <a:gd name="T49" fmla="*/ 635 h 676"/>
                  <a:gd name="T50" fmla="*/ 272 w 551"/>
                  <a:gd name="T51" fmla="*/ 669 h 676"/>
                  <a:gd name="T52" fmla="*/ 289 w 551"/>
                  <a:gd name="T53" fmla="*/ 654 h 676"/>
                  <a:gd name="T54" fmla="*/ 289 w 551"/>
                  <a:gd name="T55" fmla="*/ 635 h 676"/>
                  <a:gd name="T56" fmla="*/ 291 w 551"/>
                  <a:gd name="T57" fmla="*/ 614 h 676"/>
                  <a:gd name="T58" fmla="*/ 302 w 551"/>
                  <a:gd name="T59" fmla="*/ 594 h 676"/>
                  <a:gd name="T60" fmla="*/ 291 w 551"/>
                  <a:gd name="T61" fmla="*/ 569 h 676"/>
                  <a:gd name="T62" fmla="*/ 301 w 551"/>
                  <a:gd name="T63" fmla="*/ 554 h 676"/>
                  <a:gd name="T64" fmla="*/ 314 w 551"/>
                  <a:gd name="T65" fmla="*/ 552 h 676"/>
                  <a:gd name="T66" fmla="*/ 334 w 551"/>
                  <a:gd name="T67" fmla="*/ 569 h 676"/>
                  <a:gd name="T68" fmla="*/ 346 w 551"/>
                  <a:gd name="T69" fmla="*/ 567 h 676"/>
                  <a:gd name="T70" fmla="*/ 366 w 551"/>
                  <a:gd name="T71" fmla="*/ 547 h 676"/>
                  <a:gd name="T72" fmla="*/ 389 w 551"/>
                  <a:gd name="T73" fmla="*/ 524 h 676"/>
                  <a:gd name="T74" fmla="*/ 402 w 551"/>
                  <a:gd name="T75" fmla="*/ 507 h 676"/>
                  <a:gd name="T76" fmla="*/ 417 w 551"/>
                  <a:gd name="T77" fmla="*/ 498 h 676"/>
                  <a:gd name="T78" fmla="*/ 432 w 551"/>
                  <a:gd name="T79" fmla="*/ 487 h 676"/>
                  <a:gd name="T80" fmla="*/ 434 w 551"/>
                  <a:gd name="T81" fmla="*/ 464 h 676"/>
                  <a:gd name="T82" fmla="*/ 436 w 551"/>
                  <a:gd name="T83" fmla="*/ 449 h 676"/>
                  <a:gd name="T84" fmla="*/ 453 w 551"/>
                  <a:gd name="T85" fmla="*/ 440 h 676"/>
                  <a:gd name="T86" fmla="*/ 447 w 551"/>
                  <a:gd name="T87" fmla="*/ 421 h 676"/>
                  <a:gd name="T88" fmla="*/ 449 w 551"/>
                  <a:gd name="T89" fmla="*/ 410 h 676"/>
                  <a:gd name="T90" fmla="*/ 455 w 551"/>
                  <a:gd name="T91" fmla="*/ 391 h 676"/>
                  <a:gd name="T92" fmla="*/ 462 w 551"/>
                  <a:gd name="T93" fmla="*/ 378 h 676"/>
                  <a:gd name="T94" fmla="*/ 447 w 551"/>
                  <a:gd name="T95" fmla="*/ 355 h 676"/>
                  <a:gd name="T96" fmla="*/ 449 w 551"/>
                  <a:gd name="T97" fmla="*/ 342 h 676"/>
                  <a:gd name="T98" fmla="*/ 462 w 551"/>
                  <a:gd name="T99" fmla="*/ 319 h 676"/>
                  <a:gd name="T100" fmla="*/ 455 w 551"/>
                  <a:gd name="T101" fmla="*/ 304 h 676"/>
                  <a:gd name="T102" fmla="*/ 455 w 551"/>
                  <a:gd name="T103" fmla="*/ 289 h 676"/>
                  <a:gd name="T104" fmla="*/ 468 w 551"/>
                  <a:gd name="T105" fmla="*/ 278 h 676"/>
                  <a:gd name="T106" fmla="*/ 468 w 551"/>
                  <a:gd name="T107" fmla="*/ 246 h 676"/>
                  <a:gd name="T108" fmla="*/ 462 w 551"/>
                  <a:gd name="T109" fmla="*/ 235 h 676"/>
                  <a:gd name="T110" fmla="*/ 470 w 551"/>
                  <a:gd name="T111" fmla="*/ 220 h 676"/>
                  <a:gd name="T112" fmla="*/ 483 w 551"/>
                  <a:gd name="T113" fmla="*/ 201 h 676"/>
                  <a:gd name="T114" fmla="*/ 487 w 551"/>
                  <a:gd name="T115" fmla="*/ 184 h 676"/>
                  <a:gd name="T116" fmla="*/ 496 w 551"/>
                  <a:gd name="T117" fmla="*/ 167 h 676"/>
                  <a:gd name="T118" fmla="*/ 509 w 551"/>
                  <a:gd name="T119" fmla="*/ 152 h 676"/>
                  <a:gd name="T120" fmla="*/ 522 w 551"/>
                  <a:gd name="T121" fmla="*/ 124 h 676"/>
                  <a:gd name="T122" fmla="*/ 539 w 551"/>
                  <a:gd name="T123" fmla="*/ 109 h 676"/>
                  <a:gd name="T124" fmla="*/ 551 w 551"/>
                  <a:gd name="T125" fmla="*/ 9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1" h="676">
                    <a:moveTo>
                      <a:pt x="549" y="83"/>
                    </a:moveTo>
                    <a:lnTo>
                      <a:pt x="549" y="79"/>
                    </a:lnTo>
                    <a:lnTo>
                      <a:pt x="545" y="77"/>
                    </a:lnTo>
                    <a:lnTo>
                      <a:pt x="537" y="68"/>
                    </a:lnTo>
                    <a:lnTo>
                      <a:pt x="536" y="66"/>
                    </a:lnTo>
                    <a:lnTo>
                      <a:pt x="534" y="62"/>
                    </a:lnTo>
                    <a:lnTo>
                      <a:pt x="528" y="58"/>
                    </a:lnTo>
                    <a:lnTo>
                      <a:pt x="526" y="57"/>
                    </a:lnTo>
                    <a:lnTo>
                      <a:pt x="524" y="55"/>
                    </a:lnTo>
                    <a:lnTo>
                      <a:pt x="515" y="57"/>
                    </a:lnTo>
                    <a:lnTo>
                      <a:pt x="511" y="57"/>
                    </a:lnTo>
                    <a:lnTo>
                      <a:pt x="507" y="55"/>
                    </a:lnTo>
                    <a:lnTo>
                      <a:pt x="502" y="53"/>
                    </a:lnTo>
                    <a:lnTo>
                      <a:pt x="496" y="47"/>
                    </a:lnTo>
                    <a:lnTo>
                      <a:pt x="494" y="45"/>
                    </a:lnTo>
                    <a:lnTo>
                      <a:pt x="481" y="47"/>
                    </a:lnTo>
                    <a:lnTo>
                      <a:pt x="477" y="47"/>
                    </a:lnTo>
                    <a:lnTo>
                      <a:pt x="470" y="45"/>
                    </a:lnTo>
                    <a:lnTo>
                      <a:pt x="464" y="40"/>
                    </a:lnTo>
                    <a:lnTo>
                      <a:pt x="462" y="38"/>
                    </a:lnTo>
                    <a:lnTo>
                      <a:pt x="462" y="34"/>
                    </a:lnTo>
                    <a:lnTo>
                      <a:pt x="459" y="32"/>
                    </a:lnTo>
                    <a:lnTo>
                      <a:pt x="457" y="30"/>
                    </a:lnTo>
                    <a:lnTo>
                      <a:pt x="451" y="28"/>
                    </a:lnTo>
                    <a:lnTo>
                      <a:pt x="451" y="25"/>
                    </a:lnTo>
                    <a:lnTo>
                      <a:pt x="455" y="23"/>
                    </a:lnTo>
                    <a:lnTo>
                      <a:pt x="457" y="21"/>
                    </a:lnTo>
                    <a:lnTo>
                      <a:pt x="457" y="17"/>
                    </a:lnTo>
                    <a:lnTo>
                      <a:pt x="455" y="15"/>
                    </a:lnTo>
                    <a:lnTo>
                      <a:pt x="445" y="12"/>
                    </a:lnTo>
                    <a:lnTo>
                      <a:pt x="423" y="8"/>
                    </a:lnTo>
                    <a:lnTo>
                      <a:pt x="415" y="6"/>
                    </a:lnTo>
                    <a:lnTo>
                      <a:pt x="412" y="6"/>
                    </a:lnTo>
                    <a:lnTo>
                      <a:pt x="410" y="4"/>
                    </a:lnTo>
                    <a:lnTo>
                      <a:pt x="406" y="4"/>
                    </a:lnTo>
                    <a:lnTo>
                      <a:pt x="398" y="8"/>
                    </a:lnTo>
                    <a:lnTo>
                      <a:pt x="395" y="8"/>
                    </a:lnTo>
                    <a:lnTo>
                      <a:pt x="391" y="8"/>
                    </a:lnTo>
                    <a:lnTo>
                      <a:pt x="385" y="6"/>
                    </a:lnTo>
                    <a:lnTo>
                      <a:pt x="381" y="2"/>
                    </a:lnTo>
                    <a:lnTo>
                      <a:pt x="380" y="2"/>
                    </a:lnTo>
                    <a:lnTo>
                      <a:pt x="372" y="4"/>
                    </a:lnTo>
                    <a:lnTo>
                      <a:pt x="368" y="4"/>
                    </a:lnTo>
                    <a:lnTo>
                      <a:pt x="365" y="2"/>
                    </a:lnTo>
                    <a:lnTo>
                      <a:pt x="361" y="0"/>
                    </a:lnTo>
                    <a:lnTo>
                      <a:pt x="359" y="0"/>
                    </a:lnTo>
                    <a:lnTo>
                      <a:pt x="355" y="0"/>
                    </a:lnTo>
                    <a:lnTo>
                      <a:pt x="348" y="4"/>
                    </a:lnTo>
                    <a:lnTo>
                      <a:pt x="344" y="4"/>
                    </a:lnTo>
                    <a:lnTo>
                      <a:pt x="344" y="2"/>
                    </a:lnTo>
                    <a:lnTo>
                      <a:pt x="344" y="4"/>
                    </a:lnTo>
                    <a:lnTo>
                      <a:pt x="346" y="15"/>
                    </a:lnTo>
                    <a:lnTo>
                      <a:pt x="346" y="23"/>
                    </a:lnTo>
                    <a:lnTo>
                      <a:pt x="334" y="28"/>
                    </a:lnTo>
                    <a:lnTo>
                      <a:pt x="325" y="36"/>
                    </a:lnTo>
                    <a:lnTo>
                      <a:pt x="321" y="79"/>
                    </a:lnTo>
                    <a:lnTo>
                      <a:pt x="321" y="119"/>
                    </a:lnTo>
                    <a:lnTo>
                      <a:pt x="310" y="156"/>
                    </a:lnTo>
                    <a:lnTo>
                      <a:pt x="265" y="252"/>
                    </a:lnTo>
                    <a:lnTo>
                      <a:pt x="257" y="256"/>
                    </a:lnTo>
                    <a:lnTo>
                      <a:pt x="252" y="256"/>
                    </a:lnTo>
                    <a:lnTo>
                      <a:pt x="227" y="233"/>
                    </a:lnTo>
                    <a:lnTo>
                      <a:pt x="222" y="226"/>
                    </a:lnTo>
                    <a:lnTo>
                      <a:pt x="205" y="242"/>
                    </a:lnTo>
                    <a:lnTo>
                      <a:pt x="197" y="265"/>
                    </a:lnTo>
                    <a:lnTo>
                      <a:pt x="186" y="280"/>
                    </a:lnTo>
                    <a:lnTo>
                      <a:pt x="165" y="297"/>
                    </a:lnTo>
                    <a:lnTo>
                      <a:pt x="145" y="304"/>
                    </a:lnTo>
                    <a:lnTo>
                      <a:pt x="139" y="310"/>
                    </a:lnTo>
                    <a:lnTo>
                      <a:pt x="133" y="334"/>
                    </a:lnTo>
                    <a:lnTo>
                      <a:pt x="122" y="363"/>
                    </a:lnTo>
                    <a:lnTo>
                      <a:pt x="116" y="374"/>
                    </a:lnTo>
                    <a:lnTo>
                      <a:pt x="109" y="381"/>
                    </a:lnTo>
                    <a:lnTo>
                      <a:pt x="45" y="406"/>
                    </a:lnTo>
                    <a:lnTo>
                      <a:pt x="28" y="408"/>
                    </a:lnTo>
                    <a:lnTo>
                      <a:pt x="17" y="411"/>
                    </a:lnTo>
                    <a:lnTo>
                      <a:pt x="17" y="426"/>
                    </a:lnTo>
                    <a:lnTo>
                      <a:pt x="19" y="436"/>
                    </a:lnTo>
                    <a:lnTo>
                      <a:pt x="24" y="447"/>
                    </a:lnTo>
                    <a:lnTo>
                      <a:pt x="0" y="466"/>
                    </a:lnTo>
                    <a:lnTo>
                      <a:pt x="13" y="481"/>
                    </a:lnTo>
                    <a:lnTo>
                      <a:pt x="30" y="507"/>
                    </a:lnTo>
                    <a:lnTo>
                      <a:pt x="39" y="520"/>
                    </a:lnTo>
                    <a:lnTo>
                      <a:pt x="47" y="520"/>
                    </a:lnTo>
                    <a:lnTo>
                      <a:pt x="51" y="511"/>
                    </a:lnTo>
                    <a:lnTo>
                      <a:pt x="52" y="492"/>
                    </a:lnTo>
                    <a:lnTo>
                      <a:pt x="56" y="481"/>
                    </a:lnTo>
                    <a:lnTo>
                      <a:pt x="67" y="481"/>
                    </a:lnTo>
                    <a:lnTo>
                      <a:pt x="99" y="492"/>
                    </a:lnTo>
                    <a:lnTo>
                      <a:pt x="107" y="500"/>
                    </a:lnTo>
                    <a:lnTo>
                      <a:pt x="107" y="511"/>
                    </a:lnTo>
                    <a:lnTo>
                      <a:pt x="111" y="524"/>
                    </a:lnTo>
                    <a:lnTo>
                      <a:pt x="126" y="547"/>
                    </a:lnTo>
                    <a:lnTo>
                      <a:pt x="141" y="569"/>
                    </a:lnTo>
                    <a:lnTo>
                      <a:pt x="160" y="573"/>
                    </a:lnTo>
                    <a:lnTo>
                      <a:pt x="165" y="575"/>
                    </a:lnTo>
                    <a:lnTo>
                      <a:pt x="192" y="597"/>
                    </a:lnTo>
                    <a:lnTo>
                      <a:pt x="197" y="605"/>
                    </a:lnTo>
                    <a:lnTo>
                      <a:pt x="199" y="624"/>
                    </a:lnTo>
                    <a:lnTo>
                      <a:pt x="207" y="635"/>
                    </a:lnTo>
                    <a:lnTo>
                      <a:pt x="248" y="642"/>
                    </a:lnTo>
                    <a:lnTo>
                      <a:pt x="255" y="646"/>
                    </a:lnTo>
                    <a:lnTo>
                      <a:pt x="265" y="657"/>
                    </a:lnTo>
                    <a:lnTo>
                      <a:pt x="272" y="669"/>
                    </a:lnTo>
                    <a:lnTo>
                      <a:pt x="284" y="676"/>
                    </a:lnTo>
                    <a:lnTo>
                      <a:pt x="286" y="663"/>
                    </a:lnTo>
                    <a:lnTo>
                      <a:pt x="287" y="661"/>
                    </a:lnTo>
                    <a:lnTo>
                      <a:pt x="289" y="654"/>
                    </a:lnTo>
                    <a:lnTo>
                      <a:pt x="289" y="650"/>
                    </a:lnTo>
                    <a:lnTo>
                      <a:pt x="289" y="646"/>
                    </a:lnTo>
                    <a:lnTo>
                      <a:pt x="289" y="639"/>
                    </a:lnTo>
                    <a:lnTo>
                      <a:pt x="289" y="635"/>
                    </a:lnTo>
                    <a:lnTo>
                      <a:pt x="289" y="629"/>
                    </a:lnTo>
                    <a:lnTo>
                      <a:pt x="289" y="622"/>
                    </a:lnTo>
                    <a:lnTo>
                      <a:pt x="291" y="618"/>
                    </a:lnTo>
                    <a:lnTo>
                      <a:pt x="291" y="614"/>
                    </a:lnTo>
                    <a:lnTo>
                      <a:pt x="293" y="605"/>
                    </a:lnTo>
                    <a:lnTo>
                      <a:pt x="295" y="601"/>
                    </a:lnTo>
                    <a:lnTo>
                      <a:pt x="301" y="597"/>
                    </a:lnTo>
                    <a:lnTo>
                      <a:pt x="302" y="594"/>
                    </a:lnTo>
                    <a:lnTo>
                      <a:pt x="301" y="590"/>
                    </a:lnTo>
                    <a:lnTo>
                      <a:pt x="297" y="580"/>
                    </a:lnTo>
                    <a:lnTo>
                      <a:pt x="293" y="575"/>
                    </a:lnTo>
                    <a:lnTo>
                      <a:pt x="291" y="569"/>
                    </a:lnTo>
                    <a:lnTo>
                      <a:pt x="289" y="565"/>
                    </a:lnTo>
                    <a:lnTo>
                      <a:pt x="289" y="562"/>
                    </a:lnTo>
                    <a:lnTo>
                      <a:pt x="297" y="560"/>
                    </a:lnTo>
                    <a:lnTo>
                      <a:pt x="301" y="554"/>
                    </a:lnTo>
                    <a:lnTo>
                      <a:pt x="304" y="552"/>
                    </a:lnTo>
                    <a:lnTo>
                      <a:pt x="306" y="552"/>
                    </a:lnTo>
                    <a:lnTo>
                      <a:pt x="310" y="552"/>
                    </a:lnTo>
                    <a:lnTo>
                      <a:pt x="314" y="552"/>
                    </a:lnTo>
                    <a:lnTo>
                      <a:pt x="321" y="554"/>
                    </a:lnTo>
                    <a:lnTo>
                      <a:pt x="329" y="556"/>
                    </a:lnTo>
                    <a:lnTo>
                      <a:pt x="331" y="558"/>
                    </a:lnTo>
                    <a:lnTo>
                      <a:pt x="334" y="569"/>
                    </a:lnTo>
                    <a:lnTo>
                      <a:pt x="336" y="569"/>
                    </a:lnTo>
                    <a:lnTo>
                      <a:pt x="340" y="571"/>
                    </a:lnTo>
                    <a:lnTo>
                      <a:pt x="344" y="569"/>
                    </a:lnTo>
                    <a:lnTo>
                      <a:pt x="346" y="567"/>
                    </a:lnTo>
                    <a:lnTo>
                      <a:pt x="353" y="560"/>
                    </a:lnTo>
                    <a:lnTo>
                      <a:pt x="355" y="556"/>
                    </a:lnTo>
                    <a:lnTo>
                      <a:pt x="361" y="550"/>
                    </a:lnTo>
                    <a:lnTo>
                      <a:pt x="366" y="547"/>
                    </a:lnTo>
                    <a:lnTo>
                      <a:pt x="380" y="537"/>
                    </a:lnTo>
                    <a:lnTo>
                      <a:pt x="383" y="533"/>
                    </a:lnTo>
                    <a:lnTo>
                      <a:pt x="385" y="530"/>
                    </a:lnTo>
                    <a:lnTo>
                      <a:pt x="389" y="524"/>
                    </a:lnTo>
                    <a:lnTo>
                      <a:pt x="395" y="520"/>
                    </a:lnTo>
                    <a:lnTo>
                      <a:pt x="396" y="517"/>
                    </a:lnTo>
                    <a:lnTo>
                      <a:pt x="400" y="509"/>
                    </a:lnTo>
                    <a:lnTo>
                      <a:pt x="402" y="507"/>
                    </a:lnTo>
                    <a:lnTo>
                      <a:pt x="406" y="503"/>
                    </a:lnTo>
                    <a:lnTo>
                      <a:pt x="410" y="503"/>
                    </a:lnTo>
                    <a:lnTo>
                      <a:pt x="413" y="498"/>
                    </a:lnTo>
                    <a:lnTo>
                      <a:pt x="417" y="498"/>
                    </a:lnTo>
                    <a:lnTo>
                      <a:pt x="423" y="494"/>
                    </a:lnTo>
                    <a:lnTo>
                      <a:pt x="428" y="490"/>
                    </a:lnTo>
                    <a:lnTo>
                      <a:pt x="430" y="488"/>
                    </a:lnTo>
                    <a:lnTo>
                      <a:pt x="432" y="487"/>
                    </a:lnTo>
                    <a:lnTo>
                      <a:pt x="434" y="485"/>
                    </a:lnTo>
                    <a:lnTo>
                      <a:pt x="436" y="481"/>
                    </a:lnTo>
                    <a:lnTo>
                      <a:pt x="436" y="472"/>
                    </a:lnTo>
                    <a:lnTo>
                      <a:pt x="434" y="464"/>
                    </a:lnTo>
                    <a:lnTo>
                      <a:pt x="434" y="460"/>
                    </a:lnTo>
                    <a:lnTo>
                      <a:pt x="434" y="455"/>
                    </a:lnTo>
                    <a:lnTo>
                      <a:pt x="434" y="453"/>
                    </a:lnTo>
                    <a:lnTo>
                      <a:pt x="436" y="449"/>
                    </a:lnTo>
                    <a:lnTo>
                      <a:pt x="440" y="445"/>
                    </a:lnTo>
                    <a:lnTo>
                      <a:pt x="442" y="445"/>
                    </a:lnTo>
                    <a:lnTo>
                      <a:pt x="451" y="441"/>
                    </a:lnTo>
                    <a:lnTo>
                      <a:pt x="453" y="440"/>
                    </a:lnTo>
                    <a:lnTo>
                      <a:pt x="453" y="436"/>
                    </a:lnTo>
                    <a:lnTo>
                      <a:pt x="453" y="426"/>
                    </a:lnTo>
                    <a:lnTo>
                      <a:pt x="451" y="425"/>
                    </a:lnTo>
                    <a:lnTo>
                      <a:pt x="447" y="421"/>
                    </a:lnTo>
                    <a:lnTo>
                      <a:pt x="445" y="417"/>
                    </a:lnTo>
                    <a:lnTo>
                      <a:pt x="445" y="413"/>
                    </a:lnTo>
                    <a:lnTo>
                      <a:pt x="447" y="411"/>
                    </a:lnTo>
                    <a:lnTo>
                      <a:pt x="449" y="410"/>
                    </a:lnTo>
                    <a:lnTo>
                      <a:pt x="451" y="406"/>
                    </a:lnTo>
                    <a:lnTo>
                      <a:pt x="451" y="396"/>
                    </a:lnTo>
                    <a:lnTo>
                      <a:pt x="453" y="395"/>
                    </a:lnTo>
                    <a:lnTo>
                      <a:pt x="455" y="391"/>
                    </a:lnTo>
                    <a:lnTo>
                      <a:pt x="459" y="385"/>
                    </a:lnTo>
                    <a:lnTo>
                      <a:pt x="460" y="385"/>
                    </a:lnTo>
                    <a:lnTo>
                      <a:pt x="462" y="381"/>
                    </a:lnTo>
                    <a:lnTo>
                      <a:pt x="462" y="378"/>
                    </a:lnTo>
                    <a:lnTo>
                      <a:pt x="460" y="376"/>
                    </a:lnTo>
                    <a:lnTo>
                      <a:pt x="457" y="374"/>
                    </a:lnTo>
                    <a:lnTo>
                      <a:pt x="453" y="368"/>
                    </a:lnTo>
                    <a:lnTo>
                      <a:pt x="447" y="355"/>
                    </a:lnTo>
                    <a:lnTo>
                      <a:pt x="447" y="353"/>
                    </a:lnTo>
                    <a:lnTo>
                      <a:pt x="447" y="349"/>
                    </a:lnTo>
                    <a:lnTo>
                      <a:pt x="447" y="346"/>
                    </a:lnTo>
                    <a:lnTo>
                      <a:pt x="449" y="342"/>
                    </a:lnTo>
                    <a:lnTo>
                      <a:pt x="453" y="338"/>
                    </a:lnTo>
                    <a:lnTo>
                      <a:pt x="455" y="334"/>
                    </a:lnTo>
                    <a:lnTo>
                      <a:pt x="462" y="323"/>
                    </a:lnTo>
                    <a:lnTo>
                      <a:pt x="462" y="319"/>
                    </a:lnTo>
                    <a:lnTo>
                      <a:pt x="460" y="316"/>
                    </a:lnTo>
                    <a:lnTo>
                      <a:pt x="460" y="312"/>
                    </a:lnTo>
                    <a:lnTo>
                      <a:pt x="457" y="306"/>
                    </a:lnTo>
                    <a:lnTo>
                      <a:pt x="455" y="304"/>
                    </a:lnTo>
                    <a:lnTo>
                      <a:pt x="455" y="299"/>
                    </a:lnTo>
                    <a:lnTo>
                      <a:pt x="455" y="295"/>
                    </a:lnTo>
                    <a:lnTo>
                      <a:pt x="455" y="291"/>
                    </a:lnTo>
                    <a:lnTo>
                      <a:pt x="455" y="289"/>
                    </a:lnTo>
                    <a:lnTo>
                      <a:pt x="457" y="286"/>
                    </a:lnTo>
                    <a:lnTo>
                      <a:pt x="460" y="284"/>
                    </a:lnTo>
                    <a:lnTo>
                      <a:pt x="464" y="282"/>
                    </a:lnTo>
                    <a:lnTo>
                      <a:pt x="468" y="278"/>
                    </a:lnTo>
                    <a:lnTo>
                      <a:pt x="472" y="274"/>
                    </a:lnTo>
                    <a:lnTo>
                      <a:pt x="472" y="269"/>
                    </a:lnTo>
                    <a:lnTo>
                      <a:pt x="472" y="261"/>
                    </a:lnTo>
                    <a:lnTo>
                      <a:pt x="468" y="246"/>
                    </a:lnTo>
                    <a:lnTo>
                      <a:pt x="466" y="244"/>
                    </a:lnTo>
                    <a:lnTo>
                      <a:pt x="464" y="241"/>
                    </a:lnTo>
                    <a:lnTo>
                      <a:pt x="462" y="239"/>
                    </a:lnTo>
                    <a:lnTo>
                      <a:pt x="462" y="235"/>
                    </a:lnTo>
                    <a:lnTo>
                      <a:pt x="462" y="229"/>
                    </a:lnTo>
                    <a:lnTo>
                      <a:pt x="462" y="227"/>
                    </a:lnTo>
                    <a:lnTo>
                      <a:pt x="468" y="222"/>
                    </a:lnTo>
                    <a:lnTo>
                      <a:pt x="470" y="220"/>
                    </a:lnTo>
                    <a:lnTo>
                      <a:pt x="472" y="216"/>
                    </a:lnTo>
                    <a:lnTo>
                      <a:pt x="477" y="211"/>
                    </a:lnTo>
                    <a:lnTo>
                      <a:pt x="481" y="205"/>
                    </a:lnTo>
                    <a:lnTo>
                      <a:pt x="483" y="201"/>
                    </a:lnTo>
                    <a:lnTo>
                      <a:pt x="483" y="197"/>
                    </a:lnTo>
                    <a:lnTo>
                      <a:pt x="483" y="194"/>
                    </a:lnTo>
                    <a:lnTo>
                      <a:pt x="483" y="190"/>
                    </a:lnTo>
                    <a:lnTo>
                      <a:pt x="487" y="184"/>
                    </a:lnTo>
                    <a:lnTo>
                      <a:pt x="490" y="179"/>
                    </a:lnTo>
                    <a:lnTo>
                      <a:pt x="492" y="173"/>
                    </a:lnTo>
                    <a:lnTo>
                      <a:pt x="494" y="169"/>
                    </a:lnTo>
                    <a:lnTo>
                      <a:pt x="496" y="167"/>
                    </a:lnTo>
                    <a:lnTo>
                      <a:pt x="504" y="162"/>
                    </a:lnTo>
                    <a:lnTo>
                      <a:pt x="506" y="158"/>
                    </a:lnTo>
                    <a:lnTo>
                      <a:pt x="507" y="156"/>
                    </a:lnTo>
                    <a:lnTo>
                      <a:pt x="509" y="152"/>
                    </a:lnTo>
                    <a:lnTo>
                      <a:pt x="517" y="143"/>
                    </a:lnTo>
                    <a:lnTo>
                      <a:pt x="522" y="134"/>
                    </a:lnTo>
                    <a:lnTo>
                      <a:pt x="521" y="126"/>
                    </a:lnTo>
                    <a:lnTo>
                      <a:pt x="522" y="124"/>
                    </a:lnTo>
                    <a:lnTo>
                      <a:pt x="526" y="122"/>
                    </a:lnTo>
                    <a:lnTo>
                      <a:pt x="530" y="120"/>
                    </a:lnTo>
                    <a:lnTo>
                      <a:pt x="532" y="119"/>
                    </a:lnTo>
                    <a:lnTo>
                      <a:pt x="539" y="109"/>
                    </a:lnTo>
                    <a:lnTo>
                      <a:pt x="541" y="102"/>
                    </a:lnTo>
                    <a:lnTo>
                      <a:pt x="543" y="100"/>
                    </a:lnTo>
                    <a:lnTo>
                      <a:pt x="551" y="92"/>
                    </a:lnTo>
                    <a:lnTo>
                      <a:pt x="551" y="90"/>
                    </a:lnTo>
                    <a:lnTo>
                      <a:pt x="549" y="8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0" name="Freeform 71">
                <a:extLst>
                  <a:ext uri="{FF2B5EF4-FFF2-40B4-BE49-F238E27FC236}">
                    <a16:creationId xmlns:a16="http://schemas.microsoft.com/office/drawing/2014/main" id="{FBC65E17-6990-4208-8B7F-F37AF788F90F}"/>
                  </a:ext>
                </a:extLst>
              </p:cNvPr>
              <p:cNvSpPr>
                <a:spLocks/>
              </p:cNvSpPr>
              <p:nvPr/>
            </p:nvSpPr>
            <p:spPr bwMode="auto">
              <a:xfrm>
                <a:off x="8803983" y="2128666"/>
                <a:ext cx="619200" cy="971058"/>
              </a:xfrm>
              <a:custGeom>
                <a:avLst/>
                <a:gdLst>
                  <a:gd name="T0" fmla="*/ 637 w 718"/>
                  <a:gd name="T1" fmla="*/ 955 h 1126"/>
                  <a:gd name="T2" fmla="*/ 609 w 718"/>
                  <a:gd name="T3" fmla="*/ 839 h 1126"/>
                  <a:gd name="T4" fmla="*/ 566 w 718"/>
                  <a:gd name="T5" fmla="*/ 777 h 1126"/>
                  <a:gd name="T6" fmla="*/ 541 w 718"/>
                  <a:gd name="T7" fmla="*/ 657 h 1126"/>
                  <a:gd name="T8" fmla="*/ 543 w 718"/>
                  <a:gd name="T9" fmla="*/ 480 h 1126"/>
                  <a:gd name="T10" fmla="*/ 526 w 718"/>
                  <a:gd name="T11" fmla="*/ 398 h 1126"/>
                  <a:gd name="T12" fmla="*/ 506 w 718"/>
                  <a:gd name="T13" fmla="*/ 311 h 1126"/>
                  <a:gd name="T14" fmla="*/ 425 w 718"/>
                  <a:gd name="T15" fmla="*/ 396 h 1126"/>
                  <a:gd name="T16" fmla="*/ 338 w 718"/>
                  <a:gd name="T17" fmla="*/ 392 h 1126"/>
                  <a:gd name="T18" fmla="*/ 359 w 718"/>
                  <a:gd name="T19" fmla="*/ 330 h 1126"/>
                  <a:gd name="T20" fmla="*/ 327 w 718"/>
                  <a:gd name="T21" fmla="*/ 154 h 1126"/>
                  <a:gd name="T22" fmla="*/ 342 w 718"/>
                  <a:gd name="T23" fmla="*/ 71 h 1126"/>
                  <a:gd name="T24" fmla="*/ 335 w 718"/>
                  <a:gd name="T25" fmla="*/ 0 h 1126"/>
                  <a:gd name="T26" fmla="*/ 229 w 718"/>
                  <a:gd name="T27" fmla="*/ 50 h 1126"/>
                  <a:gd name="T28" fmla="*/ 145 w 718"/>
                  <a:gd name="T29" fmla="*/ 82 h 1126"/>
                  <a:gd name="T30" fmla="*/ 47 w 718"/>
                  <a:gd name="T31" fmla="*/ 129 h 1126"/>
                  <a:gd name="T32" fmla="*/ 28 w 718"/>
                  <a:gd name="T33" fmla="*/ 191 h 1126"/>
                  <a:gd name="T34" fmla="*/ 21 w 718"/>
                  <a:gd name="T35" fmla="*/ 307 h 1126"/>
                  <a:gd name="T36" fmla="*/ 2 w 718"/>
                  <a:gd name="T37" fmla="*/ 343 h 1126"/>
                  <a:gd name="T38" fmla="*/ 107 w 718"/>
                  <a:gd name="T39" fmla="*/ 497 h 1126"/>
                  <a:gd name="T40" fmla="*/ 98 w 718"/>
                  <a:gd name="T41" fmla="*/ 630 h 1126"/>
                  <a:gd name="T42" fmla="*/ 24 w 718"/>
                  <a:gd name="T43" fmla="*/ 704 h 1126"/>
                  <a:gd name="T44" fmla="*/ 51 w 718"/>
                  <a:gd name="T45" fmla="*/ 713 h 1126"/>
                  <a:gd name="T46" fmla="*/ 81 w 718"/>
                  <a:gd name="T47" fmla="*/ 726 h 1126"/>
                  <a:gd name="T48" fmla="*/ 98 w 718"/>
                  <a:gd name="T49" fmla="*/ 737 h 1126"/>
                  <a:gd name="T50" fmla="*/ 118 w 718"/>
                  <a:gd name="T51" fmla="*/ 760 h 1126"/>
                  <a:gd name="T52" fmla="*/ 132 w 718"/>
                  <a:gd name="T53" fmla="*/ 775 h 1126"/>
                  <a:gd name="T54" fmla="*/ 133 w 718"/>
                  <a:gd name="T55" fmla="*/ 781 h 1126"/>
                  <a:gd name="T56" fmla="*/ 133 w 718"/>
                  <a:gd name="T57" fmla="*/ 784 h 1126"/>
                  <a:gd name="T58" fmla="*/ 147 w 718"/>
                  <a:gd name="T59" fmla="*/ 799 h 1126"/>
                  <a:gd name="T60" fmla="*/ 177 w 718"/>
                  <a:gd name="T61" fmla="*/ 846 h 1126"/>
                  <a:gd name="T62" fmla="*/ 182 w 718"/>
                  <a:gd name="T63" fmla="*/ 871 h 1126"/>
                  <a:gd name="T64" fmla="*/ 188 w 718"/>
                  <a:gd name="T65" fmla="*/ 903 h 1126"/>
                  <a:gd name="T66" fmla="*/ 197 w 718"/>
                  <a:gd name="T67" fmla="*/ 912 h 1126"/>
                  <a:gd name="T68" fmla="*/ 216 w 718"/>
                  <a:gd name="T69" fmla="*/ 910 h 1126"/>
                  <a:gd name="T70" fmla="*/ 235 w 718"/>
                  <a:gd name="T71" fmla="*/ 882 h 1126"/>
                  <a:gd name="T72" fmla="*/ 241 w 718"/>
                  <a:gd name="T73" fmla="*/ 882 h 1126"/>
                  <a:gd name="T74" fmla="*/ 235 w 718"/>
                  <a:gd name="T75" fmla="*/ 899 h 1126"/>
                  <a:gd name="T76" fmla="*/ 216 w 718"/>
                  <a:gd name="T77" fmla="*/ 918 h 1126"/>
                  <a:gd name="T78" fmla="*/ 199 w 718"/>
                  <a:gd name="T79" fmla="*/ 918 h 1126"/>
                  <a:gd name="T80" fmla="*/ 194 w 718"/>
                  <a:gd name="T81" fmla="*/ 946 h 1126"/>
                  <a:gd name="T82" fmla="*/ 184 w 718"/>
                  <a:gd name="T83" fmla="*/ 982 h 1126"/>
                  <a:gd name="T84" fmla="*/ 188 w 718"/>
                  <a:gd name="T85" fmla="*/ 998 h 1126"/>
                  <a:gd name="T86" fmla="*/ 179 w 718"/>
                  <a:gd name="T87" fmla="*/ 1004 h 1126"/>
                  <a:gd name="T88" fmla="*/ 173 w 718"/>
                  <a:gd name="T89" fmla="*/ 1055 h 1126"/>
                  <a:gd name="T90" fmla="*/ 171 w 718"/>
                  <a:gd name="T91" fmla="*/ 1072 h 1126"/>
                  <a:gd name="T92" fmla="*/ 220 w 718"/>
                  <a:gd name="T93" fmla="*/ 1111 h 1126"/>
                  <a:gd name="T94" fmla="*/ 305 w 718"/>
                  <a:gd name="T95" fmla="*/ 1098 h 1126"/>
                  <a:gd name="T96" fmla="*/ 378 w 718"/>
                  <a:gd name="T97" fmla="*/ 1079 h 1126"/>
                  <a:gd name="T98" fmla="*/ 410 w 718"/>
                  <a:gd name="T99" fmla="*/ 1122 h 1126"/>
                  <a:gd name="T100" fmla="*/ 494 w 718"/>
                  <a:gd name="T101" fmla="*/ 1092 h 1126"/>
                  <a:gd name="T102" fmla="*/ 596 w 718"/>
                  <a:gd name="T103" fmla="*/ 1100 h 1126"/>
                  <a:gd name="T104" fmla="*/ 622 w 718"/>
                  <a:gd name="T105" fmla="*/ 1100 h 1126"/>
                  <a:gd name="T106" fmla="*/ 630 w 718"/>
                  <a:gd name="T107" fmla="*/ 1085 h 1126"/>
                  <a:gd name="T108" fmla="*/ 641 w 718"/>
                  <a:gd name="T109" fmla="*/ 1070 h 1126"/>
                  <a:gd name="T110" fmla="*/ 658 w 718"/>
                  <a:gd name="T111" fmla="*/ 1047 h 1126"/>
                  <a:gd name="T112" fmla="*/ 671 w 718"/>
                  <a:gd name="T113" fmla="*/ 1028 h 1126"/>
                  <a:gd name="T114" fmla="*/ 677 w 718"/>
                  <a:gd name="T115" fmla="*/ 1019 h 1126"/>
                  <a:gd name="T116" fmla="*/ 686 w 718"/>
                  <a:gd name="T117" fmla="*/ 1019 h 1126"/>
                  <a:gd name="T118" fmla="*/ 707 w 718"/>
                  <a:gd name="T119" fmla="*/ 1012 h 1126"/>
                  <a:gd name="T120" fmla="*/ 711 w 718"/>
                  <a:gd name="T121" fmla="*/ 985 h 1126"/>
                  <a:gd name="T122" fmla="*/ 716 w 718"/>
                  <a:gd name="T123" fmla="*/ 965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8" h="1126">
                    <a:moveTo>
                      <a:pt x="692" y="961"/>
                    </a:moveTo>
                    <a:lnTo>
                      <a:pt x="671" y="961"/>
                    </a:lnTo>
                    <a:lnTo>
                      <a:pt x="645" y="959"/>
                    </a:lnTo>
                    <a:lnTo>
                      <a:pt x="637" y="955"/>
                    </a:lnTo>
                    <a:lnTo>
                      <a:pt x="634" y="950"/>
                    </a:lnTo>
                    <a:lnTo>
                      <a:pt x="626" y="918"/>
                    </a:lnTo>
                    <a:lnTo>
                      <a:pt x="620" y="874"/>
                    </a:lnTo>
                    <a:lnTo>
                      <a:pt x="609" y="839"/>
                    </a:lnTo>
                    <a:lnTo>
                      <a:pt x="600" y="816"/>
                    </a:lnTo>
                    <a:lnTo>
                      <a:pt x="590" y="801"/>
                    </a:lnTo>
                    <a:lnTo>
                      <a:pt x="579" y="786"/>
                    </a:lnTo>
                    <a:lnTo>
                      <a:pt x="566" y="777"/>
                    </a:lnTo>
                    <a:lnTo>
                      <a:pt x="543" y="764"/>
                    </a:lnTo>
                    <a:lnTo>
                      <a:pt x="528" y="760"/>
                    </a:lnTo>
                    <a:lnTo>
                      <a:pt x="534" y="694"/>
                    </a:lnTo>
                    <a:lnTo>
                      <a:pt x="541" y="657"/>
                    </a:lnTo>
                    <a:lnTo>
                      <a:pt x="543" y="617"/>
                    </a:lnTo>
                    <a:lnTo>
                      <a:pt x="545" y="591"/>
                    </a:lnTo>
                    <a:lnTo>
                      <a:pt x="543" y="499"/>
                    </a:lnTo>
                    <a:lnTo>
                      <a:pt x="543" y="480"/>
                    </a:lnTo>
                    <a:lnTo>
                      <a:pt x="532" y="460"/>
                    </a:lnTo>
                    <a:lnTo>
                      <a:pt x="526" y="448"/>
                    </a:lnTo>
                    <a:lnTo>
                      <a:pt x="526" y="409"/>
                    </a:lnTo>
                    <a:lnTo>
                      <a:pt x="526" y="398"/>
                    </a:lnTo>
                    <a:lnTo>
                      <a:pt x="523" y="338"/>
                    </a:lnTo>
                    <a:lnTo>
                      <a:pt x="521" y="313"/>
                    </a:lnTo>
                    <a:lnTo>
                      <a:pt x="511" y="307"/>
                    </a:lnTo>
                    <a:lnTo>
                      <a:pt x="506" y="311"/>
                    </a:lnTo>
                    <a:lnTo>
                      <a:pt x="487" y="334"/>
                    </a:lnTo>
                    <a:lnTo>
                      <a:pt x="468" y="354"/>
                    </a:lnTo>
                    <a:lnTo>
                      <a:pt x="444" y="381"/>
                    </a:lnTo>
                    <a:lnTo>
                      <a:pt x="425" y="396"/>
                    </a:lnTo>
                    <a:lnTo>
                      <a:pt x="410" y="403"/>
                    </a:lnTo>
                    <a:lnTo>
                      <a:pt x="393" y="407"/>
                    </a:lnTo>
                    <a:lnTo>
                      <a:pt x="336" y="409"/>
                    </a:lnTo>
                    <a:lnTo>
                      <a:pt x="338" y="392"/>
                    </a:lnTo>
                    <a:lnTo>
                      <a:pt x="342" y="383"/>
                    </a:lnTo>
                    <a:lnTo>
                      <a:pt x="350" y="364"/>
                    </a:lnTo>
                    <a:lnTo>
                      <a:pt x="357" y="343"/>
                    </a:lnTo>
                    <a:lnTo>
                      <a:pt x="359" y="330"/>
                    </a:lnTo>
                    <a:lnTo>
                      <a:pt x="361" y="324"/>
                    </a:lnTo>
                    <a:lnTo>
                      <a:pt x="359" y="281"/>
                    </a:lnTo>
                    <a:lnTo>
                      <a:pt x="344" y="259"/>
                    </a:lnTo>
                    <a:lnTo>
                      <a:pt x="327" y="154"/>
                    </a:lnTo>
                    <a:lnTo>
                      <a:pt x="325" y="137"/>
                    </a:lnTo>
                    <a:lnTo>
                      <a:pt x="329" y="118"/>
                    </a:lnTo>
                    <a:lnTo>
                      <a:pt x="335" y="99"/>
                    </a:lnTo>
                    <a:lnTo>
                      <a:pt x="342" y="71"/>
                    </a:lnTo>
                    <a:lnTo>
                      <a:pt x="344" y="39"/>
                    </a:lnTo>
                    <a:lnTo>
                      <a:pt x="340" y="11"/>
                    </a:lnTo>
                    <a:lnTo>
                      <a:pt x="336" y="1"/>
                    </a:lnTo>
                    <a:lnTo>
                      <a:pt x="335" y="0"/>
                    </a:lnTo>
                    <a:lnTo>
                      <a:pt x="291" y="3"/>
                    </a:lnTo>
                    <a:lnTo>
                      <a:pt x="288" y="3"/>
                    </a:lnTo>
                    <a:lnTo>
                      <a:pt x="263" y="24"/>
                    </a:lnTo>
                    <a:lnTo>
                      <a:pt x="229" y="50"/>
                    </a:lnTo>
                    <a:lnTo>
                      <a:pt x="207" y="71"/>
                    </a:lnTo>
                    <a:lnTo>
                      <a:pt x="194" y="78"/>
                    </a:lnTo>
                    <a:lnTo>
                      <a:pt x="179" y="82"/>
                    </a:lnTo>
                    <a:lnTo>
                      <a:pt x="145" y="82"/>
                    </a:lnTo>
                    <a:lnTo>
                      <a:pt x="128" y="86"/>
                    </a:lnTo>
                    <a:lnTo>
                      <a:pt x="109" y="93"/>
                    </a:lnTo>
                    <a:lnTo>
                      <a:pt x="90" y="103"/>
                    </a:lnTo>
                    <a:lnTo>
                      <a:pt x="47" y="129"/>
                    </a:lnTo>
                    <a:lnTo>
                      <a:pt x="38" y="137"/>
                    </a:lnTo>
                    <a:lnTo>
                      <a:pt x="30" y="150"/>
                    </a:lnTo>
                    <a:lnTo>
                      <a:pt x="28" y="169"/>
                    </a:lnTo>
                    <a:lnTo>
                      <a:pt x="28" y="191"/>
                    </a:lnTo>
                    <a:lnTo>
                      <a:pt x="32" y="219"/>
                    </a:lnTo>
                    <a:lnTo>
                      <a:pt x="34" y="232"/>
                    </a:lnTo>
                    <a:lnTo>
                      <a:pt x="26" y="276"/>
                    </a:lnTo>
                    <a:lnTo>
                      <a:pt x="21" y="307"/>
                    </a:lnTo>
                    <a:lnTo>
                      <a:pt x="9" y="319"/>
                    </a:lnTo>
                    <a:lnTo>
                      <a:pt x="2" y="328"/>
                    </a:lnTo>
                    <a:lnTo>
                      <a:pt x="0" y="336"/>
                    </a:lnTo>
                    <a:lnTo>
                      <a:pt x="2" y="343"/>
                    </a:lnTo>
                    <a:lnTo>
                      <a:pt x="30" y="394"/>
                    </a:lnTo>
                    <a:lnTo>
                      <a:pt x="73" y="458"/>
                    </a:lnTo>
                    <a:lnTo>
                      <a:pt x="88" y="478"/>
                    </a:lnTo>
                    <a:lnTo>
                      <a:pt x="107" y="497"/>
                    </a:lnTo>
                    <a:lnTo>
                      <a:pt x="113" y="506"/>
                    </a:lnTo>
                    <a:lnTo>
                      <a:pt x="115" y="544"/>
                    </a:lnTo>
                    <a:lnTo>
                      <a:pt x="115" y="574"/>
                    </a:lnTo>
                    <a:lnTo>
                      <a:pt x="98" y="630"/>
                    </a:lnTo>
                    <a:lnTo>
                      <a:pt x="83" y="634"/>
                    </a:lnTo>
                    <a:lnTo>
                      <a:pt x="62" y="647"/>
                    </a:lnTo>
                    <a:lnTo>
                      <a:pt x="41" y="675"/>
                    </a:lnTo>
                    <a:lnTo>
                      <a:pt x="24" y="704"/>
                    </a:lnTo>
                    <a:lnTo>
                      <a:pt x="24" y="704"/>
                    </a:lnTo>
                    <a:lnTo>
                      <a:pt x="43" y="709"/>
                    </a:lnTo>
                    <a:lnTo>
                      <a:pt x="45" y="709"/>
                    </a:lnTo>
                    <a:lnTo>
                      <a:pt x="51" y="713"/>
                    </a:lnTo>
                    <a:lnTo>
                      <a:pt x="64" y="719"/>
                    </a:lnTo>
                    <a:lnTo>
                      <a:pt x="71" y="722"/>
                    </a:lnTo>
                    <a:lnTo>
                      <a:pt x="79" y="724"/>
                    </a:lnTo>
                    <a:lnTo>
                      <a:pt x="81" y="726"/>
                    </a:lnTo>
                    <a:lnTo>
                      <a:pt x="85" y="728"/>
                    </a:lnTo>
                    <a:lnTo>
                      <a:pt x="92" y="734"/>
                    </a:lnTo>
                    <a:lnTo>
                      <a:pt x="94" y="736"/>
                    </a:lnTo>
                    <a:lnTo>
                      <a:pt x="98" y="737"/>
                    </a:lnTo>
                    <a:lnTo>
                      <a:pt x="101" y="741"/>
                    </a:lnTo>
                    <a:lnTo>
                      <a:pt x="103" y="743"/>
                    </a:lnTo>
                    <a:lnTo>
                      <a:pt x="115" y="754"/>
                    </a:lnTo>
                    <a:lnTo>
                      <a:pt x="118" y="760"/>
                    </a:lnTo>
                    <a:lnTo>
                      <a:pt x="122" y="762"/>
                    </a:lnTo>
                    <a:lnTo>
                      <a:pt x="124" y="766"/>
                    </a:lnTo>
                    <a:lnTo>
                      <a:pt x="128" y="769"/>
                    </a:lnTo>
                    <a:lnTo>
                      <a:pt x="132" y="775"/>
                    </a:lnTo>
                    <a:lnTo>
                      <a:pt x="133" y="777"/>
                    </a:lnTo>
                    <a:lnTo>
                      <a:pt x="135" y="779"/>
                    </a:lnTo>
                    <a:lnTo>
                      <a:pt x="135" y="782"/>
                    </a:lnTo>
                    <a:lnTo>
                      <a:pt x="133" y="781"/>
                    </a:lnTo>
                    <a:lnTo>
                      <a:pt x="132" y="779"/>
                    </a:lnTo>
                    <a:lnTo>
                      <a:pt x="130" y="775"/>
                    </a:lnTo>
                    <a:lnTo>
                      <a:pt x="130" y="779"/>
                    </a:lnTo>
                    <a:lnTo>
                      <a:pt x="133" y="784"/>
                    </a:lnTo>
                    <a:lnTo>
                      <a:pt x="135" y="788"/>
                    </a:lnTo>
                    <a:lnTo>
                      <a:pt x="137" y="790"/>
                    </a:lnTo>
                    <a:lnTo>
                      <a:pt x="139" y="792"/>
                    </a:lnTo>
                    <a:lnTo>
                      <a:pt x="147" y="799"/>
                    </a:lnTo>
                    <a:lnTo>
                      <a:pt x="156" y="809"/>
                    </a:lnTo>
                    <a:lnTo>
                      <a:pt x="158" y="811"/>
                    </a:lnTo>
                    <a:lnTo>
                      <a:pt x="165" y="822"/>
                    </a:lnTo>
                    <a:lnTo>
                      <a:pt x="177" y="846"/>
                    </a:lnTo>
                    <a:lnTo>
                      <a:pt x="177" y="850"/>
                    </a:lnTo>
                    <a:lnTo>
                      <a:pt x="180" y="856"/>
                    </a:lnTo>
                    <a:lnTo>
                      <a:pt x="182" y="863"/>
                    </a:lnTo>
                    <a:lnTo>
                      <a:pt x="182" y="871"/>
                    </a:lnTo>
                    <a:lnTo>
                      <a:pt x="184" y="880"/>
                    </a:lnTo>
                    <a:lnTo>
                      <a:pt x="184" y="884"/>
                    </a:lnTo>
                    <a:lnTo>
                      <a:pt x="188" y="899"/>
                    </a:lnTo>
                    <a:lnTo>
                      <a:pt x="188" y="903"/>
                    </a:lnTo>
                    <a:lnTo>
                      <a:pt x="188" y="906"/>
                    </a:lnTo>
                    <a:lnTo>
                      <a:pt x="190" y="910"/>
                    </a:lnTo>
                    <a:lnTo>
                      <a:pt x="194" y="910"/>
                    </a:lnTo>
                    <a:lnTo>
                      <a:pt x="197" y="912"/>
                    </a:lnTo>
                    <a:lnTo>
                      <a:pt x="201" y="912"/>
                    </a:lnTo>
                    <a:lnTo>
                      <a:pt x="205" y="912"/>
                    </a:lnTo>
                    <a:lnTo>
                      <a:pt x="212" y="910"/>
                    </a:lnTo>
                    <a:lnTo>
                      <a:pt x="216" y="910"/>
                    </a:lnTo>
                    <a:lnTo>
                      <a:pt x="222" y="906"/>
                    </a:lnTo>
                    <a:lnTo>
                      <a:pt x="226" y="903"/>
                    </a:lnTo>
                    <a:lnTo>
                      <a:pt x="229" y="893"/>
                    </a:lnTo>
                    <a:lnTo>
                      <a:pt x="235" y="882"/>
                    </a:lnTo>
                    <a:lnTo>
                      <a:pt x="237" y="878"/>
                    </a:lnTo>
                    <a:lnTo>
                      <a:pt x="239" y="874"/>
                    </a:lnTo>
                    <a:lnTo>
                      <a:pt x="241" y="874"/>
                    </a:lnTo>
                    <a:lnTo>
                      <a:pt x="241" y="882"/>
                    </a:lnTo>
                    <a:lnTo>
                      <a:pt x="239" y="890"/>
                    </a:lnTo>
                    <a:lnTo>
                      <a:pt x="239" y="895"/>
                    </a:lnTo>
                    <a:lnTo>
                      <a:pt x="237" y="897"/>
                    </a:lnTo>
                    <a:lnTo>
                      <a:pt x="235" y="899"/>
                    </a:lnTo>
                    <a:lnTo>
                      <a:pt x="231" y="905"/>
                    </a:lnTo>
                    <a:lnTo>
                      <a:pt x="226" y="912"/>
                    </a:lnTo>
                    <a:lnTo>
                      <a:pt x="222" y="914"/>
                    </a:lnTo>
                    <a:lnTo>
                      <a:pt x="216" y="918"/>
                    </a:lnTo>
                    <a:lnTo>
                      <a:pt x="214" y="920"/>
                    </a:lnTo>
                    <a:lnTo>
                      <a:pt x="211" y="920"/>
                    </a:lnTo>
                    <a:lnTo>
                      <a:pt x="201" y="920"/>
                    </a:lnTo>
                    <a:lnTo>
                      <a:pt x="199" y="918"/>
                    </a:lnTo>
                    <a:lnTo>
                      <a:pt x="194" y="920"/>
                    </a:lnTo>
                    <a:lnTo>
                      <a:pt x="195" y="927"/>
                    </a:lnTo>
                    <a:lnTo>
                      <a:pt x="195" y="935"/>
                    </a:lnTo>
                    <a:lnTo>
                      <a:pt x="194" y="946"/>
                    </a:lnTo>
                    <a:lnTo>
                      <a:pt x="190" y="955"/>
                    </a:lnTo>
                    <a:lnTo>
                      <a:pt x="188" y="959"/>
                    </a:lnTo>
                    <a:lnTo>
                      <a:pt x="186" y="974"/>
                    </a:lnTo>
                    <a:lnTo>
                      <a:pt x="184" y="982"/>
                    </a:lnTo>
                    <a:lnTo>
                      <a:pt x="186" y="985"/>
                    </a:lnTo>
                    <a:lnTo>
                      <a:pt x="186" y="991"/>
                    </a:lnTo>
                    <a:lnTo>
                      <a:pt x="186" y="995"/>
                    </a:lnTo>
                    <a:lnTo>
                      <a:pt x="188" y="998"/>
                    </a:lnTo>
                    <a:lnTo>
                      <a:pt x="188" y="1000"/>
                    </a:lnTo>
                    <a:lnTo>
                      <a:pt x="186" y="1004"/>
                    </a:lnTo>
                    <a:lnTo>
                      <a:pt x="182" y="1002"/>
                    </a:lnTo>
                    <a:lnTo>
                      <a:pt x="179" y="1004"/>
                    </a:lnTo>
                    <a:lnTo>
                      <a:pt x="177" y="1032"/>
                    </a:lnTo>
                    <a:lnTo>
                      <a:pt x="177" y="1036"/>
                    </a:lnTo>
                    <a:lnTo>
                      <a:pt x="175" y="1043"/>
                    </a:lnTo>
                    <a:lnTo>
                      <a:pt x="173" y="1055"/>
                    </a:lnTo>
                    <a:lnTo>
                      <a:pt x="173" y="1060"/>
                    </a:lnTo>
                    <a:lnTo>
                      <a:pt x="171" y="1066"/>
                    </a:lnTo>
                    <a:lnTo>
                      <a:pt x="171" y="1072"/>
                    </a:lnTo>
                    <a:lnTo>
                      <a:pt x="171" y="1072"/>
                    </a:lnTo>
                    <a:lnTo>
                      <a:pt x="175" y="1098"/>
                    </a:lnTo>
                    <a:lnTo>
                      <a:pt x="184" y="1111"/>
                    </a:lnTo>
                    <a:lnTo>
                      <a:pt x="192" y="1115"/>
                    </a:lnTo>
                    <a:lnTo>
                      <a:pt x="220" y="1111"/>
                    </a:lnTo>
                    <a:lnTo>
                      <a:pt x="244" y="1094"/>
                    </a:lnTo>
                    <a:lnTo>
                      <a:pt x="263" y="1087"/>
                    </a:lnTo>
                    <a:lnTo>
                      <a:pt x="284" y="1087"/>
                    </a:lnTo>
                    <a:lnTo>
                      <a:pt x="305" y="1098"/>
                    </a:lnTo>
                    <a:lnTo>
                      <a:pt x="325" y="1102"/>
                    </a:lnTo>
                    <a:lnTo>
                      <a:pt x="348" y="1089"/>
                    </a:lnTo>
                    <a:lnTo>
                      <a:pt x="363" y="1081"/>
                    </a:lnTo>
                    <a:lnTo>
                      <a:pt x="378" y="1079"/>
                    </a:lnTo>
                    <a:lnTo>
                      <a:pt x="391" y="1079"/>
                    </a:lnTo>
                    <a:lnTo>
                      <a:pt x="397" y="1090"/>
                    </a:lnTo>
                    <a:lnTo>
                      <a:pt x="404" y="1111"/>
                    </a:lnTo>
                    <a:lnTo>
                      <a:pt x="410" y="1122"/>
                    </a:lnTo>
                    <a:lnTo>
                      <a:pt x="421" y="1126"/>
                    </a:lnTo>
                    <a:lnTo>
                      <a:pt x="449" y="1115"/>
                    </a:lnTo>
                    <a:lnTo>
                      <a:pt x="474" y="1105"/>
                    </a:lnTo>
                    <a:lnTo>
                      <a:pt x="494" y="1092"/>
                    </a:lnTo>
                    <a:lnTo>
                      <a:pt x="521" y="1089"/>
                    </a:lnTo>
                    <a:lnTo>
                      <a:pt x="558" y="1089"/>
                    </a:lnTo>
                    <a:lnTo>
                      <a:pt x="573" y="1090"/>
                    </a:lnTo>
                    <a:lnTo>
                      <a:pt x="596" y="1100"/>
                    </a:lnTo>
                    <a:lnTo>
                      <a:pt x="619" y="1105"/>
                    </a:lnTo>
                    <a:lnTo>
                      <a:pt x="619" y="1105"/>
                    </a:lnTo>
                    <a:lnTo>
                      <a:pt x="620" y="1104"/>
                    </a:lnTo>
                    <a:lnTo>
                      <a:pt x="622" y="1100"/>
                    </a:lnTo>
                    <a:lnTo>
                      <a:pt x="624" y="1094"/>
                    </a:lnTo>
                    <a:lnTo>
                      <a:pt x="626" y="1090"/>
                    </a:lnTo>
                    <a:lnTo>
                      <a:pt x="628" y="1089"/>
                    </a:lnTo>
                    <a:lnTo>
                      <a:pt x="630" y="1085"/>
                    </a:lnTo>
                    <a:lnTo>
                      <a:pt x="630" y="1072"/>
                    </a:lnTo>
                    <a:lnTo>
                      <a:pt x="634" y="1072"/>
                    </a:lnTo>
                    <a:lnTo>
                      <a:pt x="637" y="1072"/>
                    </a:lnTo>
                    <a:lnTo>
                      <a:pt x="641" y="1070"/>
                    </a:lnTo>
                    <a:lnTo>
                      <a:pt x="643" y="1068"/>
                    </a:lnTo>
                    <a:lnTo>
                      <a:pt x="649" y="1057"/>
                    </a:lnTo>
                    <a:lnTo>
                      <a:pt x="656" y="1049"/>
                    </a:lnTo>
                    <a:lnTo>
                      <a:pt x="658" y="1047"/>
                    </a:lnTo>
                    <a:lnTo>
                      <a:pt x="660" y="1045"/>
                    </a:lnTo>
                    <a:lnTo>
                      <a:pt x="662" y="1040"/>
                    </a:lnTo>
                    <a:lnTo>
                      <a:pt x="664" y="1036"/>
                    </a:lnTo>
                    <a:lnTo>
                      <a:pt x="671" y="1028"/>
                    </a:lnTo>
                    <a:lnTo>
                      <a:pt x="673" y="1028"/>
                    </a:lnTo>
                    <a:lnTo>
                      <a:pt x="677" y="1027"/>
                    </a:lnTo>
                    <a:lnTo>
                      <a:pt x="679" y="1023"/>
                    </a:lnTo>
                    <a:lnTo>
                      <a:pt x="677" y="1019"/>
                    </a:lnTo>
                    <a:lnTo>
                      <a:pt x="679" y="1017"/>
                    </a:lnTo>
                    <a:lnTo>
                      <a:pt x="682" y="1017"/>
                    </a:lnTo>
                    <a:lnTo>
                      <a:pt x="684" y="1017"/>
                    </a:lnTo>
                    <a:lnTo>
                      <a:pt x="686" y="1019"/>
                    </a:lnTo>
                    <a:lnTo>
                      <a:pt x="690" y="1019"/>
                    </a:lnTo>
                    <a:lnTo>
                      <a:pt x="697" y="1019"/>
                    </a:lnTo>
                    <a:lnTo>
                      <a:pt x="701" y="1019"/>
                    </a:lnTo>
                    <a:lnTo>
                      <a:pt x="707" y="1012"/>
                    </a:lnTo>
                    <a:lnTo>
                      <a:pt x="709" y="1010"/>
                    </a:lnTo>
                    <a:lnTo>
                      <a:pt x="709" y="1006"/>
                    </a:lnTo>
                    <a:lnTo>
                      <a:pt x="711" y="997"/>
                    </a:lnTo>
                    <a:lnTo>
                      <a:pt x="711" y="985"/>
                    </a:lnTo>
                    <a:lnTo>
                      <a:pt x="714" y="974"/>
                    </a:lnTo>
                    <a:lnTo>
                      <a:pt x="718" y="965"/>
                    </a:lnTo>
                    <a:lnTo>
                      <a:pt x="718" y="965"/>
                    </a:lnTo>
                    <a:lnTo>
                      <a:pt x="716" y="965"/>
                    </a:lnTo>
                    <a:lnTo>
                      <a:pt x="692" y="96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1" name="Freeform 72">
                <a:extLst>
                  <a:ext uri="{FF2B5EF4-FFF2-40B4-BE49-F238E27FC236}">
                    <a16:creationId xmlns:a16="http://schemas.microsoft.com/office/drawing/2014/main" id="{75D34656-F118-4B4E-A81C-F1C5890B392C}"/>
                  </a:ext>
                </a:extLst>
              </p:cNvPr>
              <p:cNvSpPr>
                <a:spLocks/>
              </p:cNvSpPr>
              <p:nvPr/>
            </p:nvSpPr>
            <p:spPr bwMode="auto">
              <a:xfrm>
                <a:off x="8490934" y="2245089"/>
                <a:ext cx="412225" cy="496740"/>
              </a:xfrm>
              <a:custGeom>
                <a:avLst/>
                <a:gdLst>
                  <a:gd name="T0" fmla="*/ 446 w 478"/>
                  <a:gd name="T1" fmla="*/ 499 h 576"/>
                  <a:gd name="T2" fmla="*/ 478 w 478"/>
                  <a:gd name="T3" fmla="*/ 409 h 576"/>
                  <a:gd name="T4" fmla="*/ 451 w 478"/>
                  <a:gd name="T5" fmla="*/ 343 h 576"/>
                  <a:gd name="T6" fmla="*/ 365 w 478"/>
                  <a:gd name="T7" fmla="*/ 208 h 576"/>
                  <a:gd name="T8" fmla="*/ 372 w 478"/>
                  <a:gd name="T9" fmla="*/ 184 h 576"/>
                  <a:gd name="T10" fmla="*/ 397 w 478"/>
                  <a:gd name="T11" fmla="*/ 97 h 576"/>
                  <a:gd name="T12" fmla="*/ 391 w 478"/>
                  <a:gd name="T13" fmla="*/ 34 h 576"/>
                  <a:gd name="T14" fmla="*/ 327 w 478"/>
                  <a:gd name="T15" fmla="*/ 0 h 576"/>
                  <a:gd name="T16" fmla="*/ 329 w 478"/>
                  <a:gd name="T17" fmla="*/ 11 h 576"/>
                  <a:gd name="T18" fmla="*/ 323 w 478"/>
                  <a:gd name="T19" fmla="*/ 17 h 576"/>
                  <a:gd name="T20" fmla="*/ 320 w 478"/>
                  <a:gd name="T21" fmla="*/ 49 h 576"/>
                  <a:gd name="T22" fmla="*/ 314 w 478"/>
                  <a:gd name="T23" fmla="*/ 73 h 576"/>
                  <a:gd name="T24" fmla="*/ 305 w 478"/>
                  <a:gd name="T25" fmla="*/ 86 h 576"/>
                  <a:gd name="T26" fmla="*/ 293 w 478"/>
                  <a:gd name="T27" fmla="*/ 97 h 576"/>
                  <a:gd name="T28" fmla="*/ 286 w 478"/>
                  <a:gd name="T29" fmla="*/ 105 h 576"/>
                  <a:gd name="T30" fmla="*/ 275 w 478"/>
                  <a:gd name="T31" fmla="*/ 116 h 576"/>
                  <a:gd name="T32" fmla="*/ 252 w 478"/>
                  <a:gd name="T33" fmla="*/ 135 h 576"/>
                  <a:gd name="T34" fmla="*/ 241 w 478"/>
                  <a:gd name="T35" fmla="*/ 144 h 576"/>
                  <a:gd name="T36" fmla="*/ 224 w 478"/>
                  <a:gd name="T37" fmla="*/ 146 h 576"/>
                  <a:gd name="T38" fmla="*/ 197 w 478"/>
                  <a:gd name="T39" fmla="*/ 142 h 576"/>
                  <a:gd name="T40" fmla="*/ 177 w 478"/>
                  <a:gd name="T41" fmla="*/ 144 h 576"/>
                  <a:gd name="T42" fmla="*/ 164 w 478"/>
                  <a:gd name="T43" fmla="*/ 152 h 576"/>
                  <a:gd name="T44" fmla="*/ 143 w 478"/>
                  <a:gd name="T45" fmla="*/ 165 h 576"/>
                  <a:gd name="T46" fmla="*/ 107 w 478"/>
                  <a:gd name="T47" fmla="*/ 182 h 576"/>
                  <a:gd name="T48" fmla="*/ 96 w 478"/>
                  <a:gd name="T49" fmla="*/ 193 h 576"/>
                  <a:gd name="T50" fmla="*/ 70 w 478"/>
                  <a:gd name="T51" fmla="*/ 212 h 576"/>
                  <a:gd name="T52" fmla="*/ 40 w 478"/>
                  <a:gd name="T53" fmla="*/ 223 h 576"/>
                  <a:gd name="T54" fmla="*/ 17 w 478"/>
                  <a:gd name="T55" fmla="*/ 240 h 576"/>
                  <a:gd name="T56" fmla="*/ 9 w 478"/>
                  <a:gd name="T57" fmla="*/ 255 h 576"/>
                  <a:gd name="T58" fmla="*/ 8 w 478"/>
                  <a:gd name="T59" fmla="*/ 272 h 576"/>
                  <a:gd name="T60" fmla="*/ 2 w 478"/>
                  <a:gd name="T61" fmla="*/ 283 h 576"/>
                  <a:gd name="T62" fmla="*/ 0 w 478"/>
                  <a:gd name="T63" fmla="*/ 306 h 576"/>
                  <a:gd name="T64" fmla="*/ 4 w 478"/>
                  <a:gd name="T65" fmla="*/ 330 h 576"/>
                  <a:gd name="T66" fmla="*/ 9 w 478"/>
                  <a:gd name="T67" fmla="*/ 349 h 576"/>
                  <a:gd name="T68" fmla="*/ 17 w 478"/>
                  <a:gd name="T69" fmla="*/ 364 h 576"/>
                  <a:gd name="T70" fmla="*/ 32 w 478"/>
                  <a:gd name="T71" fmla="*/ 379 h 576"/>
                  <a:gd name="T72" fmla="*/ 41 w 478"/>
                  <a:gd name="T73" fmla="*/ 388 h 576"/>
                  <a:gd name="T74" fmla="*/ 51 w 478"/>
                  <a:gd name="T75" fmla="*/ 396 h 576"/>
                  <a:gd name="T76" fmla="*/ 64 w 478"/>
                  <a:gd name="T77" fmla="*/ 405 h 576"/>
                  <a:gd name="T78" fmla="*/ 73 w 478"/>
                  <a:gd name="T79" fmla="*/ 415 h 576"/>
                  <a:gd name="T80" fmla="*/ 83 w 478"/>
                  <a:gd name="T81" fmla="*/ 422 h 576"/>
                  <a:gd name="T82" fmla="*/ 103 w 478"/>
                  <a:gd name="T83" fmla="*/ 424 h 576"/>
                  <a:gd name="T84" fmla="*/ 124 w 478"/>
                  <a:gd name="T85" fmla="*/ 433 h 576"/>
                  <a:gd name="T86" fmla="*/ 150 w 478"/>
                  <a:gd name="T87" fmla="*/ 433 h 576"/>
                  <a:gd name="T88" fmla="*/ 177 w 478"/>
                  <a:gd name="T89" fmla="*/ 437 h 576"/>
                  <a:gd name="T90" fmla="*/ 186 w 478"/>
                  <a:gd name="T91" fmla="*/ 445 h 576"/>
                  <a:gd name="T92" fmla="*/ 214 w 478"/>
                  <a:gd name="T93" fmla="*/ 454 h 576"/>
                  <a:gd name="T94" fmla="*/ 226 w 478"/>
                  <a:gd name="T95" fmla="*/ 463 h 576"/>
                  <a:gd name="T96" fmla="*/ 250 w 478"/>
                  <a:gd name="T97" fmla="*/ 505 h 576"/>
                  <a:gd name="T98" fmla="*/ 265 w 478"/>
                  <a:gd name="T99" fmla="*/ 520 h 576"/>
                  <a:gd name="T100" fmla="*/ 275 w 478"/>
                  <a:gd name="T101" fmla="*/ 527 h 576"/>
                  <a:gd name="T102" fmla="*/ 291 w 478"/>
                  <a:gd name="T103" fmla="*/ 546 h 576"/>
                  <a:gd name="T104" fmla="*/ 308 w 478"/>
                  <a:gd name="T105" fmla="*/ 557 h 576"/>
                  <a:gd name="T106" fmla="*/ 342 w 478"/>
                  <a:gd name="T107" fmla="*/ 561 h 576"/>
                  <a:gd name="T108" fmla="*/ 355 w 478"/>
                  <a:gd name="T109" fmla="*/ 567 h 576"/>
                  <a:gd name="T110" fmla="*/ 374 w 478"/>
                  <a:gd name="T111" fmla="*/ 576 h 576"/>
                  <a:gd name="T112" fmla="*/ 387 w 478"/>
                  <a:gd name="T113" fmla="*/ 569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8" h="576">
                    <a:moveTo>
                      <a:pt x="404" y="540"/>
                    </a:moveTo>
                    <a:lnTo>
                      <a:pt x="425" y="512"/>
                    </a:lnTo>
                    <a:lnTo>
                      <a:pt x="446" y="499"/>
                    </a:lnTo>
                    <a:lnTo>
                      <a:pt x="461" y="495"/>
                    </a:lnTo>
                    <a:lnTo>
                      <a:pt x="478" y="439"/>
                    </a:lnTo>
                    <a:lnTo>
                      <a:pt x="478" y="409"/>
                    </a:lnTo>
                    <a:lnTo>
                      <a:pt x="476" y="371"/>
                    </a:lnTo>
                    <a:lnTo>
                      <a:pt x="470" y="362"/>
                    </a:lnTo>
                    <a:lnTo>
                      <a:pt x="451" y="343"/>
                    </a:lnTo>
                    <a:lnTo>
                      <a:pt x="436" y="323"/>
                    </a:lnTo>
                    <a:lnTo>
                      <a:pt x="393" y="259"/>
                    </a:lnTo>
                    <a:lnTo>
                      <a:pt x="365" y="208"/>
                    </a:lnTo>
                    <a:lnTo>
                      <a:pt x="363" y="201"/>
                    </a:lnTo>
                    <a:lnTo>
                      <a:pt x="365" y="193"/>
                    </a:lnTo>
                    <a:lnTo>
                      <a:pt x="372" y="184"/>
                    </a:lnTo>
                    <a:lnTo>
                      <a:pt x="384" y="172"/>
                    </a:lnTo>
                    <a:lnTo>
                      <a:pt x="389" y="141"/>
                    </a:lnTo>
                    <a:lnTo>
                      <a:pt x="397" y="97"/>
                    </a:lnTo>
                    <a:lnTo>
                      <a:pt x="395" y="84"/>
                    </a:lnTo>
                    <a:lnTo>
                      <a:pt x="391" y="56"/>
                    </a:lnTo>
                    <a:lnTo>
                      <a:pt x="391" y="34"/>
                    </a:lnTo>
                    <a:lnTo>
                      <a:pt x="393" y="15"/>
                    </a:lnTo>
                    <a:lnTo>
                      <a:pt x="384" y="7"/>
                    </a:lnTo>
                    <a:lnTo>
                      <a:pt x="327" y="0"/>
                    </a:lnTo>
                    <a:lnTo>
                      <a:pt x="327" y="0"/>
                    </a:lnTo>
                    <a:lnTo>
                      <a:pt x="327" y="3"/>
                    </a:lnTo>
                    <a:lnTo>
                      <a:pt x="329" y="11"/>
                    </a:lnTo>
                    <a:lnTo>
                      <a:pt x="329" y="13"/>
                    </a:lnTo>
                    <a:lnTo>
                      <a:pt x="325" y="13"/>
                    </a:lnTo>
                    <a:lnTo>
                      <a:pt x="323" y="17"/>
                    </a:lnTo>
                    <a:lnTo>
                      <a:pt x="322" y="20"/>
                    </a:lnTo>
                    <a:lnTo>
                      <a:pt x="323" y="34"/>
                    </a:lnTo>
                    <a:lnTo>
                      <a:pt x="320" y="49"/>
                    </a:lnTo>
                    <a:lnTo>
                      <a:pt x="320" y="52"/>
                    </a:lnTo>
                    <a:lnTo>
                      <a:pt x="316" y="67"/>
                    </a:lnTo>
                    <a:lnTo>
                      <a:pt x="314" y="73"/>
                    </a:lnTo>
                    <a:lnTo>
                      <a:pt x="312" y="75"/>
                    </a:lnTo>
                    <a:lnTo>
                      <a:pt x="307" y="84"/>
                    </a:lnTo>
                    <a:lnTo>
                      <a:pt x="305" y="86"/>
                    </a:lnTo>
                    <a:lnTo>
                      <a:pt x="303" y="88"/>
                    </a:lnTo>
                    <a:lnTo>
                      <a:pt x="299" y="94"/>
                    </a:lnTo>
                    <a:lnTo>
                      <a:pt x="293" y="97"/>
                    </a:lnTo>
                    <a:lnTo>
                      <a:pt x="290" y="101"/>
                    </a:lnTo>
                    <a:lnTo>
                      <a:pt x="288" y="101"/>
                    </a:lnTo>
                    <a:lnTo>
                      <a:pt x="286" y="105"/>
                    </a:lnTo>
                    <a:lnTo>
                      <a:pt x="284" y="107"/>
                    </a:lnTo>
                    <a:lnTo>
                      <a:pt x="278" y="111"/>
                    </a:lnTo>
                    <a:lnTo>
                      <a:pt x="275" y="116"/>
                    </a:lnTo>
                    <a:lnTo>
                      <a:pt x="263" y="127"/>
                    </a:lnTo>
                    <a:lnTo>
                      <a:pt x="256" y="133"/>
                    </a:lnTo>
                    <a:lnTo>
                      <a:pt x="252" y="135"/>
                    </a:lnTo>
                    <a:lnTo>
                      <a:pt x="250" y="137"/>
                    </a:lnTo>
                    <a:lnTo>
                      <a:pt x="246" y="141"/>
                    </a:lnTo>
                    <a:lnTo>
                      <a:pt x="241" y="144"/>
                    </a:lnTo>
                    <a:lnTo>
                      <a:pt x="237" y="144"/>
                    </a:lnTo>
                    <a:lnTo>
                      <a:pt x="233" y="146"/>
                    </a:lnTo>
                    <a:lnTo>
                      <a:pt x="224" y="146"/>
                    </a:lnTo>
                    <a:lnTo>
                      <a:pt x="211" y="144"/>
                    </a:lnTo>
                    <a:lnTo>
                      <a:pt x="203" y="142"/>
                    </a:lnTo>
                    <a:lnTo>
                      <a:pt x="197" y="142"/>
                    </a:lnTo>
                    <a:lnTo>
                      <a:pt x="194" y="142"/>
                    </a:lnTo>
                    <a:lnTo>
                      <a:pt x="190" y="142"/>
                    </a:lnTo>
                    <a:lnTo>
                      <a:pt x="177" y="144"/>
                    </a:lnTo>
                    <a:lnTo>
                      <a:pt x="175" y="144"/>
                    </a:lnTo>
                    <a:lnTo>
                      <a:pt x="171" y="146"/>
                    </a:lnTo>
                    <a:lnTo>
                      <a:pt x="164" y="152"/>
                    </a:lnTo>
                    <a:lnTo>
                      <a:pt x="160" y="154"/>
                    </a:lnTo>
                    <a:lnTo>
                      <a:pt x="152" y="159"/>
                    </a:lnTo>
                    <a:lnTo>
                      <a:pt x="143" y="165"/>
                    </a:lnTo>
                    <a:lnTo>
                      <a:pt x="135" y="169"/>
                    </a:lnTo>
                    <a:lnTo>
                      <a:pt x="115" y="180"/>
                    </a:lnTo>
                    <a:lnTo>
                      <a:pt x="107" y="182"/>
                    </a:lnTo>
                    <a:lnTo>
                      <a:pt x="105" y="184"/>
                    </a:lnTo>
                    <a:lnTo>
                      <a:pt x="103" y="186"/>
                    </a:lnTo>
                    <a:lnTo>
                      <a:pt x="96" y="193"/>
                    </a:lnTo>
                    <a:lnTo>
                      <a:pt x="75" y="208"/>
                    </a:lnTo>
                    <a:lnTo>
                      <a:pt x="71" y="210"/>
                    </a:lnTo>
                    <a:lnTo>
                      <a:pt x="70" y="212"/>
                    </a:lnTo>
                    <a:lnTo>
                      <a:pt x="62" y="214"/>
                    </a:lnTo>
                    <a:lnTo>
                      <a:pt x="53" y="218"/>
                    </a:lnTo>
                    <a:lnTo>
                      <a:pt x="40" y="223"/>
                    </a:lnTo>
                    <a:lnTo>
                      <a:pt x="34" y="225"/>
                    </a:lnTo>
                    <a:lnTo>
                      <a:pt x="28" y="229"/>
                    </a:lnTo>
                    <a:lnTo>
                      <a:pt x="17" y="240"/>
                    </a:lnTo>
                    <a:lnTo>
                      <a:pt x="11" y="248"/>
                    </a:lnTo>
                    <a:lnTo>
                      <a:pt x="9" y="251"/>
                    </a:lnTo>
                    <a:lnTo>
                      <a:pt x="9" y="255"/>
                    </a:lnTo>
                    <a:lnTo>
                      <a:pt x="9" y="259"/>
                    </a:lnTo>
                    <a:lnTo>
                      <a:pt x="8" y="266"/>
                    </a:lnTo>
                    <a:lnTo>
                      <a:pt x="8" y="272"/>
                    </a:lnTo>
                    <a:lnTo>
                      <a:pt x="4" y="278"/>
                    </a:lnTo>
                    <a:lnTo>
                      <a:pt x="4" y="279"/>
                    </a:lnTo>
                    <a:lnTo>
                      <a:pt x="2" y="283"/>
                    </a:lnTo>
                    <a:lnTo>
                      <a:pt x="0" y="289"/>
                    </a:lnTo>
                    <a:lnTo>
                      <a:pt x="0" y="298"/>
                    </a:lnTo>
                    <a:lnTo>
                      <a:pt x="0" y="306"/>
                    </a:lnTo>
                    <a:lnTo>
                      <a:pt x="0" y="311"/>
                    </a:lnTo>
                    <a:lnTo>
                      <a:pt x="2" y="315"/>
                    </a:lnTo>
                    <a:lnTo>
                      <a:pt x="4" y="330"/>
                    </a:lnTo>
                    <a:lnTo>
                      <a:pt x="8" y="341"/>
                    </a:lnTo>
                    <a:lnTo>
                      <a:pt x="9" y="345"/>
                    </a:lnTo>
                    <a:lnTo>
                      <a:pt x="9" y="349"/>
                    </a:lnTo>
                    <a:lnTo>
                      <a:pt x="13" y="356"/>
                    </a:lnTo>
                    <a:lnTo>
                      <a:pt x="15" y="360"/>
                    </a:lnTo>
                    <a:lnTo>
                      <a:pt x="17" y="364"/>
                    </a:lnTo>
                    <a:lnTo>
                      <a:pt x="19" y="366"/>
                    </a:lnTo>
                    <a:lnTo>
                      <a:pt x="23" y="371"/>
                    </a:lnTo>
                    <a:lnTo>
                      <a:pt x="32" y="379"/>
                    </a:lnTo>
                    <a:lnTo>
                      <a:pt x="34" y="383"/>
                    </a:lnTo>
                    <a:lnTo>
                      <a:pt x="38" y="387"/>
                    </a:lnTo>
                    <a:lnTo>
                      <a:pt x="41" y="388"/>
                    </a:lnTo>
                    <a:lnTo>
                      <a:pt x="45" y="392"/>
                    </a:lnTo>
                    <a:lnTo>
                      <a:pt x="49" y="394"/>
                    </a:lnTo>
                    <a:lnTo>
                      <a:pt x="51" y="396"/>
                    </a:lnTo>
                    <a:lnTo>
                      <a:pt x="53" y="398"/>
                    </a:lnTo>
                    <a:lnTo>
                      <a:pt x="56" y="400"/>
                    </a:lnTo>
                    <a:lnTo>
                      <a:pt x="64" y="405"/>
                    </a:lnTo>
                    <a:lnTo>
                      <a:pt x="66" y="407"/>
                    </a:lnTo>
                    <a:lnTo>
                      <a:pt x="68" y="409"/>
                    </a:lnTo>
                    <a:lnTo>
                      <a:pt x="73" y="415"/>
                    </a:lnTo>
                    <a:lnTo>
                      <a:pt x="77" y="417"/>
                    </a:lnTo>
                    <a:lnTo>
                      <a:pt x="81" y="420"/>
                    </a:lnTo>
                    <a:lnTo>
                      <a:pt x="83" y="422"/>
                    </a:lnTo>
                    <a:lnTo>
                      <a:pt x="90" y="424"/>
                    </a:lnTo>
                    <a:lnTo>
                      <a:pt x="94" y="424"/>
                    </a:lnTo>
                    <a:lnTo>
                      <a:pt x="103" y="424"/>
                    </a:lnTo>
                    <a:lnTo>
                      <a:pt x="109" y="426"/>
                    </a:lnTo>
                    <a:lnTo>
                      <a:pt x="120" y="433"/>
                    </a:lnTo>
                    <a:lnTo>
                      <a:pt x="124" y="433"/>
                    </a:lnTo>
                    <a:lnTo>
                      <a:pt x="128" y="433"/>
                    </a:lnTo>
                    <a:lnTo>
                      <a:pt x="137" y="433"/>
                    </a:lnTo>
                    <a:lnTo>
                      <a:pt x="150" y="433"/>
                    </a:lnTo>
                    <a:lnTo>
                      <a:pt x="162" y="435"/>
                    </a:lnTo>
                    <a:lnTo>
                      <a:pt x="173" y="437"/>
                    </a:lnTo>
                    <a:lnTo>
                      <a:pt x="177" y="437"/>
                    </a:lnTo>
                    <a:lnTo>
                      <a:pt x="179" y="439"/>
                    </a:lnTo>
                    <a:lnTo>
                      <a:pt x="181" y="441"/>
                    </a:lnTo>
                    <a:lnTo>
                      <a:pt x="186" y="445"/>
                    </a:lnTo>
                    <a:lnTo>
                      <a:pt x="201" y="448"/>
                    </a:lnTo>
                    <a:lnTo>
                      <a:pt x="211" y="452"/>
                    </a:lnTo>
                    <a:lnTo>
                      <a:pt x="214" y="454"/>
                    </a:lnTo>
                    <a:lnTo>
                      <a:pt x="216" y="456"/>
                    </a:lnTo>
                    <a:lnTo>
                      <a:pt x="222" y="460"/>
                    </a:lnTo>
                    <a:lnTo>
                      <a:pt x="226" y="463"/>
                    </a:lnTo>
                    <a:lnTo>
                      <a:pt x="228" y="465"/>
                    </a:lnTo>
                    <a:lnTo>
                      <a:pt x="237" y="486"/>
                    </a:lnTo>
                    <a:lnTo>
                      <a:pt x="250" y="505"/>
                    </a:lnTo>
                    <a:lnTo>
                      <a:pt x="252" y="507"/>
                    </a:lnTo>
                    <a:lnTo>
                      <a:pt x="254" y="509"/>
                    </a:lnTo>
                    <a:lnTo>
                      <a:pt x="265" y="520"/>
                    </a:lnTo>
                    <a:lnTo>
                      <a:pt x="267" y="522"/>
                    </a:lnTo>
                    <a:lnTo>
                      <a:pt x="273" y="525"/>
                    </a:lnTo>
                    <a:lnTo>
                      <a:pt x="275" y="527"/>
                    </a:lnTo>
                    <a:lnTo>
                      <a:pt x="284" y="537"/>
                    </a:lnTo>
                    <a:lnTo>
                      <a:pt x="286" y="539"/>
                    </a:lnTo>
                    <a:lnTo>
                      <a:pt x="291" y="546"/>
                    </a:lnTo>
                    <a:lnTo>
                      <a:pt x="299" y="552"/>
                    </a:lnTo>
                    <a:lnTo>
                      <a:pt x="301" y="554"/>
                    </a:lnTo>
                    <a:lnTo>
                      <a:pt x="308" y="557"/>
                    </a:lnTo>
                    <a:lnTo>
                      <a:pt x="312" y="557"/>
                    </a:lnTo>
                    <a:lnTo>
                      <a:pt x="320" y="559"/>
                    </a:lnTo>
                    <a:lnTo>
                      <a:pt x="342" y="561"/>
                    </a:lnTo>
                    <a:lnTo>
                      <a:pt x="350" y="563"/>
                    </a:lnTo>
                    <a:lnTo>
                      <a:pt x="354" y="565"/>
                    </a:lnTo>
                    <a:lnTo>
                      <a:pt x="355" y="567"/>
                    </a:lnTo>
                    <a:lnTo>
                      <a:pt x="361" y="571"/>
                    </a:lnTo>
                    <a:lnTo>
                      <a:pt x="369" y="576"/>
                    </a:lnTo>
                    <a:lnTo>
                      <a:pt x="374" y="576"/>
                    </a:lnTo>
                    <a:lnTo>
                      <a:pt x="378" y="576"/>
                    </a:lnTo>
                    <a:lnTo>
                      <a:pt x="382" y="572"/>
                    </a:lnTo>
                    <a:lnTo>
                      <a:pt x="387" y="569"/>
                    </a:lnTo>
                    <a:lnTo>
                      <a:pt x="387" y="569"/>
                    </a:lnTo>
                    <a:lnTo>
                      <a:pt x="404" y="54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2" name="Freeform 73">
                <a:extLst>
                  <a:ext uri="{FF2B5EF4-FFF2-40B4-BE49-F238E27FC236}">
                    <a16:creationId xmlns:a16="http://schemas.microsoft.com/office/drawing/2014/main" id="{414857D9-C3D3-421B-B725-61F7DB7F8211}"/>
                  </a:ext>
                </a:extLst>
              </p:cNvPr>
              <p:cNvSpPr>
                <a:spLocks/>
              </p:cNvSpPr>
              <p:nvPr/>
            </p:nvSpPr>
            <p:spPr bwMode="auto">
              <a:xfrm>
                <a:off x="6384963" y="4649449"/>
                <a:ext cx="790817" cy="1007279"/>
              </a:xfrm>
              <a:custGeom>
                <a:avLst/>
                <a:gdLst>
                  <a:gd name="T0" fmla="*/ 821 w 917"/>
                  <a:gd name="T1" fmla="*/ 574 h 1168"/>
                  <a:gd name="T2" fmla="*/ 583 w 917"/>
                  <a:gd name="T3" fmla="*/ 338 h 1168"/>
                  <a:gd name="T4" fmla="*/ 505 w 917"/>
                  <a:gd name="T5" fmla="*/ 6 h 1168"/>
                  <a:gd name="T6" fmla="*/ 473 w 917"/>
                  <a:gd name="T7" fmla="*/ 43 h 1168"/>
                  <a:gd name="T8" fmla="*/ 419 w 917"/>
                  <a:gd name="T9" fmla="*/ 146 h 1168"/>
                  <a:gd name="T10" fmla="*/ 457 w 917"/>
                  <a:gd name="T11" fmla="*/ 212 h 1168"/>
                  <a:gd name="T12" fmla="*/ 389 w 917"/>
                  <a:gd name="T13" fmla="*/ 190 h 1168"/>
                  <a:gd name="T14" fmla="*/ 351 w 917"/>
                  <a:gd name="T15" fmla="*/ 259 h 1168"/>
                  <a:gd name="T16" fmla="*/ 325 w 917"/>
                  <a:gd name="T17" fmla="*/ 257 h 1168"/>
                  <a:gd name="T18" fmla="*/ 338 w 917"/>
                  <a:gd name="T19" fmla="*/ 308 h 1168"/>
                  <a:gd name="T20" fmla="*/ 308 w 917"/>
                  <a:gd name="T21" fmla="*/ 274 h 1168"/>
                  <a:gd name="T22" fmla="*/ 308 w 917"/>
                  <a:gd name="T23" fmla="*/ 359 h 1168"/>
                  <a:gd name="T24" fmla="*/ 302 w 917"/>
                  <a:gd name="T25" fmla="*/ 368 h 1168"/>
                  <a:gd name="T26" fmla="*/ 265 w 917"/>
                  <a:gd name="T27" fmla="*/ 321 h 1168"/>
                  <a:gd name="T28" fmla="*/ 220 w 917"/>
                  <a:gd name="T29" fmla="*/ 364 h 1168"/>
                  <a:gd name="T30" fmla="*/ 250 w 917"/>
                  <a:gd name="T31" fmla="*/ 405 h 1168"/>
                  <a:gd name="T32" fmla="*/ 212 w 917"/>
                  <a:gd name="T33" fmla="*/ 430 h 1168"/>
                  <a:gd name="T34" fmla="*/ 216 w 917"/>
                  <a:gd name="T35" fmla="*/ 464 h 1168"/>
                  <a:gd name="T36" fmla="*/ 180 w 917"/>
                  <a:gd name="T37" fmla="*/ 426 h 1168"/>
                  <a:gd name="T38" fmla="*/ 214 w 917"/>
                  <a:gd name="T39" fmla="*/ 482 h 1168"/>
                  <a:gd name="T40" fmla="*/ 154 w 917"/>
                  <a:gd name="T41" fmla="*/ 479 h 1168"/>
                  <a:gd name="T42" fmla="*/ 197 w 917"/>
                  <a:gd name="T43" fmla="*/ 533 h 1168"/>
                  <a:gd name="T44" fmla="*/ 246 w 917"/>
                  <a:gd name="T45" fmla="*/ 546 h 1168"/>
                  <a:gd name="T46" fmla="*/ 218 w 917"/>
                  <a:gd name="T47" fmla="*/ 539 h 1168"/>
                  <a:gd name="T48" fmla="*/ 220 w 917"/>
                  <a:gd name="T49" fmla="*/ 599 h 1168"/>
                  <a:gd name="T50" fmla="*/ 206 w 917"/>
                  <a:gd name="T51" fmla="*/ 593 h 1168"/>
                  <a:gd name="T52" fmla="*/ 180 w 917"/>
                  <a:gd name="T53" fmla="*/ 595 h 1168"/>
                  <a:gd name="T54" fmla="*/ 124 w 917"/>
                  <a:gd name="T55" fmla="*/ 552 h 1168"/>
                  <a:gd name="T56" fmla="*/ 105 w 917"/>
                  <a:gd name="T57" fmla="*/ 588 h 1168"/>
                  <a:gd name="T58" fmla="*/ 135 w 917"/>
                  <a:gd name="T59" fmla="*/ 612 h 1168"/>
                  <a:gd name="T60" fmla="*/ 77 w 917"/>
                  <a:gd name="T61" fmla="*/ 631 h 1168"/>
                  <a:gd name="T62" fmla="*/ 120 w 917"/>
                  <a:gd name="T63" fmla="*/ 674 h 1168"/>
                  <a:gd name="T64" fmla="*/ 158 w 917"/>
                  <a:gd name="T65" fmla="*/ 676 h 1168"/>
                  <a:gd name="T66" fmla="*/ 97 w 917"/>
                  <a:gd name="T67" fmla="*/ 696 h 1168"/>
                  <a:gd name="T68" fmla="*/ 101 w 917"/>
                  <a:gd name="T69" fmla="*/ 747 h 1168"/>
                  <a:gd name="T70" fmla="*/ 182 w 917"/>
                  <a:gd name="T71" fmla="*/ 742 h 1168"/>
                  <a:gd name="T72" fmla="*/ 73 w 917"/>
                  <a:gd name="T73" fmla="*/ 800 h 1168"/>
                  <a:gd name="T74" fmla="*/ 0 w 917"/>
                  <a:gd name="T75" fmla="*/ 826 h 1168"/>
                  <a:gd name="T76" fmla="*/ 18 w 917"/>
                  <a:gd name="T77" fmla="*/ 903 h 1168"/>
                  <a:gd name="T78" fmla="*/ 69 w 917"/>
                  <a:gd name="T79" fmla="*/ 865 h 1168"/>
                  <a:gd name="T80" fmla="*/ 81 w 917"/>
                  <a:gd name="T81" fmla="*/ 862 h 1168"/>
                  <a:gd name="T82" fmla="*/ 111 w 917"/>
                  <a:gd name="T83" fmla="*/ 877 h 1168"/>
                  <a:gd name="T84" fmla="*/ 62 w 917"/>
                  <a:gd name="T85" fmla="*/ 941 h 1168"/>
                  <a:gd name="T86" fmla="*/ 105 w 917"/>
                  <a:gd name="T87" fmla="*/ 933 h 1168"/>
                  <a:gd name="T88" fmla="*/ 131 w 917"/>
                  <a:gd name="T89" fmla="*/ 884 h 1168"/>
                  <a:gd name="T90" fmla="*/ 128 w 917"/>
                  <a:gd name="T91" fmla="*/ 909 h 1168"/>
                  <a:gd name="T92" fmla="*/ 90 w 917"/>
                  <a:gd name="T93" fmla="*/ 984 h 1168"/>
                  <a:gd name="T94" fmla="*/ 199 w 917"/>
                  <a:gd name="T95" fmla="*/ 999 h 1168"/>
                  <a:gd name="T96" fmla="*/ 295 w 917"/>
                  <a:gd name="T97" fmla="*/ 1012 h 1168"/>
                  <a:gd name="T98" fmla="*/ 346 w 917"/>
                  <a:gd name="T99" fmla="*/ 954 h 1168"/>
                  <a:gd name="T100" fmla="*/ 443 w 917"/>
                  <a:gd name="T101" fmla="*/ 980 h 1168"/>
                  <a:gd name="T102" fmla="*/ 468 w 917"/>
                  <a:gd name="T103" fmla="*/ 1036 h 1168"/>
                  <a:gd name="T104" fmla="*/ 526 w 917"/>
                  <a:gd name="T105" fmla="*/ 1042 h 1168"/>
                  <a:gd name="T106" fmla="*/ 611 w 917"/>
                  <a:gd name="T107" fmla="*/ 1025 h 1168"/>
                  <a:gd name="T108" fmla="*/ 665 w 917"/>
                  <a:gd name="T109" fmla="*/ 1074 h 1168"/>
                  <a:gd name="T110" fmla="*/ 665 w 917"/>
                  <a:gd name="T111" fmla="*/ 1102 h 1168"/>
                  <a:gd name="T112" fmla="*/ 654 w 917"/>
                  <a:gd name="T113" fmla="*/ 1125 h 1168"/>
                  <a:gd name="T114" fmla="*/ 673 w 917"/>
                  <a:gd name="T115" fmla="*/ 1136 h 1168"/>
                  <a:gd name="T116" fmla="*/ 735 w 917"/>
                  <a:gd name="T117" fmla="*/ 1125 h 1168"/>
                  <a:gd name="T118" fmla="*/ 714 w 917"/>
                  <a:gd name="T119" fmla="*/ 1145 h 1168"/>
                  <a:gd name="T120" fmla="*/ 787 w 917"/>
                  <a:gd name="T121" fmla="*/ 1117 h 1168"/>
                  <a:gd name="T122" fmla="*/ 834 w 917"/>
                  <a:gd name="T123" fmla="*/ 1123 h 1168"/>
                  <a:gd name="T124" fmla="*/ 893 w 917"/>
                  <a:gd name="T125" fmla="*/ 1168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7" h="1168">
                    <a:moveTo>
                      <a:pt x="913" y="1115"/>
                    </a:moveTo>
                    <a:lnTo>
                      <a:pt x="917" y="1078"/>
                    </a:lnTo>
                    <a:lnTo>
                      <a:pt x="915" y="1021"/>
                    </a:lnTo>
                    <a:lnTo>
                      <a:pt x="910" y="974"/>
                    </a:lnTo>
                    <a:lnTo>
                      <a:pt x="895" y="875"/>
                    </a:lnTo>
                    <a:lnTo>
                      <a:pt x="883" y="794"/>
                    </a:lnTo>
                    <a:lnTo>
                      <a:pt x="872" y="730"/>
                    </a:lnTo>
                    <a:lnTo>
                      <a:pt x="870" y="698"/>
                    </a:lnTo>
                    <a:lnTo>
                      <a:pt x="876" y="657"/>
                    </a:lnTo>
                    <a:lnTo>
                      <a:pt x="895" y="580"/>
                    </a:lnTo>
                    <a:lnTo>
                      <a:pt x="912" y="529"/>
                    </a:lnTo>
                    <a:lnTo>
                      <a:pt x="908" y="518"/>
                    </a:lnTo>
                    <a:lnTo>
                      <a:pt x="887" y="482"/>
                    </a:lnTo>
                    <a:lnTo>
                      <a:pt x="878" y="486"/>
                    </a:lnTo>
                    <a:lnTo>
                      <a:pt x="872" y="497"/>
                    </a:lnTo>
                    <a:lnTo>
                      <a:pt x="861" y="518"/>
                    </a:lnTo>
                    <a:lnTo>
                      <a:pt x="850" y="539"/>
                    </a:lnTo>
                    <a:lnTo>
                      <a:pt x="833" y="567"/>
                    </a:lnTo>
                    <a:lnTo>
                      <a:pt x="821" y="574"/>
                    </a:lnTo>
                    <a:lnTo>
                      <a:pt x="786" y="548"/>
                    </a:lnTo>
                    <a:lnTo>
                      <a:pt x="780" y="544"/>
                    </a:lnTo>
                    <a:lnTo>
                      <a:pt x="739" y="505"/>
                    </a:lnTo>
                    <a:lnTo>
                      <a:pt x="733" y="481"/>
                    </a:lnTo>
                    <a:lnTo>
                      <a:pt x="733" y="464"/>
                    </a:lnTo>
                    <a:lnTo>
                      <a:pt x="727" y="451"/>
                    </a:lnTo>
                    <a:lnTo>
                      <a:pt x="720" y="452"/>
                    </a:lnTo>
                    <a:lnTo>
                      <a:pt x="712" y="464"/>
                    </a:lnTo>
                    <a:lnTo>
                      <a:pt x="693" y="486"/>
                    </a:lnTo>
                    <a:lnTo>
                      <a:pt x="671" y="503"/>
                    </a:lnTo>
                    <a:lnTo>
                      <a:pt x="624" y="509"/>
                    </a:lnTo>
                    <a:lnTo>
                      <a:pt x="601" y="507"/>
                    </a:lnTo>
                    <a:lnTo>
                      <a:pt x="594" y="497"/>
                    </a:lnTo>
                    <a:lnTo>
                      <a:pt x="592" y="467"/>
                    </a:lnTo>
                    <a:lnTo>
                      <a:pt x="594" y="452"/>
                    </a:lnTo>
                    <a:lnTo>
                      <a:pt x="603" y="415"/>
                    </a:lnTo>
                    <a:lnTo>
                      <a:pt x="605" y="385"/>
                    </a:lnTo>
                    <a:lnTo>
                      <a:pt x="599" y="364"/>
                    </a:lnTo>
                    <a:lnTo>
                      <a:pt x="583" y="338"/>
                    </a:lnTo>
                    <a:lnTo>
                      <a:pt x="569" y="300"/>
                    </a:lnTo>
                    <a:lnTo>
                      <a:pt x="566" y="276"/>
                    </a:lnTo>
                    <a:lnTo>
                      <a:pt x="566" y="238"/>
                    </a:lnTo>
                    <a:lnTo>
                      <a:pt x="577" y="133"/>
                    </a:lnTo>
                    <a:lnTo>
                      <a:pt x="579" y="122"/>
                    </a:lnTo>
                    <a:lnTo>
                      <a:pt x="584" y="114"/>
                    </a:lnTo>
                    <a:lnTo>
                      <a:pt x="605" y="96"/>
                    </a:lnTo>
                    <a:lnTo>
                      <a:pt x="603" y="88"/>
                    </a:lnTo>
                    <a:lnTo>
                      <a:pt x="603" y="79"/>
                    </a:lnTo>
                    <a:lnTo>
                      <a:pt x="611" y="56"/>
                    </a:lnTo>
                    <a:lnTo>
                      <a:pt x="618" y="39"/>
                    </a:lnTo>
                    <a:lnTo>
                      <a:pt x="616" y="22"/>
                    </a:lnTo>
                    <a:lnTo>
                      <a:pt x="609" y="11"/>
                    </a:lnTo>
                    <a:lnTo>
                      <a:pt x="599" y="2"/>
                    </a:lnTo>
                    <a:lnTo>
                      <a:pt x="594" y="0"/>
                    </a:lnTo>
                    <a:lnTo>
                      <a:pt x="556" y="6"/>
                    </a:lnTo>
                    <a:lnTo>
                      <a:pt x="536" y="9"/>
                    </a:lnTo>
                    <a:lnTo>
                      <a:pt x="517" y="11"/>
                    </a:lnTo>
                    <a:lnTo>
                      <a:pt x="505" y="6"/>
                    </a:lnTo>
                    <a:lnTo>
                      <a:pt x="504" y="9"/>
                    </a:lnTo>
                    <a:lnTo>
                      <a:pt x="500" y="9"/>
                    </a:lnTo>
                    <a:lnTo>
                      <a:pt x="498" y="11"/>
                    </a:lnTo>
                    <a:lnTo>
                      <a:pt x="498" y="15"/>
                    </a:lnTo>
                    <a:lnTo>
                      <a:pt x="505" y="17"/>
                    </a:lnTo>
                    <a:lnTo>
                      <a:pt x="509" y="21"/>
                    </a:lnTo>
                    <a:lnTo>
                      <a:pt x="513" y="22"/>
                    </a:lnTo>
                    <a:lnTo>
                      <a:pt x="515" y="26"/>
                    </a:lnTo>
                    <a:lnTo>
                      <a:pt x="515" y="30"/>
                    </a:lnTo>
                    <a:lnTo>
                      <a:pt x="515" y="34"/>
                    </a:lnTo>
                    <a:lnTo>
                      <a:pt x="509" y="37"/>
                    </a:lnTo>
                    <a:lnTo>
                      <a:pt x="504" y="41"/>
                    </a:lnTo>
                    <a:lnTo>
                      <a:pt x="502" y="41"/>
                    </a:lnTo>
                    <a:lnTo>
                      <a:pt x="498" y="39"/>
                    </a:lnTo>
                    <a:lnTo>
                      <a:pt x="489" y="43"/>
                    </a:lnTo>
                    <a:lnTo>
                      <a:pt x="483" y="43"/>
                    </a:lnTo>
                    <a:lnTo>
                      <a:pt x="481" y="41"/>
                    </a:lnTo>
                    <a:lnTo>
                      <a:pt x="477" y="43"/>
                    </a:lnTo>
                    <a:lnTo>
                      <a:pt x="473" y="43"/>
                    </a:lnTo>
                    <a:lnTo>
                      <a:pt x="475" y="49"/>
                    </a:lnTo>
                    <a:lnTo>
                      <a:pt x="477" y="51"/>
                    </a:lnTo>
                    <a:lnTo>
                      <a:pt x="479" y="54"/>
                    </a:lnTo>
                    <a:lnTo>
                      <a:pt x="479" y="58"/>
                    </a:lnTo>
                    <a:lnTo>
                      <a:pt x="477" y="62"/>
                    </a:lnTo>
                    <a:lnTo>
                      <a:pt x="475" y="64"/>
                    </a:lnTo>
                    <a:lnTo>
                      <a:pt x="472" y="69"/>
                    </a:lnTo>
                    <a:lnTo>
                      <a:pt x="464" y="75"/>
                    </a:lnTo>
                    <a:lnTo>
                      <a:pt x="455" y="81"/>
                    </a:lnTo>
                    <a:lnTo>
                      <a:pt x="451" y="84"/>
                    </a:lnTo>
                    <a:lnTo>
                      <a:pt x="449" y="88"/>
                    </a:lnTo>
                    <a:lnTo>
                      <a:pt x="445" y="98"/>
                    </a:lnTo>
                    <a:lnTo>
                      <a:pt x="443" y="99"/>
                    </a:lnTo>
                    <a:lnTo>
                      <a:pt x="432" y="111"/>
                    </a:lnTo>
                    <a:lnTo>
                      <a:pt x="426" y="122"/>
                    </a:lnTo>
                    <a:lnTo>
                      <a:pt x="419" y="129"/>
                    </a:lnTo>
                    <a:lnTo>
                      <a:pt x="415" y="133"/>
                    </a:lnTo>
                    <a:lnTo>
                      <a:pt x="415" y="137"/>
                    </a:lnTo>
                    <a:lnTo>
                      <a:pt x="419" y="146"/>
                    </a:lnTo>
                    <a:lnTo>
                      <a:pt x="419" y="150"/>
                    </a:lnTo>
                    <a:lnTo>
                      <a:pt x="421" y="154"/>
                    </a:lnTo>
                    <a:lnTo>
                      <a:pt x="425" y="169"/>
                    </a:lnTo>
                    <a:lnTo>
                      <a:pt x="425" y="173"/>
                    </a:lnTo>
                    <a:lnTo>
                      <a:pt x="425" y="176"/>
                    </a:lnTo>
                    <a:lnTo>
                      <a:pt x="425" y="180"/>
                    </a:lnTo>
                    <a:lnTo>
                      <a:pt x="425" y="184"/>
                    </a:lnTo>
                    <a:lnTo>
                      <a:pt x="426" y="186"/>
                    </a:lnTo>
                    <a:lnTo>
                      <a:pt x="430" y="188"/>
                    </a:lnTo>
                    <a:lnTo>
                      <a:pt x="434" y="190"/>
                    </a:lnTo>
                    <a:lnTo>
                      <a:pt x="440" y="191"/>
                    </a:lnTo>
                    <a:lnTo>
                      <a:pt x="442" y="193"/>
                    </a:lnTo>
                    <a:lnTo>
                      <a:pt x="443" y="197"/>
                    </a:lnTo>
                    <a:lnTo>
                      <a:pt x="445" y="201"/>
                    </a:lnTo>
                    <a:lnTo>
                      <a:pt x="447" y="199"/>
                    </a:lnTo>
                    <a:lnTo>
                      <a:pt x="451" y="201"/>
                    </a:lnTo>
                    <a:lnTo>
                      <a:pt x="453" y="203"/>
                    </a:lnTo>
                    <a:lnTo>
                      <a:pt x="455" y="210"/>
                    </a:lnTo>
                    <a:lnTo>
                      <a:pt x="457" y="212"/>
                    </a:lnTo>
                    <a:lnTo>
                      <a:pt x="457" y="216"/>
                    </a:lnTo>
                    <a:lnTo>
                      <a:pt x="458" y="220"/>
                    </a:lnTo>
                    <a:lnTo>
                      <a:pt x="457" y="225"/>
                    </a:lnTo>
                    <a:lnTo>
                      <a:pt x="455" y="227"/>
                    </a:lnTo>
                    <a:lnTo>
                      <a:pt x="453" y="227"/>
                    </a:lnTo>
                    <a:lnTo>
                      <a:pt x="447" y="214"/>
                    </a:lnTo>
                    <a:lnTo>
                      <a:pt x="440" y="208"/>
                    </a:lnTo>
                    <a:lnTo>
                      <a:pt x="438" y="206"/>
                    </a:lnTo>
                    <a:lnTo>
                      <a:pt x="430" y="199"/>
                    </a:lnTo>
                    <a:lnTo>
                      <a:pt x="428" y="199"/>
                    </a:lnTo>
                    <a:lnTo>
                      <a:pt x="421" y="193"/>
                    </a:lnTo>
                    <a:lnTo>
                      <a:pt x="415" y="190"/>
                    </a:lnTo>
                    <a:lnTo>
                      <a:pt x="411" y="184"/>
                    </a:lnTo>
                    <a:lnTo>
                      <a:pt x="410" y="180"/>
                    </a:lnTo>
                    <a:lnTo>
                      <a:pt x="406" y="180"/>
                    </a:lnTo>
                    <a:lnTo>
                      <a:pt x="402" y="180"/>
                    </a:lnTo>
                    <a:lnTo>
                      <a:pt x="396" y="184"/>
                    </a:lnTo>
                    <a:lnTo>
                      <a:pt x="393" y="188"/>
                    </a:lnTo>
                    <a:lnTo>
                      <a:pt x="389" y="190"/>
                    </a:lnTo>
                    <a:lnTo>
                      <a:pt x="387" y="191"/>
                    </a:lnTo>
                    <a:lnTo>
                      <a:pt x="381" y="197"/>
                    </a:lnTo>
                    <a:lnTo>
                      <a:pt x="378" y="203"/>
                    </a:lnTo>
                    <a:lnTo>
                      <a:pt x="370" y="206"/>
                    </a:lnTo>
                    <a:lnTo>
                      <a:pt x="368" y="210"/>
                    </a:lnTo>
                    <a:lnTo>
                      <a:pt x="366" y="212"/>
                    </a:lnTo>
                    <a:lnTo>
                      <a:pt x="366" y="216"/>
                    </a:lnTo>
                    <a:lnTo>
                      <a:pt x="363" y="221"/>
                    </a:lnTo>
                    <a:lnTo>
                      <a:pt x="359" y="223"/>
                    </a:lnTo>
                    <a:lnTo>
                      <a:pt x="351" y="223"/>
                    </a:lnTo>
                    <a:lnTo>
                      <a:pt x="346" y="227"/>
                    </a:lnTo>
                    <a:lnTo>
                      <a:pt x="342" y="229"/>
                    </a:lnTo>
                    <a:lnTo>
                      <a:pt x="340" y="231"/>
                    </a:lnTo>
                    <a:lnTo>
                      <a:pt x="338" y="233"/>
                    </a:lnTo>
                    <a:lnTo>
                      <a:pt x="336" y="236"/>
                    </a:lnTo>
                    <a:lnTo>
                      <a:pt x="338" y="240"/>
                    </a:lnTo>
                    <a:lnTo>
                      <a:pt x="340" y="244"/>
                    </a:lnTo>
                    <a:lnTo>
                      <a:pt x="347" y="248"/>
                    </a:lnTo>
                    <a:lnTo>
                      <a:pt x="351" y="259"/>
                    </a:lnTo>
                    <a:lnTo>
                      <a:pt x="355" y="259"/>
                    </a:lnTo>
                    <a:lnTo>
                      <a:pt x="359" y="261"/>
                    </a:lnTo>
                    <a:lnTo>
                      <a:pt x="361" y="263"/>
                    </a:lnTo>
                    <a:lnTo>
                      <a:pt x="363" y="265"/>
                    </a:lnTo>
                    <a:lnTo>
                      <a:pt x="366" y="267"/>
                    </a:lnTo>
                    <a:lnTo>
                      <a:pt x="368" y="268"/>
                    </a:lnTo>
                    <a:lnTo>
                      <a:pt x="361" y="268"/>
                    </a:lnTo>
                    <a:lnTo>
                      <a:pt x="357" y="268"/>
                    </a:lnTo>
                    <a:lnTo>
                      <a:pt x="353" y="267"/>
                    </a:lnTo>
                    <a:lnTo>
                      <a:pt x="351" y="265"/>
                    </a:lnTo>
                    <a:lnTo>
                      <a:pt x="351" y="261"/>
                    </a:lnTo>
                    <a:lnTo>
                      <a:pt x="347" y="259"/>
                    </a:lnTo>
                    <a:lnTo>
                      <a:pt x="344" y="253"/>
                    </a:lnTo>
                    <a:lnTo>
                      <a:pt x="342" y="251"/>
                    </a:lnTo>
                    <a:lnTo>
                      <a:pt x="340" y="250"/>
                    </a:lnTo>
                    <a:lnTo>
                      <a:pt x="336" y="248"/>
                    </a:lnTo>
                    <a:lnTo>
                      <a:pt x="332" y="250"/>
                    </a:lnTo>
                    <a:lnTo>
                      <a:pt x="329" y="255"/>
                    </a:lnTo>
                    <a:lnTo>
                      <a:pt x="325" y="257"/>
                    </a:lnTo>
                    <a:lnTo>
                      <a:pt x="323" y="259"/>
                    </a:lnTo>
                    <a:lnTo>
                      <a:pt x="323" y="263"/>
                    </a:lnTo>
                    <a:lnTo>
                      <a:pt x="325" y="265"/>
                    </a:lnTo>
                    <a:lnTo>
                      <a:pt x="329" y="267"/>
                    </a:lnTo>
                    <a:lnTo>
                      <a:pt x="331" y="268"/>
                    </a:lnTo>
                    <a:lnTo>
                      <a:pt x="331" y="272"/>
                    </a:lnTo>
                    <a:lnTo>
                      <a:pt x="332" y="276"/>
                    </a:lnTo>
                    <a:lnTo>
                      <a:pt x="336" y="276"/>
                    </a:lnTo>
                    <a:lnTo>
                      <a:pt x="336" y="280"/>
                    </a:lnTo>
                    <a:lnTo>
                      <a:pt x="338" y="283"/>
                    </a:lnTo>
                    <a:lnTo>
                      <a:pt x="342" y="283"/>
                    </a:lnTo>
                    <a:lnTo>
                      <a:pt x="346" y="285"/>
                    </a:lnTo>
                    <a:lnTo>
                      <a:pt x="346" y="289"/>
                    </a:lnTo>
                    <a:lnTo>
                      <a:pt x="346" y="293"/>
                    </a:lnTo>
                    <a:lnTo>
                      <a:pt x="344" y="295"/>
                    </a:lnTo>
                    <a:lnTo>
                      <a:pt x="342" y="298"/>
                    </a:lnTo>
                    <a:lnTo>
                      <a:pt x="342" y="302"/>
                    </a:lnTo>
                    <a:lnTo>
                      <a:pt x="342" y="306"/>
                    </a:lnTo>
                    <a:lnTo>
                      <a:pt x="338" y="308"/>
                    </a:lnTo>
                    <a:lnTo>
                      <a:pt x="336" y="310"/>
                    </a:lnTo>
                    <a:lnTo>
                      <a:pt x="336" y="313"/>
                    </a:lnTo>
                    <a:lnTo>
                      <a:pt x="336" y="317"/>
                    </a:lnTo>
                    <a:lnTo>
                      <a:pt x="336" y="325"/>
                    </a:lnTo>
                    <a:lnTo>
                      <a:pt x="336" y="328"/>
                    </a:lnTo>
                    <a:lnTo>
                      <a:pt x="331" y="327"/>
                    </a:lnTo>
                    <a:lnTo>
                      <a:pt x="327" y="323"/>
                    </a:lnTo>
                    <a:lnTo>
                      <a:pt x="325" y="319"/>
                    </a:lnTo>
                    <a:lnTo>
                      <a:pt x="325" y="315"/>
                    </a:lnTo>
                    <a:lnTo>
                      <a:pt x="325" y="308"/>
                    </a:lnTo>
                    <a:lnTo>
                      <a:pt x="325" y="300"/>
                    </a:lnTo>
                    <a:lnTo>
                      <a:pt x="332" y="289"/>
                    </a:lnTo>
                    <a:lnTo>
                      <a:pt x="332" y="287"/>
                    </a:lnTo>
                    <a:lnTo>
                      <a:pt x="331" y="283"/>
                    </a:lnTo>
                    <a:lnTo>
                      <a:pt x="327" y="282"/>
                    </a:lnTo>
                    <a:lnTo>
                      <a:pt x="323" y="276"/>
                    </a:lnTo>
                    <a:lnTo>
                      <a:pt x="321" y="274"/>
                    </a:lnTo>
                    <a:lnTo>
                      <a:pt x="317" y="274"/>
                    </a:lnTo>
                    <a:lnTo>
                      <a:pt x="308" y="274"/>
                    </a:lnTo>
                    <a:lnTo>
                      <a:pt x="302" y="276"/>
                    </a:lnTo>
                    <a:lnTo>
                      <a:pt x="299" y="278"/>
                    </a:lnTo>
                    <a:lnTo>
                      <a:pt x="295" y="283"/>
                    </a:lnTo>
                    <a:lnTo>
                      <a:pt x="293" y="285"/>
                    </a:lnTo>
                    <a:lnTo>
                      <a:pt x="291" y="289"/>
                    </a:lnTo>
                    <a:lnTo>
                      <a:pt x="291" y="293"/>
                    </a:lnTo>
                    <a:lnTo>
                      <a:pt x="291" y="297"/>
                    </a:lnTo>
                    <a:lnTo>
                      <a:pt x="293" y="306"/>
                    </a:lnTo>
                    <a:lnTo>
                      <a:pt x="295" y="317"/>
                    </a:lnTo>
                    <a:lnTo>
                      <a:pt x="297" y="319"/>
                    </a:lnTo>
                    <a:lnTo>
                      <a:pt x="297" y="323"/>
                    </a:lnTo>
                    <a:lnTo>
                      <a:pt x="299" y="327"/>
                    </a:lnTo>
                    <a:lnTo>
                      <a:pt x="304" y="334"/>
                    </a:lnTo>
                    <a:lnTo>
                      <a:pt x="306" y="338"/>
                    </a:lnTo>
                    <a:lnTo>
                      <a:pt x="306" y="342"/>
                    </a:lnTo>
                    <a:lnTo>
                      <a:pt x="308" y="345"/>
                    </a:lnTo>
                    <a:lnTo>
                      <a:pt x="306" y="353"/>
                    </a:lnTo>
                    <a:lnTo>
                      <a:pt x="306" y="355"/>
                    </a:lnTo>
                    <a:lnTo>
                      <a:pt x="308" y="359"/>
                    </a:lnTo>
                    <a:lnTo>
                      <a:pt x="312" y="362"/>
                    </a:lnTo>
                    <a:lnTo>
                      <a:pt x="314" y="364"/>
                    </a:lnTo>
                    <a:lnTo>
                      <a:pt x="316" y="368"/>
                    </a:lnTo>
                    <a:lnTo>
                      <a:pt x="316" y="372"/>
                    </a:lnTo>
                    <a:lnTo>
                      <a:pt x="317" y="374"/>
                    </a:lnTo>
                    <a:lnTo>
                      <a:pt x="319" y="377"/>
                    </a:lnTo>
                    <a:lnTo>
                      <a:pt x="321" y="379"/>
                    </a:lnTo>
                    <a:lnTo>
                      <a:pt x="321" y="385"/>
                    </a:lnTo>
                    <a:lnTo>
                      <a:pt x="321" y="387"/>
                    </a:lnTo>
                    <a:lnTo>
                      <a:pt x="317" y="389"/>
                    </a:lnTo>
                    <a:lnTo>
                      <a:pt x="316" y="387"/>
                    </a:lnTo>
                    <a:lnTo>
                      <a:pt x="314" y="385"/>
                    </a:lnTo>
                    <a:lnTo>
                      <a:pt x="310" y="383"/>
                    </a:lnTo>
                    <a:lnTo>
                      <a:pt x="308" y="385"/>
                    </a:lnTo>
                    <a:lnTo>
                      <a:pt x="304" y="385"/>
                    </a:lnTo>
                    <a:lnTo>
                      <a:pt x="302" y="381"/>
                    </a:lnTo>
                    <a:lnTo>
                      <a:pt x="304" y="374"/>
                    </a:lnTo>
                    <a:lnTo>
                      <a:pt x="304" y="370"/>
                    </a:lnTo>
                    <a:lnTo>
                      <a:pt x="302" y="368"/>
                    </a:lnTo>
                    <a:lnTo>
                      <a:pt x="300" y="366"/>
                    </a:lnTo>
                    <a:lnTo>
                      <a:pt x="297" y="364"/>
                    </a:lnTo>
                    <a:lnTo>
                      <a:pt x="295" y="362"/>
                    </a:lnTo>
                    <a:lnTo>
                      <a:pt x="295" y="359"/>
                    </a:lnTo>
                    <a:lnTo>
                      <a:pt x="295" y="353"/>
                    </a:lnTo>
                    <a:lnTo>
                      <a:pt x="295" y="349"/>
                    </a:lnTo>
                    <a:lnTo>
                      <a:pt x="297" y="347"/>
                    </a:lnTo>
                    <a:lnTo>
                      <a:pt x="297" y="338"/>
                    </a:lnTo>
                    <a:lnTo>
                      <a:pt x="297" y="334"/>
                    </a:lnTo>
                    <a:lnTo>
                      <a:pt x="295" y="332"/>
                    </a:lnTo>
                    <a:lnTo>
                      <a:pt x="289" y="328"/>
                    </a:lnTo>
                    <a:lnTo>
                      <a:pt x="287" y="325"/>
                    </a:lnTo>
                    <a:lnTo>
                      <a:pt x="285" y="313"/>
                    </a:lnTo>
                    <a:lnTo>
                      <a:pt x="284" y="312"/>
                    </a:lnTo>
                    <a:lnTo>
                      <a:pt x="280" y="310"/>
                    </a:lnTo>
                    <a:lnTo>
                      <a:pt x="278" y="312"/>
                    </a:lnTo>
                    <a:lnTo>
                      <a:pt x="270" y="317"/>
                    </a:lnTo>
                    <a:lnTo>
                      <a:pt x="267" y="319"/>
                    </a:lnTo>
                    <a:lnTo>
                      <a:pt x="265" y="321"/>
                    </a:lnTo>
                    <a:lnTo>
                      <a:pt x="261" y="323"/>
                    </a:lnTo>
                    <a:lnTo>
                      <a:pt x="257" y="327"/>
                    </a:lnTo>
                    <a:lnTo>
                      <a:pt x="250" y="328"/>
                    </a:lnTo>
                    <a:lnTo>
                      <a:pt x="248" y="330"/>
                    </a:lnTo>
                    <a:lnTo>
                      <a:pt x="246" y="334"/>
                    </a:lnTo>
                    <a:lnTo>
                      <a:pt x="248" y="338"/>
                    </a:lnTo>
                    <a:lnTo>
                      <a:pt x="250" y="338"/>
                    </a:lnTo>
                    <a:lnTo>
                      <a:pt x="253" y="342"/>
                    </a:lnTo>
                    <a:lnTo>
                      <a:pt x="252" y="343"/>
                    </a:lnTo>
                    <a:lnTo>
                      <a:pt x="244" y="343"/>
                    </a:lnTo>
                    <a:lnTo>
                      <a:pt x="238" y="343"/>
                    </a:lnTo>
                    <a:lnTo>
                      <a:pt x="237" y="345"/>
                    </a:lnTo>
                    <a:lnTo>
                      <a:pt x="235" y="347"/>
                    </a:lnTo>
                    <a:lnTo>
                      <a:pt x="231" y="349"/>
                    </a:lnTo>
                    <a:lnTo>
                      <a:pt x="227" y="355"/>
                    </a:lnTo>
                    <a:lnTo>
                      <a:pt x="225" y="357"/>
                    </a:lnTo>
                    <a:lnTo>
                      <a:pt x="223" y="359"/>
                    </a:lnTo>
                    <a:lnTo>
                      <a:pt x="222" y="362"/>
                    </a:lnTo>
                    <a:lnTo>
                      <a:pt x="220" y="364"/>
                    </a:lnTo>
                    <a:lnTo>
                      <a:pt x="218" y="368"/>
                    </a:lnTo>
                    <a:lnTo>
                      <a:pt x="214" y="372"/>
                    </a:lnTo>
                    <a:lnTo>
                      <a:pt x="212" y="375"/>
                    </a:lnTo>
                    <a:lnTo>
                      <a:pt x="212" y="381"/>
                    </a:lnTo>
                    <a:lnTo>
                      <a:pt x="214" y="383"/>
                    </a:lnTo>
                    <a:lnTo>
                      <a:pt x="218" y="385"/>
                    </a:lnTo>
                    <a:lnTo>
                      <a:pt x="231" y="389"/>
                    </a:lnTo>
                    <a:lnTo>
                      <a:pt x="235" y="389"/>
                    </a:lnTo>
                    <a:lnTo>
                      <a:pt x="238" y="392"/>
                    </a:lnTo>
                    <a:lnTo>
                      <a:pt x="244" y="396"/>
                    </a:lnTo>
                    <a:lnTo>
                      <a:pt x="257" y="402"/>
                    </a:lnTo>
                    <a:lnTo>
                      <a:pt x="261" y="404"/>
                    </a:lnTo>
                    <a:lnTo>
                      <a:pt x="267" y="405"/>
                    </a:lnTo>
                    <a:lnTo>
                      <a:pt x="267" y="407"/>
                    </a:lnTo>
                    <a:lnTo>
                      <a:pt x="265" y="411"/>
                    </a:lnTo>
                    <a:lnTo>
                      <a:pt x="263" y="411"/>
                    </a:lnTo>
                    <a:lnTo>
                      <a:pt x="259" y="409"/>
                    </a:lnTo>
                    <a:lnTo>
                      <a:pt x="255" y="407"/>
                    </a:lnTo>
                    <a:lnTo>
                      <a:pt x="250" y="405"/>
                    </a:lnTo>
                    <a:lnTo>
                      <a:pt x="238" y="398"/>
                    </a:lnTo>
                    <a:lnTo>
                      <a:pt x="229" y="394"/>
                    </a:lnTo>
                    <a:lnTo>
                      <a:pt x="225" y="394"/>
                    </a:lnTo>
                    <a:lnTo>
                      <a:pt x="220" y="392"/>
                    </a:lnTo>
                    <a:lnTo>
                      <a:pt x="208" y="390"/>
                    </a:lnTo>
                    <a:lnTo>
                      <a:pt x="205" y="389"/>
                    </a:lnTo>
                    <a:lnTo>
                      <a:pt x="203" y="390"/>
                    </a:lnTo>
                    <a:lnTo>
                      <a:pt x="201" y="394"/>
                    </a:lnTo>
                    <a:lnTo>
                      <a:pt x="195" y="398"/>
                    </a:lnTo>
                    <a:lnTo>
                      <a:pt x="195" y="402"/>
                    </a:lnTo>
                    <a:lnTo>
                      <a:pt x="197" y="405"/>
                    </a:lnTo>
                    <a:lnTo>
                      <a:pt x="197" y="409"/>
                    </a:lnTo>
                    <a:lnTo>
                      <a:pt x="197" y="411"/>
                    </a:lnTo>
                    <a:lnTo>
                      <a:pt x="201" y="413"/>
                    </a:lnTo>
                    <a:lnTo>
                      <a:pt x="203" y="415"/>
                    </a:lnTo>
                    <a:lnTo>
                      <a:pt x="205" y="419"/>
                    </a:lnTo>
                    <a:lnTo>
                      <a:pt x="206" y="420"/>
                    </a:lnTo>
                    <a:lnTo>
                      <a:pt x="208" y="422"/>
                    </a:lnTo>
                    <a:lnTo>
                      <a:pt x="212" y="430"/>
                    </a:lnTo>
                    <a:lnTo>
                      <a:pt x="218" y="432"/>
                    </a:lnTo>
                    <a:lnTo>
                      <a:pt x="223" y="432"/>
                    </a:lnTo>
                    <a:lnTo>
                      <a:pt x="225" y="434"/>
                    </a:lnTo>
                    <a:lnTo>
                      <a:pt x="238" y="434"/>
                    </a:lnTo>
                    <a:lnTo>
                      <a:pt x="242" y="435"/>
                    </a:lnTo>
                    <a:lnTo>
                      <a:pt x="244" y="437"/>
                    </a:lnTo>
                    <a:lnTo>
                      <a:pt x="242" y="439"/>
                    </a:lnTo>
                    <a:lnTo>
                      <a:pt x="240" y="441"/>
                    </a:lnTo>
                    <a:lnTo>
                      <a:pt x="237" y="441"/>
                    </a:lnTo>
                    <a:lnTo>
                      <a:pt x="227" y="441"/>
                    </a:lnTo>
                    <a:lnTo>
                      <a:pt x="223" y="441"/>
                    </a:lnTo>
                    <a:lnTo>
                      <a:pt x="220" y="439"/>
                    </a:lnTo>
                    <a:lnTo>
                      <a:pt x="216" y="441"/>
                    </a:lnTo>
                    <a:lnTo>
                      <a:pt x="216" y="443"/>
                    </a:lnTo>
                    <a:lnTo>
                      <a:pt x="216" y="449"/>
                    </a:lnTo>
                    <a:lnTo>
                      <a:pt x="220" y="452"/>
                    </a:lnTo>
                    <a:lnTo>
                      <a:pt x="220" y="458"/>
                    </a:lnTo>
                    <a:lnTo>
                      <a:pt x="220" y="462"/>
                    </a:lnTo>
                    <a:lnTo>
                      <a:pt x="216" y="464"/>
                    </a:lnTo>
                    <a:lnTo>
                      <a:pt x="214" y="460"/>
                    </a:lnTo>
                    <a:lnTo>
                      <a:pt x="210" y="456"/>
                    </a:lnTo>
                    <a:lnTo>
                      <a:pt x="210" y="452"/>
                    </a:lnTo>
                    <a:lnTo>
                      <a:pt x="210" y="447"/>
                    </a:lnTo>
                    <a:lnTo>
                      <a:pt x="210" y="443"/>
                    </a:lnTo>
                    <a:lnTo>
                      <a:pt x="210" y="439"/>
                    </a:lnTo>
                    <a:lnTo>
                      <a:pt x="208" y="437"/>
                    </a:lnTo>
                    <a:lnTo>
                      <a:pt x="205" y="435"/>
                    </a:lnTo>
                    <a:lnTo>
                      <a:pt x="203" y="434"/>
                    </a:lnTo>
                    <a:lnTo>
                      <a:pt x="201" y="430"/>
                    </a:lnTo>
                    <a:lnTo>
                      <a:pt x="199" y="428"/>
                    </a:lnTo>
                    <a:lnTo>
                      <a:pt x="195" y="422"/>
                    </a:lnTo>
                    <a:lnTo>
                      <a:pt x="193" y="419"/>
                    </a:lnTo>
                    <a:lnTo>
                      <a:pt x="191" y="417"/>
                    </a:lnTo>
                    <a:lnTo>
                      <a:pt x="190" y="417"/>
                    </a:lnTo>
                    <a:lnTo>
                      <a:pt x="186" y="419"/>
                    </a:lnTo>
                    <a:lnTo>
                      <a:pt x="184" y="420"/>
                    </a:lnTo>
                    <a:lnTo>
                      <a:pt x="182" y="424"/>
                    </a:lnTo>
                    <a:lnTo>
                      <a:pt x="180" y="426"/>
                    </a:lnTo>
                    <a:lnTo>
                      <a:pt x="180" y="430"/>
                    </a:lnTo>
                    <a:lnTo>
                      <a:pt x="176" y="435"/>
                    </a:lnTo>
                    <a:lnTo>
                      <a:pt x="175" y="441"/>
                    </a:lnTo>
                    <a:lnTo>
                      <a:pt x="173" y="445"/>
                    </a:lnTo>
                    <a:lnTo>
                      <a:pt x="169" y="449"/>
                    </a:lnTo>
                    <a:lnTo>
                      <a:pt x="171" y="451"/>
                    </a:lnTo>
                    <a:lnTo>
                      <a:pt x="175" y="449"/>
                    </a:lnTo>
                    <a:lnTo>
                      <a:pt x="178" y="451"/>
                    </a:lnTo>
                    <a:lnTo>
                      <a:pt x="180" y="452"/>
                    </a:lnTo>
                    <a:lnTo>
                      <a:pt x="184" y="454"/>
                    </a:lnTo>
                    <a:lnTo>
                      <a:pt x="188" y="460"/>
                    </a:lnTo>
                    <a:lnTo>
                      <a:pt x="193" y="466"/>
                    </a:lnTo>
                    <a:lnTo>
                      <a:pt x="197" y="471"/>
                    </a:lnTo>
                    <a:lnTo>
                      <a:pt x="199" y="475"/>
                    </a:lnTo>
                    <a:lnTo>
                      <a:pt x="201" y="477"/>
                    </a:lnTo>
                    <a:lnTo>
                      <a:pt x="205" y="479"/>
                    </a:lnTo>
                    <a:lnTo>
                      <a:pt x="208" y="479"/>
                    </a:lnTo>
                    <a:lnTo>
                      <a:pt x="212" y="479"/>
                    </a:lnTo>
                    <a:lnTo>
                      <a:pt x="214" y="482"/>
                    </a:lnTo>
                    <a:lnTo>
                      <a:pt x="214" y="486"/>
                    </a:lnTo>
                    <a:lnTo>
                      <a:pt x="212" y="488"/>
                    </a:lnTo>
                    <a:lnTo>
                      <a:pt x="206" y="488"/>
                    </a:lnTo>
                    <a:lnTo>
                      <a:pt x="205" y="488"/>
                    </a:lnTo>
                    <a:lnTo>
                      <a:pt x="201" y="488"/>
                    </a:lnTo>
                    <a:lnTo>
                      <a:pt x="197" y="486"/>
                    </a:lnTo>
                    <a:lnTo>
                      <a:pt x="193" y="481"/>
                    </a:lnTo>
                    <a:lnTo>
                      <a:pt x="191" y="479"/>
                    </a:lnTo>
                    <a:lnTo>
                      <a:pt x="188" y="473"/>
                    </a:lnTo>
                    <a:lnTo>
                      <a:pt x="184" y="469"/>
                    </a:lnTo>
                    <a:lnTo>
                      <a:pt x="182" y="466"/>
                    </a:lnTo>
                    <a:lnTo>
                      <a:pt x="176" y="462"/>
                    </a:lnTo>
                    <a:lnTo>
                      <a:pt x="169" y="460"/>
                    </a:lnTo>
                    <a:lnTo>
                      <a:pt x="165" y="460"/>
                    </a:lnTo>
                    <a:lnTo>
                      <a:pt x="161" y="462"/>
                    </a:lnTo>
                    <a:lnTo>
                      <a:pt x="159" y="464"/>
                    </a:lnTo>
                    <a:lnTo>
                      <a:pt x="150" y="473"/>
                    </a:lnTo>
                    <a:lnTo>
                      <a:pt x="150" y="475"/>
                    </a:lnTo>
                    <a:lnTo>
                      <a:pt x="154" y="479"/>
                    </a:lnTo>
                    <a:lnTo>
                      <a:pt x="156" y="481"/>
                    </a:lnTo>
                    <a:lnTo>
                      <a:pt x="156" y="484"/>
                    </a:lnTo>
                    <a:lnTo>
                      <a:pt x="156" y="488"/>
                    </a:lnTo>
                    <a:lnTo>
                      <a:pt x="154" y="492"/>
                    </a:lnTo>
                    <a:lnTo>
                      <a:pt x="154" y="499"/>
                    </a:lnTo>
                    <a:lnTo>
                      <a:pt x="156" y="503"/>
                    </a:lnTo>
                    <a:lnTo>
                      <a:pt x="159" y="503"/>
                    </a:lnTo>
                    <a:lnTo>
                      <a:pt x="163" y="503"/>
                    </a:lnTo>
                    <a:lnTo>
                      <a:pt x="165" y="507"/>
                    </a:lnTo>
                    <a:lnTo>
                      <a:pt x="167" y="511"/>
                    </a:lnTo>
                    <a:lnTo>
                      <a:pt x="167" y="514"/>
                    </a:lnTo>
                    <a:lnTo>
                      <a:pt x="171" y="518"/>
                    </a:lnTo>
                    <a:lnTo>
                      <a:pt x="173" y="531"/>
                    </a:lnTo>
                    <a:lnTo>
                      <a:pt x="175" y="533"/>
                    </a:lnTo>
                    <a:lnTo>
                      <a:pt x="176" y="537"/>
                    </a:lnTo>
                    <a:lnTo>
                      <a:pt x="180" y="537"/>
                    </a:lnTo>
                    <a:lnTo>
                      <a:pt x="186" y="533"/>
                    </a:lnTo>
                    <a:lnTo>
                      <a:pt x="190" y="533"/>
                    </a:lnTo>
                    <a:lnTo>
                      <a:pt x="197" y="533"/>
                    </a:lnTo>
                    <a:lnTo>
                      <a:pt x="203" y="533"/>
                    </a:lnTo>
                    <a:lnTo>
                      <a:pt x="205" y="531"/>
                    </a:lnTo>
                    <a:lnTo>
                      <a:pt x="212" y="527"/>
                    </a:lnTo>
                    <a:lnTo>
                      <a:pt x="216" y="527"/>
                    </a:lnTo>
                    <a:lnTo>
                      <a:pt x="223" y="522"/>
                    </a:lnTo>
                    <a:lnTo>
                      <a:pt x="227" y="522"/>
                    </a:lnTo>
                    <a:lnTo>
                      <a:pt x="235" y="518"/>
                    </a:lnTo>
                    <a:lnTo>
                      <a:pt x="237" y="518"/>
                    </a:lnTo>
                    <a:lnTo>
                      <a:pt x="240" y="516"/>
                    </a:lnTo>
                    <a:lnTo>
                      <a:pt x="242" y="516"/>
                    </a:lnTo>
                    <a:lnTo>
                      <a:pt x="240" y="522"/>
                    </a:lnTo>
                    <a:lnTo>
                      <a:pt x="237" y="526"/>
                    </a:lnTo>
                    <a:lnTo>
                      <a:pt x="237" y="527"/>
                    </a:lnTo>
                    <a:lnTo>
                      <a:pt x="235" y="531"/>
                    </a:lnTo>
                    <a:lnTo>
                      <a:pt x="233" y="535"/>
                    </a:lnTo>
                    <a:lnTo>
                      <a:pt x="235" y="539"/>
                    </a:lnTo>
                    <a:lnTo>
                      <a:pt x="238" y="541"/>
                    </a:lnTo>
                    <a:lnTo>
                      <a:pt x="242" y="544"/>
                    </a:lnTo>
                    <a:lnTo>
                      <a:pt x="246" y="546"/>
                    </a:lnTo>
                    <a:lnTo>
                      <a:pt x="250" y="546"/>
                    </a:lnTo>
                    <a:lnTo>
                      <a:pt x="259" y="544"/>
                    </a:lnTo>
                    <a:lnTo>
                      <a:pt x="261" y="546"/>
                    </a:lnTo>
                    <a:lnTo>
                      <a:pt x="265" y="546"/>
                    </a:lnTo>
                    <a:lnTo>
                      <a:pt x="265" y="552"/>
                    </a:lnTo>
                    <a:lnTo>
                      <a:pt x="263" y="552"/>
                    </a:lnTo>
                    <a:lnTo>
                      <a:pt x="255" y="556"/>
                    </a:lnTo>
                    <a:lnTo>
                      <a:pt x="253" y="556"/>
                    </a:lnTo>
                    <a:lnTo>
                      <a:pt x="250" y="558"/>
                    </a:lnTo>
                    <a:lnTo>
                      <a:pt x="246" y="558"/>
                    </a:lnTo>
                    <a:lnTo>
                      <a:pt x="242" y="556"/>
                    </a:lnTo>
                    <a:lnTo>
                      <a:pt x="238" y="554"/>
                    </a:lnTo>
                    <a:lnTo>
                      <a:pt x="231" y="548"/>
                    </a:lnTo>
                    <a:lnTo>
                      <a:pt x="229" y="544"/>
                    </a:lnTo>
                    <a:lnTo>
                      <a:pt x="229" y="541"/>
                    </a:lnTo>
                    <a:lnTo>
                      <a:pt x="227" y="539"/>
                    </a:lnTo>
                    <a:lnTo>
                      <a:pt x="225" y="537"/>
                    </a:lnTo>
                    <a:lnTo>
                      <a:pt x="222" y="537"/>
                    </a:lnTo>
                    <a:lnTo>
                      <a:pt x="218" y="539"/>
                    </a:lnTo>
                    <a:lnTo>
                      <a:pt x="216" y="541"/>
                    </a:lnTo>
                    <a:lnTo>
                      <a:pt x="197" y="544"/>
                    </a:lnTo>
                    <a:lnTo>
                      <a:pt x="193" y="544"/>
                    </a:lnTo>
                    <a:lnTo>
                      <a:pt x="184" y="550"/>
                    </a:lnTo>
                    <a:lnTo>
                      <a:pt x="182" y="552"/>
                    </a:lnTo>
                    <a:lnTo>
                      <a:pt x="176" y="556"/>
                    </a:lnTo>
                    <a:lnTo>
                      <a:pt x="176" y="559"/>
                    </a:lnTo>
                    <a:lnTo>
                      <a:pt x="176" y="561"/>
                    </a:lnTo>
                    <a:lnTo>
                      <a:pt x="180" y="565"/>
                    </a:lnTo>
                    <a:lnTo>
                      <a:pt x="182" y="567"/>
                    </a:lnTo>
                    <a:lnTo>
                      <a:pt x="184" y="569"/>
                    </a:lnTo>
                    <a:lnTo>
                      <a:pt x="191" y="576"/>
                    </a:lnTo>
                    <a:lnTo>
                      <a:pt x="195" y="576"/>
                    </a:lnTo>
                    <a:lnTo>
                      <a:pt x="201" y="578"/>
                    </a:lnTo>
                    <a:lnTo>
                      <a:pt x="208" y="586"/>
                    </a:lnTo>
                    <a:lnTo>
                      <a:pt x="210" y="588"/>
                    </a:lnTo>
                    <a:lnTo>
                      <a:pt x="218" y="595"/>
                    </a:lnTo>
                    <a:lnTo>
                      <a:pt x="220" y="597"/>
                    </a:lnTo>
                    <a:lnTo>
                      <a:pt x="220" y="599"/>
                    </a:lnTo>
                    <a:lnTo>
                      <a:pt x="223" y="603"/>
                    </a:lnTo>
                    <a:lnTo>
                      <a:pt x="227" y="606"/>
                    </a:lnTo>
                    <a:lnTo>
                      <a:pt x="227" y="610"/>
                    </a:lnTo>
                    <a:lnTo>
                      <a:pt x="229" y="614"/>
                    </a:lnTo>
                    <a:lnTo>
                      <a:pt x="235" y="618"/>
                    </a:lnTo>
                    <a:lnTo>
                      <a:pt x="237" y="619"/>
                    </a:lnTo>
                    <a:lnTo>
                      <a:pt x="238" y="623"/>
                    </a:lnTo>
                    <a:lnTo>
                      <a:pt x="238" y="627"/>
                    </a:lnTo>
                    <a:lnTo>
                      <a:pt x="237" y="627"/>
                    </a:lnTo>
                    <a:lnTo>
                      <a:pt x="233" y="627"/>
                    </a:lnTo>
                    <a:lnTo>
                      <a:pt x="229" y="625"/>
                    </a:lnTo>
                    <a:lnTo>
                      <a:pt x="227" y="623"/>
                    </a:lnTo>
                    <a:lnTo>
                      <a:pt x="223" y="625"/>
                    </a:lnTo>
                    <a:lnTo>
                      <a:pt x="223" y="623"/>
                    </a:lnTo>
                    <a:lnTo>
                      <a:pt x="214" y="604"/>
                    </a:lnTo>
                    <a:lnTo>
                      <a:pt x="212" y="601"/>
                    </a:lnTo>
                    <a:lnTo>
                      <a:pt x="212" y="599"/>
                    </a:lnTo>
                    <a:lnTo>
                      <a:pt x="210" y="595"/>
                    </a:lnTo>
                    <a:lnTo>
                      <a:pt x="206" y="593"/>
                    </a:lnTo>
                    <a:lnTo>
                      <a:pt x="205" y="591"/>
                    </a:lnTo>
                    <a:lnTo>
                      <a:pt x="199" y="589"/>
                    </a:lnTo>
                    <a:lnTo>
                      <a:pt x="195" y="588"/>
                    </a:lnTo>
                    <a:lnTo>
                      <a:pt x="193" y="586"/>
                    </a:lnTo>
                    <a:lnTo>
                      <a:pt x="191" y="588"/>
                    </a:lnTo>
                    <a:lnTo>
                      <a:pt x="190" y="601"/>
                    </a:lnTo>
                    <a:lnTo>
                      <a:pt x="190" y="604"/>
                    </a:lnTo>
                    <a:lnTo>
                      <a:pt x="188" y="608"/>
                    </a:lnTo>
                    <a:lnTo>
                      <a:pt x="186" y="608"/>
                    </a:lnTo>
                    <a:lnTo>
                      <a:pt x="184" y="612"/>
                    </a:lnTo>
                    <a:lnTo>
                      <a:pt x="180" y="610"/>
                    </a:lnTo>
                    <a:lnTo>
                      <a:pt x="176" y="610"/>
                    </a:lnTo>
                    <a:lnTo>
                      <a:pt x="169" y="612"/>
                    </a:lnTo>
                    <a:lnTo>
                      <a:pt x="167" y="608"/>
                    </a:lnTo>
                    <a:lnTo>
                      <a:pt x="169" y="604"/>
                    </a:lnTo>
                    <a:lnTo>
                      <a:pt x="171" y="603"/>
                    </a:lnTo>
                    <a:lnTo>
                      <a:pt x="173" y="601"/>
                    </a:lnTo>
                    <a:lnTo>
                      <a:pt x="176" y="599"/>
                    </a:lnTo>
                    <a:lnTo>
                      <a:pt x="180" y="595"/>
                    </a:lnTo>
                    <a:lnTo>
                      <a:pt x="182" y="591"/>
                    </a:lnTo>
                    <a:lnTo>
                      <a:pt x="182" y="588"/>
                    </a:lnTo>
                    <a:lnTo>
                      <a:pt x="182" y="584"/>
                    </a:lnTo>
                    <a:lnTo>
                      <a:pt x="180" y="580"/>
                    </a:lnTo>
                    <a:lnTo>
                      <a:pt x="175" y="574"/>
                    </a:lnTo>
                    <a:lnTo>
                      <a:pt x="163" y="567"/>
                    </a:lnTo>
                    <a:lnTo>
                      <a:pt x="159" y="567"/>
                    </a:lnTo>
                    <a:lnTo>
                      <a:pt x="156" y="567"/>
                    </a:lnTo>
                    <a:lnTo>
                      <a:pt x="146" y="576"/>
                    </a:lnTo>
                    <a:lnTo>
                      <a:pt x="144" y="578"/>
                    </a:lnTo>
                    <a:lnTo>
                      <a:pt x="139" y="578"/>
                    </a:lnTo>
                    <a:lnTo>
                      <a:pt x="137" y="576"/>
                    </a:lnTo>
                    <a:lnTo>
                      <a:pt x="137" y="574"/>
                    </a:lnTo>
                    <a:lnTo>
                      <a:pt x="137" y="571"/>
                    </a:lnTo>
                    <a:lnTo>
                      <a:pt x="144" y="565"/>
                    </a:lnTo>
                    <a:lnTo>
                      <a:pt x="144" y="561"/>
                    </a:lnTo>
                    <a:lnTo>
                      <a:pt x="143" y="559"/>
                    </a:lnTo>
                    <a:lnTo>
                      <a:pt x="135" y="559"/>
                    </a:lnTo>
                    <a:lnTo>
                      <a:pt x="124" y="552"/>
                    </a:lnTo>
                    <a:lnTo>
                      <a:pt x="122" y="550"/>
                    </a:lnTo>
                    <a:lnTo>
                      <a:pt x="120" y="546"/>
                    </a:lnTo>
                    <a:lnTo>
                      <a:pt x="118" y="543"/>
                    </a:lnTo>
                    <a:lnTo>
                      <a:pt x="116" y="541"/>
                    </a:lnTo>
                    <a:lnTo>
                      <a:pt x="112" y="543"/>
                    </a:lnTo>
                    <a:lnTo>
                      <a:pt x="111" y="544"/>
                    </a:lnTo>
                    <a:lnTo>
                      <a:pt x="105" y="558"/>
                    </a:lnTo>
                    <a:lnTo>
                      <a:pt x="101" y="561"/>
                    </a:lnTo>
                    <a:lnTo>
                      <a:pt x="97" y="563"/>
                    </a:lnTo>
                    <a:lnTo>
                      <a:pt x="97" y="567"/>
                    </a:lnTo>
                    <a:lnTo>
                      <a:pt x="97" y="571"/>
                    </a:lnTo>
                    <a:lnTo>
                      <a:pt x="94" y="576"/>
                    </a:lnTo>
                    <a:lnTo>
                      <a:pt x="92" y="580"/>
                    </a:lnTo>
                    <a:lnTo>
                      <a:pt x="92" y="584"/>
                    </a:lnTo>
                    <a:lnTo>
                      <a:pt x="94" y="586"/>
                    </a:lnTo>
                    <a:lnTo>
                      <a:pt x="96" y="588"/>
                    </a:lnTo>
                    <a:lnTo>
                      <a:pt x="99" y="588"/>
                    </a:lnTo>
                    <a:lnTo>
                      <a:pt x="101" y="586"/>
                    </a:lnTo>
                    <a:lnTo>
                      <a:pt x="105" y="588"/>
                    </a:lnTo>
                    <a:lnTo>
                      <a:pt x="109" y="589"/>
                    </a:lnTo>
                    <a:lnTo>
                      <a:pt x="109" y="591"/>
                    </a:lnTo>
                    <a:lnTo>
                      <a:pt x="118" y="595"/>
                    </a:lnTo>
                    <a:lnTo>
                      <a:pt x="126" y="601"/>
                    </a:lnTo>
                    <a:lnTo>
                      <a:pt x="128" y="599"/>
                    </a:lnTo>
                    <a:lnTo>
                      <a:pt x="129" y="591"/>
                    </a:lnTo>
                    <a:lnTo>
                      <a:pt x="131" y="589"/>
                    </a:lnTo>
                    <a:lnTo>
                      <a:pt x="133" y="588"/>
                    </a:lnTo>
                    <a:lnTo>
                      <a:pt x="135" y="589"/>
                    </a:lnTo>
                    <a:lnTo>
                      <a:pt x="139" y="597"/>
                    </a:lnTo>
                    <a:lnTo>
                      <a:pt x="139" y="603"/>
                    </a:lnTo>
                    <a:lnTo>
                      <a:pt x="141" y="604"/>
                    </a:lnTo>
                    <a:lnTo>
                      <a:pt x="143" y="608"/>
                    </a:lnTo>
                    <a:lnTo>
                      <a:pt x="143" y="610"/>
                    </a:lnTo>
                    <a:lnTo>
                      <a:pt x="146" y="612"/>
                    </a:lnTo>
                    <a:lnTo>
                      <a:pt x="148" y="614"/>
                    </a:lnTo>
                    <a:lnTo>
                      <a:pt x="144" y="616"/>
                    </a:lnTo>
                    <a:lnTo>
                      <a:pt x="141" y="616"/>
                    </a:lnTo>
                    <a:lnTo>
                      <a:pt x="135" y="612"/>
                    </a:lnTo>
                    <a:lnTo>
                      <a:pt x="131" y="610"/>
                    </a:lnTo>
                    <a:lnTo>
                      <a:pt x="128" y="610"/>
                    </a:lnTo>
                    <a:lnTo>
                      <a:pt x="126" y="608"/>
                    </a:lnTo>
                    <a:lnTo>
                      <a:pt x="124" y="606"/>
                    </a:lnTo>
                    <a:lnTo>
                      <a:pt x="120" y="606"/>
                    </a:lnTo>
                    <a:lnTo>
                      <a:pt x="116" y="604"/>
                    </a:lnTo>
                    <a:lnTo>
                      <a:pt x="112" y="603"/>
                    </a:lnTo>
                    <a:lnTo>
                      <a:pt x="105" y="603"/>
                    </a:lnTo>
                    <a:lnTo>
                      <a:pt x="101" y="601"/>
                    </a:lnTo>
                    <a:lnTo>
                      <a:pt x="97" y="601"/>
                    </a:lnTo>
                    <a:lnTo>
                      <a:pt x="94" y="603"/>
                    </a:lnTo>
                    <a:lnTo>
                      <a:pt x="92" y="604"/>
                    </a:lnTo>
                    <a:lnTo>
                      <a:pt x="86" y="606"/>
                    </a:lnTo>
                    <a:lnTo>
                      <a:pt x="82" y="610"/>
                    </a:lnTo>
                    <a:lnTo>
                      <a:pt x="82" y="612"/>
                    </a:lnTo>
                    <a:lnTo>
                      <a:pt x="81" y="616"/>
                    </a:lnTo>
                    <a:lnTo>
                      <a:pt x="81" y="623"/>
                    </a:lnTo>
                    <a:lnTo>
                      <a:pt x="79" y="627"/>
                    </a:lnTo>
                    <a:lnTo>
                      <a:pt x="77" y="631"/>
                    </a:lnTo>
                    <a:lnTo>
                      <a:pt x="77" y="635"/>
                    </a:lnTo>
                    <a:lnTo>
                      <a:pt x="77" y="648"/>
                    </a:lnTo>
                    <a:lnTo>
                      <a:pt x="77" y="651"/>
                    </a:lnTo>
                    <a:lnTo>
                      <a:pt x="75" y="657"/>
                    </a:lnTo>
                    <a:lnTo>
                      <a:pt x="69" y="666"/>
                    </a:lnTo>
                    <a:lnTo>
                      <a:pt x="67" y="670"/>
                    </a:lnTo>
                    <a:lnTo>
                      <a:pt x="65" y="676"/>
                    </a:lnTo>
                    <a:lnTo>
                      <a:pt x="65" y="680"/>
                    </a:lnTo>
                    <a:lnTo>
                      <a:pt x="67" y="683"/>
                    </a:lnTo>
                    <a:lnTo>
                      <a:pt x="69" y="685"/>
                    </a:lnTo>
                    <a:lnTo>
                      <a:pt x="69" y="689"/>
                    </a:lnTo>
                    <a:lnTo>
                      <a:pt x="71" y="693"/>
                    </a:lnTo>
                    <a:lnTo>
                      <a:pt x="79" y="695"/>
                    </a:lnTo>
                    <a:lnTo>
                      <a:pt x="82" y="695"/>
                    </a:lnTo>
                    <a:lnTo>
                      <a:pt x="86" y="693"/>
                    </a:lnTo>
                    <a:lnTo>
                      <a:pt x="96" y="689"/>
                    </a:lnTo>
                    <a:lnTo>
                      <a:pt x="99" y="685"/>
                    </a:lnTo>
                    <a:lnTo>
                      <a:pt x="101" y="683"/>
                    </a:lnTo>
                    <a:lnTo>
                      <a:pt x="120" y="674"/>
                    </a:lnTo>
                    <a:lnTo>
                      <a:pt x="124" y="674"/>
                    </a:lnTo>
                    <a:lnTo>
                      <a:pt x="135" y="670"/>
                    </a:lnTo>
                    <a:lnTo>
                      <a:pt x="148" y="661"/>
                    </a:lnTo>
                    <a:lnTo>
                      <a:pt x="161" y="655"/>
                    </a:lnTo>
                    <a:lnTo>
                      <a:pt x="167" y="651"/>
                    </a:lnTo>
                    <a:lnTo>
                      <a:pt x="173" y="650"/>
                    </a:lnTo>
                    <a:lnTo>
                      <a:pt x="180" y="644"/>
                    </a:lnTo>
                    <a:lnTo>
                      <a:pt x="184" y="642"/>
                    </a:lnTo>
                    <a:lnTo>
                      <a:pt x="186" y="640"/>
                    </a:lnTo>
                    <a:lnTo>
                      <a:pt x="186" y="650"/>
                    </a:lnTo>
                    <a:lnTo>
                      <a:pt x="184" y="653"/>
                    </a:lnTo>
                    <a:lnTo>
                      <a:pt x="178" y="657"/>
                    </a:lnTo>
                    <a:lnTo>
                      <a:pt x="171" y="661"/>
                    </a:lnTo>
                    <a:lnTo>
                      <a:pt x="165" y="663"/>
                    </a:lnTo>
                    <a:lnTo>
                      <a:pt x="158" y="666"/>
                    </a:lnTo>
                    <a:lnTo>
                      <a:pt x="154" y="668"/>
                    </a:lnTo>
                    <a:lnTo>
                      <a:pt x="154" y="672"/>
                    </a:lnTo>
                    <a:lnTo>
                      <a:pt x="154" y="674"/>
                    </a:lnTo>
                    <a:lnTo>
                      <a:pt x="158" y="676"/>
                    </a:lnTo>
                    <a:lnTo>
                      <a:pt x="165" y="676"/>
                    </a:lnTo>
                    <a:lnTo>
                      <a:pt x="169" y="676"/>
                    </a:lnTo>
                    <a:lnTo>
                      <a:pt x="173" y="676"/>
                    </a:lnTo>
                    <a:lnTo>
                      <a:pt x="173" y="680"/>
                    </a:lnTo>
                    <a:lnTo>
                      <a:pt x="171" y="681"/>
                    </a:lnTo>
                    <a:lnTo>
                      <a:pt x="167" y="683"/>
                    </a:lnTo>
                    <a:lnTo>
                      <a:pt x="163" y="683"/>
                    </a:lnTo>
                    <a:lnTo>
                      <a:pt x="159" y="681"/>
                    </a:lnTo>
                    <a:lnTo>
                      <a:pt x="148" y="681"/>
                    </a:lnTo>
                    <a:lnTo>
                      <a:pt x="141" y="678"/>
                    </a:lnTo>
                    <a:lnTo>
                      <a:pt x="137" y="678"/>
                    </a:lnTo>
                    <a:lnTo>
                      <a:pt x="133" y="678"/>
                    </a:lnTo>
                    <a:lnTo>
                      <a:pt x="129" y="678"/>
                    </a:lnTo>
                    <a:lnTo>
                      <a:pt x="124" y="681"/>
                    </a:lnTo>
                    <a:lnTo>
                      <a:pt x="120" y="683"/>
                    </a:lnTo>
                    <a:lnTo>
                      <a:pt x="116" y="689"/>
                    </a:lnTo>
                    <a:lnTo>
                      <a:pt x="111" y="693"/>
                    </a:lnTo>
                    <a:lnTo>
                      <a:pt x="105" y="695"/>
                    </a:lnTo>
                    <a:lnTo>
                      <a:pt x="97" y="696"/>
                    </a:lnTo>
                    <a:lnTo>
                      <a:pt x="94" y="698"/>
                    </a:lnTo>
                    <a:lnTo>
                      <a:pt x="92" y="700"/>
                    </a:lnTo>
                    <a:lnTo>
                      <a:pt x="92" y="704"/>
                    </a:lnTo>
                    <a:lnTo>
                      <a:pt x="92" y="708"/>
                    </a:lnTo>
                    <a:lnTo>
                      <a:pt x="96" y="723"/>
                    </a:lnTo>
                    <a:lnTo>
                      <a:pt x="97" y="730"/>
                    </a:lnTo>
                    <a:lnTo>
                      <a:pt x="101" y="732"/>
                    </a:lnTo>
                    <a:lnTo>
                      <a:pt x="109" y="727"/>
                    </a:lnTo>
                    <a:lnTo>
                      <a:pt x="114" y="725"/>
                    </a:lnTo>
                    <a:lnTo>
                      <a:pt x="118" y="725"/>
                    </a:lnTo>
                    <a:lnTo>
                      <a:pt x="122" y="723"/>
                    </a:lnTo>
                    <a:lnTo>
                      <a:pt x="131" y="723"/>
                    </a:lnTo>
                    <a:lnTo>
                      <a:pt x="135" y="723"/>
                    </a:lnTo>
                    <a:lnTo>
                      <a:pt x="133" y="725"/>
                    </a:lnTo>
                    <a:lnTo>
                      <a:pt x="109" y="736"/>
                    </a:lnTo>
                    <a:lnTo>
                      <a:pt x="107" y="738"/>
                    </a:lnTo>
                    <a:lnTo>
                      <a:pt x="105" y="740"/>
                    </a:lnTo>
                    <a:lnTo>
                      <a:pt x="103" y="743"/>
                    </a:lnTo>
                    <a:lnTo>
                      <a:pt x="101" y="747"/>
                    </a:lnTo>
                    <a:lnTo>
                      <a:pt x="101" y="755"/>
                    </a:lnTo>
                    <a:lnTo>
                      <a:pt x="99" y="758"/>
                    </a:lnTo>
                    <a:lnTo>
                      <a:pt x="101" y="762"/>
                    </a:lnTo>
                    <a:lnTo>
                      <a:pt x="103" y="764"/>
                    </a:lnTo>
                    <a:lnTo>
                      <a:pt x="107" y="762"/>
                    </a:lnTo>
                    <a:lnTo>
                      <a:pt x="109" y="760"/>
                    </a:lnTo>
                    <a:lnTo>
                      <a:pt x="111" y="758"/>
                    </a:lnTo>
                    <a:lnTo>
                      <a:pt x="116" y="755"/>
                    </a:lnTo>
                    <a:lnTo>
                      <a:pt x="126" y="749"/>
                    </a:lnTo>
                    <a:lnTo>
                      <a:pt x="129" y="749"/>
                    </a:lnTo>
                    <a:lnTo>
                      <a:pt x="137" y="747"/>
                    </a:lnTo>
                    <a:lnTo>
                      <a:pt x="146" y="747"/>
                    </a:lnTo>
                    <a:lnTo>
                      <a:pt x="150" y="747"/>
                    </a:lnTo>
                    <a:lnTo>
                      <a:pt x="156" y="749"/>
                    </a:lnTo>
                    <a:lnTo>
                      <a:pt x="165" y="749"/>
                    </a:lnTo>
                    <a:lnTo>
                      <a:pt x="171" y="747"/>
                    </a:lnTo>
                    <a:lnTo>
                      <a:pt x="176" y="743"/>
                    </a:lnTo>
                    <a:lnTo>
                      <a:pt x="178" y="742"/>
                    </a:lnTo>
                    <a:lnTo>
                      <a:pt x="182" y="742"/>
                    </a:lnTo>
                    <a:lnTo>
                      <a:pt x="182" y="745"/>
                    </a:lnTo>
                    <a:lnTo>
                      <a:pt x="178" y="751"/>
                    </a:lnTo>
                    <a:lnTo>
                      <a:pt x="178" y="755"/>
                    </a:lnTo>
                    <a:lnTo>
                      <a:pt x="175" y="757"/>
                    </a:lnTo>
                    <a:lnTo>
                      <a:pt x="161" y="762"/>
                    </a:lnTo>
                    <a:lnTo>
                      <a:pt x="154" y="768"/>
                    </a:lnTo>
                    <a:lnTo>
                      <a:pt x="148" y="775"/>
                    </a:lnTo>
                    <a:lnTo>
                      <a:pt x="141" y="783"/>
                    </a:lnTo>
                    <a:lnTo>
                      <a:pt x="139" y="785"/>
                    </a:lnTo>
                    <a:lnTo>
                      <a:pt x="135" y="785"/>
                    </a:lnTo>
                    <a:lnTo>
                      <a:pt x="128" y="783"/>
                    </a:lnTo>
                    <a:lnTo>
                      <a:pt x="124" y="781"/>
                    </a:lnTo>
                    <a:lnTo>
                      <a:pt x="114" y="787"/>
                    </a:lnTo>
                    <a:lnTo>
                      <a:pt x="111" y="788"/>
                    </a:lnTo>
                    <a:lnTo>
                      <a:pt x="96" y="794"/>
                    </a:lnTo>
                    <a:lnTo>
                      <a:pt x="88" y="796"/>
                    </a:lnTo>
                    <a:lnTo>
                      <a:pt x="84" y="796"/>
                    </a:lnTo>
                    <a:lnTo>
                      <a:pt x="77" y="800"/>
                    </a:lnTo>
                    <a:lnTo>
                      <a:pt x="73" y="800"/>
                    </a:lnTo>
                    <a:lnTo>
                      <a:pt x="65" y="800"/>
                    </a:lnTo>
                    <a:lnTo>
                      <a:pt x="62" y="802"/>
                    </a:lnTo>
                    <a:lnTo>
                      <a:pt x="56" y="805"/>
                    </a:lnTo>
                    <a:lnTo>
                      <a:pt x="54" y="807"/>
                    </a:lnTo>
                    <a:lnTo>
                      <a:pt x="50" y="809"/>
                    </a:lnTo>
                    <a:lnTo>
                      <a:pt x="50" y="805"/>
                    </a:lnTo>
                    <a:lnTo>
                      <a:pt x="52" y="803"/>
                    </a:lnTo>
                    <a:lnTo>
                      <a:pt x="49" y="803"/>
                    </a:lnTo>
                    <a:lnTo>
                      <a:pt x="35" y="803"/>
                    </a:lnTo>
                    <a:lnTo>
                      <a:pt x="22" y="803"/>
                    </a:lnTo>
                    <a:lnTo>
                      <a:pt x="17" y="807"/>
                    </a:lnTo>
                    <a:lnTo>
                      <a:pt x="15" y="809"/>
                    </a:lnTo>
                    <a:lnTo>
                      <a:pt x="11" y="811"/>
                    </a:lnTo>
                    <a:lnTo>
                      <a:pt x="7" y="811"/>
                    </a:lnTo>
                    <a:lnTo>
                      <a:pt x="5" y="811"/>
                    </a:lnTo>
                    <a:lnTo>
                      <a:pt x="2" y="811"/>
                    </a:lnTo>
                    <a:lnTo>
                      <a:pt x="2" y="815"/>
                    </a:lnTo>
                    <a:lnTo>
                      <a:pt x="0" y="819"/>
                    </a:lnTo>
                    <a:lnTo>
                      <a:pt x="0" y="826"/>
                    </a:lnTo>
                    <a:lnTo>
                      <a:pt x="2" y="834"/>
                    </a:lnTo>
                    <a:lnTo>
                      <a:pt x="3" y="837"/>
                    </a:lnTo>
                    <a:lnTo>
                      <a:pt x="3" y="845"/>
                    </a:lnTo>
                    <a:lnTo>
                      <a:pt x="3" y="849"/>
                    </a:lnTo>
                    <a:lnTo>
                      <a:pt x="2" y="856"/>
                    </a:lnTo>
                    <a:lnTo>
                      <a:pt x="0" y="862"/>
                    </a:lnTo>
                    <a:lnTo>
                      <a:pt x="0" y="865"/>
                    </a:lnTo>
                    <a:lnTo>
                      <a:pt x="3" y="869"/>
                    </a:lnTo>
                    <a:lnTo>
                      <a:pt x="5" y="873"/>
                    </a:lnTo>
                    <a:lnTo>
                      <a:pt x="7" y="880"/>
                    </a:lnTo>
                    <a:lnTo>
                      <a:pt x="7" y="884"/>
                    </a:lnTo>
                    <a:lnTo>
                      <a:pt x="7" y="888"/>
                    </a:lnTo>
                    <a:lnTo>
                      <a:pt x="5" y="895"/>
                    </a:lnTo>
                    <a:lnTo>
                      <a:pt x="7" y="899"/>
                    </a:lnTo>
                    <a:lnTo>
                      <a:pt x="9" y="901"/>
                    </a:lnTo>
                    <a:lnTo>
                      <a:pt x="11" y="905"/>
                    </a:lnTo>
                    <a:lnTo>
                      <a:pt x="15" y="911"/>
                    </a:lnTo>
                    <a:lnTo>
                      <a:pt x="17" y="911"/>
                    </a:lnTo>
                    <a:lnTo>
                      <a:pt x="18" y="903"/>
                    </a:lnTo>
                    <a:lnTo>
                      <a:pt x="20" y="899"/>
                    </a:lnTo>
                    <a:lnTo>
                      <a:pt x="22" y="897"/>
                    </a:lnTo>
                    <a:lnTo>
                      <a:pt x="26" y="895"/>
                    </a:lnTo>
                    <a:lnTo>
                      <a:pt x="30" y="895"/>
                    </a:lnTo>
                    <a:lnTo>
                      <a:pt x="34" y="895"/>
                    </a:lnTo>
                    <a:lnTo>
                      <a:pt x="35" y="895"/>
                    </a:lnTo>
                    <a:lnTo>
                      <a:pt x="39" y="895"/>
                    </a:lnTo>
                    <a:lnTo>
                      <a:pt x="43" y="894"/>
                    </a:lnTo>
                    <a:lnTo>
                      <a:pt x="45" y="890"/>
                    </a:lnTo>
                    <a:lnTo>
                      <a:pt x="47" y="888"/>
                    </a:lnTo>
                    <a:lnTo>
                      <a:pt x="50" y="886"/>
                    </a:lnTo>
                    <a:lnTo>
                      <a:pt x="52" y="886"/>
                    </a:lnTo>
                    <a:lnTo>
                      <a:pt x="56" y="884"/>
                    </a:lnTo>
                    <a:lnTo>
                      <a:pt x="60" y="882"/>
                    </a:lnTo>
                    <a:lnTo>
                      <a:pt x="62" y="880"/>
                    </a:lnTo>
                    <a:lnTo>
                      <a:pt x="64" y="879"/>
                    </a:lnTo>
                    <a:lnTo>
                      <a:pt x="65" y="875"/>
                    </a:lnTo>
                    <a:lnTo>
                      <a:pt x="67" y="873"/>
                    </a:lnTo>
                    <a:lnTo>
                      <a:pt x="69" y="865"/>
                    </a:lnTo>
                    <a:lnTo>
                      <a:pt x="69" y="864"/>
                    </a:lnTo>
                    <a:lnTo>
                      <a:pt x="73" y="858"/>
                    </a:lnTo>
                    <a:lnTo>
                      <a:pt x="81" y="850"/>
                    </a:lnTo>
                    <a:lnTo>
                      <a:pt x="84" y="845"/>
                    </a:lnTo>
                    <a:lnTo>
                      <a:pt x="84" y="837"/>
                    </a:lnTo>
                    <a:lnTo>
                      <a:pt x="86" y="834"/>
                    </a:lnTo>
                    <a:lnTo>
                      <a:pt x="88" y="832"/>
                    </a:lnTo>
                    <a:lnTo>
                      <a:pt x="94" y="828"/>
                    </a:lnTo>
                    <a:lnTo>
                      <a:pt x="96" y="830"/>
                    </a:lnTo>
                    <a:lnTo>
                      <a:pt x="99" y="832"/>
                    </a:lnTo>
                    <a:lnTo>
                      <a:pt x="99" y="835"/>
                    </a:lnTo>
                    <a:lnTo>
                      <a:pt x="97" y="839"/>
                    </a:lnTo>
                    <a:lnTo>
                      <a:pt x="96" y="841"/>
                    </a:lnTo>
                    <a:lnTo>
                      <a:pt x="94" y="843"/>
                    </a:lnTo>
                    <a:lnTo>
                      <a:pt x="92" y="847"/>
                    </a:lnTo>
                    <a:lnTo>
                      <a:pt x="88" y="856"/>
                    </a:lnTo>
                    <a:lnTo>
                      <a:pt x="86" y="858"/>
                    </a:lnTo>
                    <a:lnTo>
                      <a:pt x="82" y="860"/>
                    </a:lnTo>
                    <a:lnTo>
                      <a:pt x="81" y="862"/>
                    </a:lnTo>
                    <a:lnTo>
                      <a:pt x="79" y="864"/>
                    </a:lnTo>
                    <a:lnTo>
                      <a:pt x="79" y="867"/>
                    </a:lnTo>
                    <a:lnTo>
                      <a:pt x="81" y="869"/>
                    </a:lnTo>
                    <a:lnTo>
                      <a:pt x="86" y="871"/>
                    </a:lnTo>
                    <a:lnTo>
                      <a:pt x="94" y="875"/>
                    </a:lnTo>
                    <a:lnTo>
                      <a:pt x="96" y="873"/>
                    </a:lnTo>
                    <a:lnTo>
                      <a:pt x="101" y="869"/>
                    </a:lnTo>
                    <a:lnTo>
                      <a:pt x="107" y="869"/>
                    </a:lnTo>
                    <a:lnTo>
                      <a:pt x="109" y="867"/>
                    </a:lnTo>
                    <a:lnTo>
                      <a:pt x="112" y="865"/>
                    </a:lnTo>
                    <a:lnTo>
                      <a:pt x="114" y="864"/>
                    </a:lnTo>
                    <a:lnTo>
                      <a:pt x="118" y="862"/>
                    </a:lnTo>
                    <a:lnTo>
                      <a:pt x="120" y="862"/>
                    </a:lnTo>
                    <a:lnTo>
                      <a:pt x="120" y="865"/>
                    </a:lnTo>
                    <a:lnTo>
                      <a:pt x="118" y="867"/>
                    </a:lnTo>
                    <a:lnTo>
                      <a:pt x="116" y="871"/>
                    </a:lnTo>
                    <a:lnTo>
                      <a:pt x="116" y="875"/>
                    </a:lnTo>
                    <a:lnTo>
                      <a:pt x="112" y="877"/>
                    </a:lnTo>
                    <a:lnTo>
                      <a:pt x="111" y="877"/>
                    </a:lnTo>
                    <a:lnTo>
                      <a:pt x="97" y="877"/>
                    </a:lnTo>
                    <a:lnTo>
                      <a:pt x="94" y="879"/>
                    </a:lnTo>
                    <a:lnTo>
                      <a:pt x="92" y="880"/>
                    </a:lnTo>
                    <a:lnTo>
                      <a:pt x="90" y="882"/>
                    </a:lnTo>
                    <a:lnTo>
                      <a:pt x="82" y="886"/>
                    </a:lnTo>
                    <a:lnTo>
                      <a:pt x="81" y="888"/>
                    </a:lnTo>
                    <a:lnTo>
                      <a:pt x="73" y="894"/>
                    </a:lnTo>
                    <a:lnTo>
                      <a:pt x="71" y="901"/>
                    </a:lnTo>
                    <a:lnTo>
                      <a:pt x="67" y="905"/>
                    </a:lnTo>
                    <a:lnTo>
                      <a:pt x="67" y="911"/>
                    </a:lnTo>
                    <a:lnTo>
                      <a:pt x="69" y="916"/>
                    </a:lnTo>
                    <a:lnTo>
                      <a:pt x="69" y="920"/>
                    </a:lnTo>
                    <a:lnTo>
                      <a:pt x="69" y="924"/>
                    </a:lnTo>
                    <a:lnTo>
                      <a:pt x="67" y="922"/>
                    </a:lnTo>
                    <a:lnTo>
                      <a:pt x="64" y="922"/>
                    </a:lnTo>
                    <a:lnTo>
                      <a:pt x="62" y="926"/>
                    </a:lnTo>
                    <a:lnTo>
                      <a:pt x="62" y="927"/>
                    </a:lnTo>
                    <a:lnTo>
                      <a:pt x="62" y="937"/>
                    </a:lnTo>
                    <a:lnTo>
                      <a:pt x="62" y="941"/>
                    </a:lnTo>
                    <a:lnTo>
                      <a:pt x="62" y="944"/>
                    </a:lnTo>
                    <a:lnTo>
                      <a:pt x="67" y="941"/>
                    </a:lnTo>
                    <a:lnTo>
                      <a:pt x="69" y="939"/>
                    </a:lnTo>
                    <a:lnTo>
                      <a:pt x="73" y="939"/>
                    </a:lnTo>
                    <a:lnTo>
                      <a:pt x="77" y="941"/>
                    </a:lnTo>
                    <a:lnTo>
                      <a:pt x="81" y="941"/>
                    </a:lnTo>
                    <a:lnTo>
                      <a:pt x="84" y="939"/>
                    </a:lnTo>
                    <a:lnTo>
                      <a:pt x="86" y="937"/>
                    </a:lnTo>
                    <a:lnTo>
                      <a:pt x="94" y="927"/>
                    </a:lnTo>
                    <a:lnTo>
                      <a:pt x="96" y="926"/>
                    </a:lnTo>
                    <a:lnTo>
                      <a:pt x="97" y="922"/>
                    </a:lnTo>
                    <a:lnTo>
                      <a:pt x="99" y="914"/>
                    </a:lnTo>
                    <a:lnTo>
                      <a:pt x="101" y="912"/>
                    </a:lnTo>
                    <a:lnTo>
                      <a:pt x="103" y="914"/>
                    </a:lnTo>
                    <a:lnTo>
                      <a:pt x="103" y="918"/>
                    </a:lnTo>
                    <a:lnTo>
                      <a:pt x="103" y="922"/>
                    </a:lnTo>
                    <a:lnTo>
                      <a:pt x="103" y="926"/>
                    </a:lnTo>
                    <a:lnTo>
                      <a:pt x="103" y="929"/>
                    </a:lnTo>
                    <a:lnTo>
                      <a:pt x="105" y="933"/>
                    </a:lnTo>
                    <a:lnTo>
                      <a:pt x="107" y="931"/>
                    </a:lnTo>
                    <a:lnTo>
                      <a:pt x="109" y="929"/>
                    </a:lnTo>
                    <a:lnTo>
                      <a:pt x="109" y="924"/>
                    </a:lnTo>
                    <a:lnTo>
                      <a:pt x="111" y="918"/>
                    </a:lnTo>
                    <a:lnTo>
                      <a:pt x="112" y="920"/>
                    </a:lnTo>
                    <a:lnTo>
                      <a:pt x="116" y="918"/>
                    </a:lnTo>
                    <a:lnTo>
                      <a:pt x="118" y="916"/>
                    </a:lnTo>
                    <a:lnTo>
                      <a:pt x="118" y="911"/>
                    </a:lnTo>
                    <a:lnTo>
                      <a:pt x="118" y="909"/>
                    </a:lnTo>
                    <a:lnTo>
                      <a:pt x="114" y="907"/>
                    </a:lnTo>
                    <a:lnTo>
                      <a:pt x="114" y="903"/>
                    </a:lnTo>
                    <a:lnTo>
                      <a:pt x="116" y="899"/>
                    </a:lnTo>
                    <a:lnTo>
                      <a:pt x="118" y="897"/>
                    </a:lnTo>
                    <a:lnTo>
                      <a:pt x="120" y="895"/>
                    </a:lnTo>
                    <a:lnTo>
                      <a:pt x="124" y="894"/>
                    </a:lnTo>
                    <a:lnTo>
                      <a:pt x="126" y="892"/>
                    </a:lnTo>
                    <a:lnTo>
                      <a:pt x="128" y="888"/>
                    </a:lnTo>
                    <a:lnTo>
                      <a:pt x="129" y="886"/>
                    </a:lnTo>
                    <a:lnTo>
                      <a:pt x="131" y="884"/>
                    </a:lnTo>
                    <a:lnTo>
                      <a:pt x="139" y="882"/>
                    </a:lnTo>
                    <a:lnTo>
                      <a:pt x="143" y="880"/>
                    </a:lnTo>
                    <a:lnTo>
                      <a:pt x="144" y="879"/>
                    </a:lnTo>
                    <a:lnTo>
                      <a:pt x="148" y="877"/>
                    </a:lnTo>
                    <a:lnTo>
                      <a:pt x="154" y="873"/>
                    </a:lnTo>
                    <a:lnTo>
                      <a:pt x="163" y="864"/>
                    </a:lnTo>
                    <a:lnTo>
                      <a:pt x="165" y="862"/>
                    </a:lnTo>
                    <a:lnTo>
                      <a:pt x="167" y="862"/>
                    </a:lnTo>
                    <a:lnTo>
                      <a:pt x="169" y="865"/>
                    </a:lnTo>
                    <a:lnTo>
                      <a:pt x="167" y="867"/>
                    </a:lnTo>
                    <a:lnTo>
                      <a:pt x="165" y="869"/>
                    </a:lnTo>
                    <a:lnTo>
                      <a:pt x="154" y="880"/>
                    </a:lnTo>
                    <a:lnTo>
                      <a:pt x="152" y="884"/>
                    </a:lnTo>
                    <a:lnTo>
                      <a:pt x="150" y="886"/>
                    </a:lnTo>
                    <a:lnTo>
                      <a:pt x="139" y="890"/>
                    </a:lnTo>
                    <a:lnTo>
                      <a:pt x="131" y="894"/>
                    </a:lnTo>
                    <a:lnTo>
                      <a:pt x="128" y="901"/>
                    </a:lnTo>
                    <a:lnTo>
                      <a:pt x="128" y="905"/>
                    </a:lnTo>
                    <a:lnTo>
                      <a:pt x="128" y="909"/>
                    </a:lnTo>
                    <a:lnTo>
                      <a:pt x="126" y="916"/>
                    </a:lnTo>
                    <a:lnTo>
                      <a:pt x="124" y="920"/>
                    </a:lnTo>
                    <a:lnTo>
                      <a:pt x="118" y="927"/>
                    </a:lnTo>
                    <a:lnTo>
                      <a:pt x="118" y="929"/>
                    </a:lnTo>
                    <a:lnTo>
                      <a:pt x="116" y="933"/>
                    </a:lnTo>
                    <a:lnTo>
                      <a:pt x="114" y="937"/>
                    </a:lnTo>
                    <a:lnTo>
                      <a:pt x="112" y="939"/>
                    </a:lnTo>
                    <a:lnTo>
                      <a:pt x="111" y="941"/>
                    </a:lnTo>
                    <a:lnTo>
                      <a:pt x="109" y="948"/>
                    </a:lnTo>
                    <a:lnTo>
                      <a:pt x="107" y="952"/>
                    </a:lnTo>
                    <a:lnTo>
                      <a:pt x="105" y="954"/>
                    </a:lnTo>
                    <a:lnTo>
                      <a:pt x="103" y="956"/>
                    </a:lnTo>
                    <a:lnTo>
                      <a:pt x="96" y="963"/>
                    </a:lnTo>
                    <a:lnTo>
                      <a:pt x="94" y="965"/>
                    </a:lnTo>
                    <a:lnTo>
                      <a:pt x="90" y="967"/>
                    </a:lnTo>
                    <a:lnTo>
                      <a:pt x="88" y="967"/>
                    </a:lnTo>
                    <a:lnTo>
                      <a:pt x="82" y="972"/>
                    </a:lnTo>
                    <a:lnTo>
                      <a:pt x="84" y="976"/>
                    </a:lnTo>
                    <a:lnTo>
                      <a:pt x="90" y="984"/>
                    </a:lnTo>
                    <a:lnTo>
                      <a:pt x="94" y="987"/>
                    </a:lnTo>
                    <a:lnTo>
                      <a:pt x="97" y="995"/>
                    </a:lnTo>
                    <a:lnTo>
                      <a:pt x="101" y="999"/>
                    </a:lnTo>
                    <a:lnTo>
                      <a:pt x="105" y="1001"/>
                    </a:lnTo>
                    <a:lnTo>
                      <a:pt x="116" y="1003"/>
                    </a:lnTo>
                    <a:lnTo>
                      <a:pt x="120" y="1004"/>
                    </a:lnTo>
                    <a:lnTo>
                      <a:pt x="128" y="1004"/>
                    </a:lnTo>
                    <a:lnTo>
                      <a:pt x="131" y="1003"/>
                    </a:lnTo>
                    <a:lnTo>
                      <a:pt x="135" y="1004"/>
                    </a:lnTo>
                    <a:lnTo>
                      <a:pt x="139" y="1006"/>
                    </a:lnTo>
                    <a:lnTo>
                      <a:pt x="143" y="1006"/>
                    </a:lnTo>
                    <a:lnTo>
                      <a:pt x="150" y="1004"/>
                    </a:lnTo>
                    <a:lnTo>
                      <a:pt x="159" y="1004"/>
                    </a:lnTo>
                    <a:lnTo>
                      <a:pt x="169" y="1001"/>
                    </a:lnTo>
                    <a:lnTo>
                      <a:pt x="178" y="999"/>
                    </a:lnTo>
                    <a:lnTo>
                      <a:pt x="180" y="999"/>
                    </a:lnTo>
                    <a:lnTo>
                      <a:pt x="186" y="997"/>
                    </a:lnTo>
                    <a:lnTo>
                      <a:pt x="190" y="999"/>
                    </a:lnTo>
                    <a:lnTo>
                      <a:pt x="199" y="999"/>
                    </a:lnTo>
                    <a:lnTo>
                      <a:pt x="208" y="1003"/>
                    </a:lnTo>
                    <a:lnTo>
                      <a:pt x="212" y="1003"/>
                    </a:lnTo>
                    <a:lnTo>
                      <a:pt x="220" y="1001"/>
                    </a:lnTo>
                    <a:lnTo>
                      <a:pt x="223" y="1003"/>
                    </a:lnTo>
                    <a:lnTo>
                      <a:pt x="229" y="1003"/>
                    </a:lnTo>
                    <a:lnTo>
                      <a:pt x="231" y="1003"/>
                    </a:lnTo>
                    <a:lnTo>
                      <a:pt x="238" y="1004"/>
                    </a:lnTo>
                    <a:lnTo>
                      <a:pt x="250" y="1008"/>
                    </a:lnTo>
                    <a:lnTo>
                      <a:pt x="252" y="1008"/>
                    </a:lnTo>
                    <a:lnTo>
                      <a:pt x="253" y="1012"/>
                    </a:lnTo>
                    <a:lnTo>
                      <a:pt x="255" y="1016"/>
                    </a:lnTo>
                    <a:lnTo>
                      <a:pt x="259" y="1016"/>
                    </a:lnTo>
                    <a:lnTo>
                      <a:pt x="263" y="1014"/>
                    </a:lnTo>
                    <a:lnTo>
                      <a:pt x="269" y="1010"/>
                    </a:lnTo>
                    <a:lnTo>
                      <a:pt x="272" y="1008"/>
                    </a:lnTo>
                    <a:lnTo>
                      <a:pt x="280" y="1008"/>
                    </a:lnTo>
                    <a:lnTo>
                      <a:pt x="287" y="1010"/>
                    </a:lnTo>
                    <a:lnTo>
                      <a:pt x="291" y="1012"/>
                    </a:lnTo>
                    <a:lnTo>
                      <a:pt x="295" y="1012"/>
                    </a:lnTo>
                    <a:lnTo>
                      <a:pt x="299" y="1012"/>
                    </a:lnTo>
                    <a:lnTo>
                      <a:pt x="302" y="1010"/>
                    </a:lnTo>
                    <a:lnTo>
                      <a:pt x="304" y="1008"/>
                    </a:lnTo>
                    <a:lnTo>
                      <a:pt x="312" y="1003"/>
                    </a:lnTo>
                    <a:lnTo>
                      <a:pt x="319" y="1001"/>
                    </a:lnTo>
                    <a:lnTo>
                      <a:pt x="323" y="1001"/>
                    </a:lnTo>
                    <a:lnTo>
                      <a:pt x="331" y="1003"/>
                    </a:lnTo>
                    <a:lnTo>
                      <a:pt x="334" y="1001"/>
                    </a:lnTo>
                    <a:lnTo>
                      <a:pt x="336" y="997"/>
                    </a:lnTo>
                    <a:lnTo>
                      <a:pt x="338" y="995"/>
                    </a:lnTo>
                    <a:lnTo>
                      <a:pt x="338" y="991"/>
                    </a:lnTo>
                    <a:lnTo>
                      <a:pt x="338" y="987"/>
                    </a:lnTo>
                    <a:lnTo>
                      <a:pt x="338" y="974"/>
                    </a:lnTo>
                    <a:lnTo>
                      <a:pt x="340" y="972"/>
                    </a:lnTo>
                    <a:lnTo>
                      <a:pt x="344" y="967"/>
                    </a:lnTo>
                    <a:lnTo>
                      <a:pt x="346" y="965"/>
                    </a:lnTo>
                    <a:lnTo>
                      <a:pt x="346" y="961"/>
                    </a:lnTo>
                    <a:lnTo>
                      <a:pt x="346" y="957"/>
                    </a:lnTo>
                    <a:lnTo>
                      <a:pt x="346" y="954"/>
                    </a:lnTo>
                    <a:lnTo>
                      <a:pt x="347" y="950"/>
                    </a:lnTo>
                    <a:lnTo>
                      <a:pt x="351" y="948"/>
                    </a:lnTo>
                    <a:lnTo>
                      <a:pt x="355" y="946"/>
                    </a:lnTo>
                    <a:lnTo>
                      <a:pt x="368" y="946"/>
                    </a:lnTo>
                    <a:lnTo>
                      <a:pt x="376" y="946"/>
                    </a:lnTo>
                    <a:lnTo>
                      <a:pt x="383" y="948"/>
                    </a:lnTo>
                    <a:lnTo>
                      <a:pt x="398" y="952"/>
                    </a:lnTo>
                    <a:lnTo>
                      <a:pt x="400" y="954"/>
                    </a:lnTo>
                    <a:lnTo>
                      <a:pt x="406" y="956"/>
                    </a:lnTo>
                    <a:lnTo>
                      <a:pt x="415" y="961"/>
                    </a:lnTo>
                    <a:lnTo>
                      <a:pt x="419" y="961"/>
                    </a:lnTo>
                    <a:lnTo>
                      <a:pt x="425" y="961"/>
                    </a:lnTo>
                    <a:lnTo>
                      <a:pt x="432" y="959"/>
                    </a:lnTo>
                    <a:lnTo>
                      <a:pt x="434" y="961"/>
                    </a:lnTo>
                    <a:lnTo>
                      <a:pt x="436" y="963"/>
                    </a:lnTo>
                    <a:lnTo>
                      <a:pt x="436" y="965"/>
                    </a:lnTo>
                    <a:lnTo>
                      <a:pt x="434" y="971"/>
                    </a:lnTo>
                    <a:lnTo>
                      <a:pt x="442" y="978"/>
                    </a:lnTo>
                    <a:lnTo>
                      <a:pt x="443" y="980"/>
                    </a:lnTo>
                    <a:lnTo>
                      <a:pt x="447" y="986"/>
                    </a:lnTo>
                    <a:lnTo>
                      <a:pt x="449" y="987"/>
                    </a:lnTo>
                    <a:lnTo>
                      <a:pt x="451" y="991"/>
                    </a:lnTo>
                    <a:lnTo>
                      <a:pt x="457" y="997"/>
                    </a:lnTo>
                    <a:lnTo>
                      <a:pt x="458" y="999"/>
                    </a:lnTo>
                    <a:lnTo>
                      <a:pt x="462" y="1003"/>
                    </a:lnTo>
                    <a:lnTo>
                      <a:pt x="464" y="1004"/>
                    </a:lnTo>
                    <a:lnTo>
                      <a:pt x="464" y="1006"/>
                    </a:lnTo>
                    <a:lnTo>
                      <a:pt x="466" y="1010"/>
                    </a:lnTo>
                    <a:lnTo>
                      <a:pt x="466" y="1016"/>
                    </a:lnTo>
                    <a:lnTo>
                      <a:pt x="464" y="1018"/>
                    </a:lnTo>
                    <a:lnTo>
                      <a:pt x="455" y="1021"/>
                    </a:lnTo>
                    <a:lnTo>
                      <a:pt x="453" y="1025"/>
                    </a:lnTo>
                    <a:lnTo>
                      <a:pt x="455" y="1027"/>
                    </a:lnTo>
                    <a:lnTo>
                      <a:pt x="457" y="1029"/>
                    </a:lnTo>
                    <a:lnTo>
                      <a:pt x="462" y="1029"/>
                    </a:lnTo>
                    <a:lnTo>
                      <a:pt x="464" y="1029"/>
                    </a:lnTo>
                    <a:lnTo>
                      <a:pt x="468" y="1033"/>
                    </a:lnTo>
                    <a:lnTo>
                      <a:pt x="468" y="1036"/>
                    </a:lnTo>
                    <a:lnTo>
                      <a:pt x="470" y="1038"/>
                    </a:lnTo>
                    <a:lnTo>
                      <a:pt x="472" y="1042"/>
                    </a:lnTo>
                    <a:lnTo>
                      <a:pt x="477" y="1046"/>
                    </a:lnTo>
                    <a:lnTo>
                      <a:pt x="479" y="1048"/>
                    </a:lnTo>
                    <a:lnTo>
                      <a:pt x="481" y="1049"/>
                    </a:lnTo>
                    <a:lnTo>
                      <a:pt x="483" y="1053"/>
                    </a:lnTo>
                    <a:lnTo>
                      <a:pt x="485" y="1057"/>
                    </a:lnTo>
                    <a:lnTo>
                      <a:pt x="487" y="1059"/>
                    </a:lnTo>
                    <a:lnTo>
                      <a:pt x="492" y="1059"/>
                    </a:lnTo>
                    <a:lnTo>
                      <a:pt x="498" y="1053"/>
                    </a:lnTo>
                    <a:lnTo>
                      <a:pt x="500" y="1051"/>
                    </a:lnTo>
                    <a:lnTo>
                      <a:pt x="504" y="1051"/>
                    </a:lnTo>
                    <a:lnTo>
                      <a:pt x="507" y="1051"/>
                    </a:lnTo>
                    <a:lnTo>
                      <a:pt x="511" y="1055"/>
                    </a:lnTo>
                    <a:lnTo>
                      <a:pt x="515" y="1057"/>
                    </a:lnTo>
                    <a:lnTo>
                      <a:pt x="519" y="1051"/>
                    </a:lnTo>
                    <a:lnTo>
                      <a:pt x="520" y="1049"/>
                    </a:lnTo>
                    <a:lnTo>
                      <a:pt x="522" y="1046"/>
                    </a:lnTo>
                    <a:lnTo>
                      <a:pt x="526" y="1042"/>
                    </a:lnTo>
                    <a:lnTo>
                      <a:pt x="532" y="1040"/>
                    </a:lnTo>
                    <a:lnTo>
                      <a:pt x="534" y="1042"/>
                    </a:lnTo>
                    <a:lnTo>
                      <a:pt x="537" y="1042"/>
                    </a:lnTo>
                    <a:lnTo>
                      <a:pt x="547" y="1042"/>
                    </a:lnTo>
                    <a:lnTo>
                      <a:pt x="554" y="1044"/>
                    </a:lnTo>
                    <a:lnTo>
                      <a:pt x="560" y="1046"/>
                    </a:lnTo>
                    <a:lnTo>
                      <a:pt x="564" y="1046"/>
                    </a:lnTo>
                    <a:lnTo>
                      <a:pt x="564" y="1042"/>
                    </a:lnTo>
                    <a:lnTo>
                      <a:pt x="560" y="1034"/>
                    </a:lnTo>
                    <a:lnTo>
                      <a:pt x="560" y="1031"/>
                    </a:lnTo>
                    <a:lnTo>
                      <a:pt x="564" y="1029"/>
                    </a:lnTo>
                    <a:lnTo>
                      <a:pt x="577" y="1025"/>
                    </a:lnTo>
                    <a:lnTo>
                      <a:pt x="581" y="1023"/>
                    </a:lnTo>
                    <a:lnTo>
                      <a:pt x="588" y="1023"/>
                    </a:lnTo>
                    <a:lnTo>
                      <a:pt x="592" y="1023"/>
                    </a:lnTo>
                    <a:lnTo>
                      <a:pt x="599" y="1021"/>
                    </a:lnTo>
                    <a:lnTo>
                      <a:pt x="603" y="1021"/>
                    </a:lnTo>
                    <a:lnTo>
                      <a:pt x="607" y="1023"/>
                    </a:lnTo>
                    <a:lnTo>
                      <a:pt x="611" y="1025"/>
                    </a:lnTo>
                    <a:lnTo>
                      <a:pt x="613" y="1027"/>
                    </a:lnTo>
                    <a:lnTo>
                      <a:pt x="616" y="1034"/>
                    </a:lnTo>
                    <a:lnTo>
                      <a:pt x="618" y="1036"/>
                    </a:lnTo>
                    <a:lnTo>
                      <a:pt x="618" y="1040"/>
                    </a:lnTo>
                    <a:lnTo>
                      <a:pt x="620" y="1042"/>
                    </a:lnTo>
                    <a:lnTo>
                      <a:pt x="624" y="1044"/>
                    </a:lnTo>
                    <a:lnTo>
                      <a:pt x="628" y="1048"/>
                    </a:lnTo>
                    <a:lnTo>
                      <a:pt x="630" y="1051"/>
                    </a:lnTo>
                    <a:lnTo>
                      <a:pt x="633" y="1061"/>
                    </a:lnTo>
                    <a:lnTo>
                      <a:pt x="639" y="1068"/>
                    </a:lnTo>
                    <a:lnTo>
                      <a:pt x="646" y="1083"/>
                    </a:lnTo>
                    <a:lnTo>
                      <a:pt x="648" y="1087"/>
                    </a:lnTo>
                    <a:lnTo>
                      <a:pt x="652" y="1089"/>
                    </a:lnTo>
                    <a:lnTo>
                      <a:pt x="654" y="1089"/>
                    </a:lnTo>
                    <a:lnTo>
                      <a:pt x="656" y="1085"/>
                    </a:lnTo>
                    <a:lnTo>
                      <a:pt x="656" y="1081"/>
                    </a:lnTo>
                    <a:lnTo>
                      <a:pt x="656" y="1079"/>
                    </a:lnTo>
                    <a:lnTo>
                      <a:pt x="663" y="1076"/>
                    </a:lnTo>
                    <a:lnTo>
                      <a:pt x="665" y="1074"/>
                    </a:lnTo>
                    <a:lnTo>
                      <a:pt x="665" y="1070"/>
                    </a:lnTo>
                    <a:lnTo>
                      <a:pt x="661" y="1061"/>
                    </a:lnTo>
                    <a:lnTo>
                      <a:pt x="660" y="1057"/>
                    </a:lnTo>
                    <a:lnTo>
                      <a:pt x="661" y="1053"/>
                    </a:lnTo>
                    <a:lnTo>
                      <a:pt x="665" y="1053"/>
                    </a:lnTo>
                    <a:lnTo>
                      <a:pt x="669" y="1053"/>
                    </a:lnTo>
                    <a:lnTo>
                      <a:pt x="671" y="1055"/>
                    </a:lnTo>
                    <a:lnTo>
                      <a:pt x="671" y="1059"/>
                    </a:lnTo>
                    <a:lnTo>
                      <a:pt x="673" y="1064"/>
                    </a:lnTo>
                    <a:lnTo>
                      <a:pt x="678" y="1079"/>
                    </a:lnTo>
                    <a:lnTo>
                      <a:pt x="680" y="1083"/>
                    </a:lnTo>
                    <a:lnTo>
                      <a:pt x="680" y="1085"/>
                    </a:lnTo>
                    <a:lnTo>
                      <a:pt x="678" y="1089"/>
                    </a:lnTo>
                    <a:lnTo>
                      <a:pt x="677" y="1093"/>
                    </a:lnTo>
                    <a:lnTo>
                      <a:pt x="675" y="1095"/>
                    </a:lnTo>
                    <a:lnTo>
                      <a:pt x="673" y="1096"/>
                    </a:lnTo>
                    <a:lnTo>
                      <a:pt x="669" y="1096"/>
                    </a:lnTo>
                    <a:lnTo>
                      <a:pt x="667" y="1098"/>
                    </a:lnTo>
                    <a:lnTo>
                      <a:pt x="665" y="1102"/>
                    </a:lnTo>
                    <a:lnTo>
                      <a:pt x="663" y="1106"/>
                    </a:lnTo>
                    <a:lnTo>
                      <a:pt x="663" y="1111"/>
                    </a:lnTo>
                    <a:lnTo>
                      <a:pt x="663" y="1113"/>
                    </a:lnTo>
                    <a:lnTo>
                      <a:pt x="660" y="1113"/>
                    </a:lnTo>
                    <a:lnTo>
                      <a:pt x="656" y="1113"/>
                    </a:lnTo>
                    <a:lnTo>
                      <a:pt x="656" y="1110"/>
                    </a:lnTo>
                    <a:lnTo>
                      <a:pt x="656" y="1106"/>
                    </a:lnTo>
                    <a:lnTo>
                      <a:pt x="652" y="1106"/>
                    </a:lnTo>
                    <a:lnTo>
                      <a:pt x="648" y="1106"/>
                    </a:lnTo>
                    <a:lnTo>
                      <a:pt x="645" y="1108"/>
                    </a:lnTo>
                    <a:lnTo>
                      <a:pt x="641" y="1110"/>
                    </a:lnTo>
                    <a:lnTo>
                      <a:pt x="639" y="1111"/>
                    </a:lnTo>
                    <a:lnTo>
                      <a:pt x="639" y="1113"/>
                    </a:lnTo>
                    <a:lnTo>
                      <a:pt x="641" y="1117"/>
                    </a:lnTo>
                    <a:lnTo>
                      <a:pt x="641" y="1121"/>
                    </a:lnTo>
                    <a:lnTo>
                      <a:pt x="643" y="1125"/>
                    </a:lnTo>
                    <a:lnTo>
                      <a:pt x="648" y="1123"/>
                    </a:lnTo>
                    <a:lnTo>
                      <a:pt x="652" y="1123"/>
                    </a:lnTo>
                    <a:lnTo>
                      <a:pt x="654" y="1125"/>
                    </a:lnTo>
                    <a:lnTo>
                      <a:pt x="654" y="1128"/>
                    </a:lnTo>
                    <a:lnTo>
                      <a:pt x="654" y="1132"/>
                    </a:lnTo>
                    <a:lnTo>
                      <a:pt x="656" y="1134"/>
                    </a:lnTo>
                    <a:lnTo>
                      <a:pt x="661" y="1140"/>
                    </a:lnTo>
                    <a:lnTo>
                      <a:pt x="663" y="1141"/>
                    </a:lnTo>
                    <a:lnTo>
                      <a:pt x="667" y="1143"/>
                    </a:lnTo>
                    <a:lnTo>
                      <a:pt x="669" y="1145"/>
                    </a:lnTo>
                    <a:lnTo>
                      <a:pt x="671" y="1147"/>
                    </a:lnTo>
                    <a:lnTo>
                      <a:pt x="673" y="1151"/>
                    </a:lnTo>
                    <a:lnTo>
                      <a:pt x="677" y="1155"/>
                    </a:lnTo>
                    <a:lnTo>
                      <a:pt x="680" y="1155"/>
                    </a:lnTo>
                    <a:lnTo>
                      <a:pt x="686" y="1156"/>
                    </a:lnTo>
                    <a:lnTo>
                      <a:pt x="686" y="1153"/>
                    </a:lnTo>
                    <a:lnTo>
                      <a:pt x="686" y="1149"/>
                    </a:lnTo>
                    <a:lnTo>
                      <a:pt x="684" y="1145"/>
                    </a:lnTo>
                    <a:lnTo>
                      <a:pt x="680" y="1140"/>
                    </a:lnTo>
                    <a:lnTo>
                      <a:pt x="677" y="1140"/>
                    </a:lnTo>
                    <a:lnTo>
                      <a:pt x="675" y="1138"/>
                    </a:lnTo>
                    <a:lnTo>
                      <a:pt x="673" y="1136"/>
                    </a:lnTo>
                    <a:lnTo>
                      <a:pt x="671" y="1132"/>
                    </a:lnTo>
                    <a:lnTo>
                      <a:pt x="669" y="1128"/>
                    </a:lnTo>
                    <a:lnTo>
                      <a:pt x="667" y="1126"/>
                    </a:lnTo>
                    <a:lnTo>
                      <a:pt x="667" y="1121"/>
                    </a:lnTo>
                    <a:lnTo>
                      <a:pt x="667" y="1117"/>
                    </a:lnTo>
                    <a:lnTo>
                      <a:pt x="671" y="1115"/>
                    </a:lnTo>
                    <a:lnTo>
                      <a:pt x="673" y="1117"/>
                    </a:lnTo>
                    <a:lnTo>
                      <a:pt x="675" y="1119"/>
                    </a:lnTo>
                    <a:lnTo>
                      <a:pt x="678" y="1117"/>
                    </a:lnTo>
                    <a:lnTo>
                      <a:pt x="678" y="1113"/>
                    </a:lnTo>
                    <a:lnTo>
                      <a:pt x="680" y="1113"/>
                    </a:lnTo>
                    <a:lnTo>
                      <a:pt x="682" y="1115"/>
                    </a:lnTo>
                    <a:lnTo>
                      <a:pt x="684" y="1119"/>
                    </a:lnTo>
                    <a:lnTo>
                      <a:pt x="690" y="1123"/>
                    </a:lnTo>
                    <a:lnTo>
                      <a:pt x="693" y="1123"/>
                    </a:lnTo>
                    <a:lnTo>
                      <a:pt x="701" y="1119"/>
                    </a:lnTo>
                    <a:lnTo>
                      <a:pt x="708" y="1119"/>
                    </a:lnTo>
                    <a:lnTo>
                      <a:pt x="733" y="1123"/>
                    </a:lnTo>
                    <a:lnTo>
                      <a:pt x="735" y="1125"/>
                    </a:lnTo>
                    <a:lnTo>
                      <a:pt x="740" y="1128"/>
                    </a:lnTo>
                    <a:lnTo>
                      <a:pt x="740" y="1132"/>
                    </a:lnTo>
                    <a:lnTo>
                      <a:pt x="739" y="1134"/>
                    </a:lnTo>
                    <a:lnTo>
                      <a:pt x="737" y="1136"/>
                    </a:lnTo>
                    <a:lnTo>
                      <a:pt x="720" y="1134"/>
                    </a:lnTo>
                    <a:lnTo>
                      <a:pt x="718" y="1130"/>
                    </a:lnTo>
                    <a:lnTo>
                      <a:pt x="720" y="1128"/>
                    </a:lnTo>
                    <a:lnTo>
                      <a:pt x="720" y="1126"/>
                    </a:lnTo>
                    <a:lnTo>
                      <a:pt x="716" y="1126"/>
                    </a:lnTo>
                    <a:lnTo>
                      <a:pt x="712" y="1128"/>
                    </a:lnTo>
                    <a:lnTo>
                      <a:pt x="703" y="1128"/>
                    </a:lnTo>
                    <a:lnTo>
                      <a:pt x="699" y="1128"/>
                    </a:lnTo>
                    <a:lnTo>
                      <a:pt x="695" y="1130"/>
                    </a:lnTo>
                    <a:lnTo>
                      <a:pt x="695" y="1134"/>
                    </a:lnTo>
                    <a:lnTo>
                      <a:pt x="695" y="1138"/>
                    </a:lnTo>
                    <a:lnTo>
                      <a:pt x="692" y="1143"/>
                    </a:lnTo>
                    <a:lnTo>
                      <a:pt x="693" y="1145"/>
                    </a:lnTo>
                    <a:lnTo>
                      <a:pt x="701" y="1143"/>
                    </a:lnTo>
                    <a:lnTo>
                      <a:pt x="714" y="1145"/>
                    </a:lnTo>
                    <a:lnTo>
                      <a:pt x="718" y="1145"/>
                    </a:lnTo>
                    <a:lnTo>
                      <a:pt x="742" y="1145"/>
                    </a:lnTo>
                    <a:lnTo>
                      <a:pt x="752" y="1145"/>
                    </a:lnTo>
                    <a:lnTo>
                      <a:pt x="757" y="1141"/>
                    </a:lnTo>
                    <a:lnTo>
                      <a:pt x="767" y="1138"/>
                    </a:lnTo>
                    <a:lnTo>
                      <a:pt x="765" y="1134"/>
                    </a:lnTo>
                    <a:lnTo>
                      <a:pt x="763" y="1134"/>
                    </a:lnTo>
                    <a:lnTo>
                      <a:pt x="765" y="1130"/>
                    </a:lnTo>
                    <a:lnTo>
                      <a:pt x="765" y="1126"/>
                    </a:lnTo>
                    <a:lnTo>
                      <a:pt x="767" y="1123"/>
                    </a:lnTo>
                    <a:lnTo>
                      <a:pt x="763" y="1121"/>
                    </a:lnTo>
                    <a:lnTo>
                      <a:pt x="761" y="1123"/>
                    </a:lnTo>
                    <a:lnTo>
                      <a:pt x="756" y="1117"/>
                    </a:lnTo>
                    <a:lnTo>
                      <a:pt x="756" y="1113"/>
                    </a:lnTo>
                    <a:lnTo>
                      <a:pt x="757" y="1111"/>
                    </a:lnTo>
                    <a:lnTo>
                      <a:pt x="767" y="1111"/>
                    </a:lnTo>
                    <a:lnTo>
                      <a:pt x="772" y="1113"/>
                    </a:lnTo>
                    <a:lnTo>
                      <a:pt x="786" y="1115"/>
                    </a:lnTo>
                    <a:lnTo>
                      <a:pt x="787" y="1117"/>
                    </a:lnTo>
                    <a:lnTo>
                      <a:pt x="787" y="1119"/>
                    </a:lnTo>
                    <a:lnTo>
                      <a:pt x="784" y="1119"/>
                    </a:lnTo>
                    <a:lnTo>
                      <a:pt x="776" y="1121"/>
                    </a:lnTo>
                    <a:lnTo>
                      <a:pt x="774" y="1123"/>
                    </a:lnTo>
                    <a:lnTo>
                      <a:pt x="774" y="1126"/>
                    </a:lnTo>
                    <a:lnTo>
                      <a:pt x="778" y="1126"/>
                    </a:lnTo>
                    <a:lnTo>
                      <a:pt x="782" y="1126"/>
                    </a:lnTo>
                    <a:lnTo>
                      <a:pt x="797" y="1123"/>
                    </a:lnTo>
                    <a:lnTo>
                      <a:pt x="799" y="1121"/>
                    </a:lnTo>
                    <a:lnTo>
                      <a:pt x="803" y="1121"/>
                    </a:lnTo>
                    <a:lnTo>
                      <a:pt x="806" y="1119"/>
                    </a:lnTo>
                    <a:lnTo>
                      <a:pt x="814" y="1117"/>
                    </a:lnTo>
                    <a:lnTo>
                      <a:pt x="818" y="1117"/>
                    </a:lnTo>
                    <a:lnTo>
                      <a:pt x="821" y="1117"/>
                    </a:lnTo>
                    <a:lnTo>
                      <a:pt x="827" y="1113"/>
                    </a:lnTo>
                    <a:lnTo>
                      <a:pt x="831" y="1113"/>
                    </a:lnTo>
                    <a:lnTo>
                      <a:pt x="834" y="1113"/>
                    </a:lnTo>
                    <a:lnTo>
                      <a:pt x="834" y="1117"/>
                    </a:lnTo>
                    <a:lnTo>
                      <a:pt x="834" y="1123"/>
                    </a:lnTo>
                    <a:lnTo>
                      <a:pt x="836" y="1125"/>
                    </a:lnTo>
                    <a:lnTo>
                      <a:pt x="838" y="1126"/>
                    </a:lnTo>
                    <a:lnTo>
                      <a:pt x="840" y="1130"/>
                    </a:lnTo>
                    <a:lnTo>
                      <a:pt x="842" y="1132"/>
                    </a:lnTo>
                    <a:lnTo>
                      <a:pt x="842" y="1145"/>
                    </a:lnTo>
                    <a:lnTo>
                      <a:pt x="844" y="1149"/>
                    </a:lnTo>
                    <a:lnTo>
                      <a:pt x="848" y="1153"/>
                    </a:lnTo>
                    <a:lnTo>
                      <a:pt x="848" y="1156"/>
                    </a:lnTo>
                    <a:lnTo>
                      <a:pt x="848" y="1160"/>
                    </a:lnTo>
                    <a:lnTo>
                      <a:pt x="850" y="1164"/>
                    </a:lnTo>
                    <a:lnTo>
                      <a:pt x="853" y="1162"/>
                    </a:lnTo>
                    <a:lnTo>
                      <a:pt x="855" y="1160"/>
                    </a:lnTo>
                    <a:lnTo>
                      <a:pt x="863" y="1158"/>
                    </a:lnTo>
                    <a:lnTo>
                      <a:pt x="866" y="1158"/>
                    </a:lnTo>
                    <a:lnTo>
                      <a:pt x="870" y="1158"/>
                    </a:lnTo>
                    <a:lnTo>
                      <a:pt x="874" y="1158"/>
                    </a:lnTo>
                    <a:lnTo>
                      <a:pt x="881" y="1160"/>
                    </a:lnTo>
                    <a:lnTo>
                      <a:pt x="889" y="1166"/>
                    </a:lnTo>
                    <a:lnTo>
                      <a:pt x="893" y="1168"/>
                    </a:lnTo>
                    <a:lnTo>
                      <a:pt x="897" y="1166"/>
                    </a:lnTo>
                    <a:lnTo>
                      <a:pt x="900" y="1164"/>
                    </a:lnTo>
                    <a:lnTo>
                      <a:pt x="904" y="1164"/>
                    </a:lnTo>
                    <a:lnTo>
                      <a:pt x="908" y="1166"/>
                    </a:lnTo>
                    <a:lnTo>
                      <a:pt x="912" y="1162"/>
                    </a:lnTo>
                    <a:lnTo>
                      <a:pt x="912" y="1160"/>
                    </a:lnTo>
                    <a:lnTo>
                      <a:pt x="910" y="1155"/>
                    </a:lnTo>
                    <a:lnTo>
                      <a:pt x="910" y="1147"/>
                    </a:lnTo>
                    <a:lnTo>
                      <a:pt x="912" y="1143"/>
                    </a:lnTo>
                    <a:lnTo>
                      <a:pt x="912" y="1143"/>
                    </a:lnTo>
                    <a:lnTo>
                      <a:pt x="913" y="111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3" name="Freeform 74">
                <a:extLst>
                  <a:ext uri="{FF2B5EF4-FFF2-40B4-BE49-F238E27FC236}">
                    <a16:creationId xmlns:a16="http://schemas.microsoft.com/office/drawing/2014/main" id="{2C4C697D-6E75-429F-9837-9BF356B5FD85}"/>
                  </a:ext>
                </a:extLst>
              </p:cNvPr>
              <p:cNvSpPr>
                <a:spLocks/>
              </p:cNvSpPr>
              <p:nvPr/>
            </p:nvSpPr>
            <p:spPr bwMode="auto">
              <a:xfrm>
                <a:off x="6742857" y="5679150"/>
                <a:ext cx="207837" cy="260444"/>
              </a:xfrm>
              <a:custGeom>
                <a:avLst/>
                <a:gdLst>
                  <a:gd name="T0" fmla="*/ 156 w 241"/>
                  <a:gd name="T1" fmla="*/ 34 h 302"/>
                  <a:gd name="T2" fmla="*/ 166 w 241"/>
                  <a:gd name="T3" fmla="*/ 51 h 302"/>
                  <a:gd name="T4" fmla="*/ 181 w 241"/>
                  <a:gd name="T5" fmla="*/ 66 h 302"/>
                  <a:gd name="T6" fmla="*/ 201 w 241"/>
                  <a:gd name="T7" fmla="*/ 81 h 302"/>
                  <a:gd name="T8" fmla="*/ 205 w 241"/>
                  <a:gd name="T9" fmla="*/ 94 h 302"/>
                  <a:gd name="T10" fmla="*/ 205 w 241"/>
                  <a:gd name="T11" fmla="*/ 105 h 302"/>
                  <a:gd name="T12" fmla="*/ 173 w 241"/>
                  <a:gd name="T13" fmla="*/ 107 h 302"/>
                  <a:gd name="T14" fmla="*/ 166 w 241"/>
                  <a:gd name="T15" fmla="*/ 100 h 302"/>
                  <a:gd name="T16" fmla="*/ 151 w 241"/>
                  <a:gd name="T17" fmla="*/ 107 h 302"/>
                  <a:gd name="T18" fmla="*/ 147 w 241"/>
                  <a:gd name="T19" fmla="*/ 128 h 302"/>
                  <a:gd name="T20" fmla="*/ 141 w 241"/>
                  <a:gd name="T21" fmla="*/ 143 h 302"/>
                  <a:gd name="T22" fmla="*/ 158 w 241"/>
                  <a:gd name="T23" fmla="*/ 124 h 302"/>
                  <a:gd name="T24" fmla="*/ 171 w 241"/>
                  <a:gd name="T25" fmla="*/ 126 h 302"/>
                  <a:gd name="T26" fmla="*/ 192 w 241"/>
                  <a:gd name="T27" fmla="*/ 131 h 302"/>
                  <a:gd name="T28" fmla="*/ 196 w 241"/>
                  <a:gd name="T29" fmla="*/ 146 h 302"/>
                  <a:gd name="T30" fmla="*/ 211 w 241"/>
                  <a:gd name="T31" fmla="*/ 137 h 302"/>
                  <a:gd name="T32" fmla="*/ 228 w 241"/>
                  <a:gd name="T33" fmla="*/ 137 h 302"/>
                  <a:gd name="T34" fmla="*/ 235 w 241"/>
                  <a:gd name="T35" fmla="*/ 154 h 302"/>
                  <a:gd name="T36" fmla="*/ 230 w 241"/>
                  <a:gd name="T37" fmla="*/ 171 h 302"/>
                  <a:gd name="T38" fmla="*/ 224 w 241"/>
                  <a:gd name="T39" fmla="*/ 175 h 302"/>
                  <a:gd name="T40" fmla="*/ 241 w 241"/>
                  <a:gd name="T41" fmla="*/ 186 h 302"/>
                  <a:gd name="T42" fmla="*/ 228 w 241"/>
                  <a:gd name="T43" fmla="*/ 186 h 302"/>
                  <a:gd name="T44" fmla="*/ 215 w 241"/>
                  <a:gd name="T45" fmla="*/ 186 h 302"/>
                  <a:gd name="T46" fmla="*/ 215 w 241"/>
                  <a:gd name="T47" fmla="*/ 203 h 302"/>
                  <a:gd name="T48" fmla="*/ 203 w 241"/>
                  <a:gd name="T49" fmla="*/ 197 h 302"/>
                  <a:gd name="T50" fmla="*/ 188 w 241"/>
                  <a:gd name="T51" fmla="*/ 203 h 302"/>
                  <a:gd name="T52" fmla="*/ 177 w 241"/>
                  <a:gd name="T53" fmla="*/ 207 h 302"/>
                  <a:gd name="T54" fmla="*/ 154 w 241"/>
                  <a:gd name="T55" fmla="*/ 216 h 302"/>
                  <a:gd name="T56" fmla="*/ 136 w 241"/>
                  <a:gd name="T57" fmla="*/ 235 h 302"/>
                  <a:gd name="T58" fmla="*/ 113 w 241"/>
                  <a:gd name="T59" fmla="*/ 248 h 302"/>
                  <a:gd name="T60" fmla="*/ 102 w 241"/>
                  <a:gd name="T61" fmla="*/ 244 h 302"/>
                  <a:gd name="T62" fmla="*/ 83 w 241"/>
                  <a:gd name="T63" fmla="*/ 235 h 302"/>
                  <a:gd name="T64" fmla="*/ 70 w 241"/>
                  <a:gd name="T65" fmla="*/ 233 h 302"/>
                  <a:gd name="T66" fmla="*/ 64 w 241"/>
                  <a:gd name="T67" fmla="*/ 246 h 302"/>
                  <a:gd name="T68" fmla="*/ 53 w 241"/>
                  <a:gd name="T69" fmla="*/ 252 h 302"/>
                  <a:gd name="T70" fmla="*/ 30 w 241"/>
                  <a:gd name="T71" fmla="*/ 272 h 302"/>
                  <a:gd name="T72" fmla="*/ 55 w 241"/>
                  <a:gd name="T73" fmla="*/ 267 h 302"/>
                  <a:gd name="T74" fmla="*/ 64 w 241"/>
                  <a:gd name="T75" fmla="*/ 278 h 302"/>
                  <a:gd name="T76" fmla="*/ 53 w 241"/>
                  <a:gd name="T77" fmla="*/ 289 h 302"/>
                  <a:gd name="T78" fmla="*/ 45 w 241"/>
                  <a:gd name="T79" fmla="*/ 276 h 302"/>
                  <a:gd name="T80" fmla="*/ 30 w 241"/>
                  <a:gd name="T81" fmla="*/ 299 h 302"/>
                  <a:gd name="T82" fmla="*/ 4 w 241"/>
                  <a:gd name="T83" fmla="*/ 302 h 302"/>
                  <a:gd name="T84" fmla="*/ 2 w 241"/>
                  <a:gd name="T85" fmla="*/ 263 h 302"/>
                  <a:gd name="T86" fmla="*/ 19 w 241"/>
                  <a:gd name="T87" fmla="*/ 252 h 302"/>
                  <a:gd name="T88" fmla="*/ 28 w 241"/>
                  <a:gd name="T89" fmla="*/ 238 h 302"/>
                  <a:gd name="T90" fmla="*/ 28 w 241"/>
                  <a:gd name="T91" fmla="*/ 214 h 302"/>
                  <a:gd name="T92" fmla="*/ 28 w 241"/>
                  <a:gd name="T93" fmla="*/ 193 h 302"/>
                  <a:gd name="T94" fmla="*/ 57 w 241"/>
                  <a:gd name="T95" fmla="*/ 178 h 302"/>
                  <a:gd name="T96" fmla="*/ 66 w 241"/>
                  <a:gd name="T97" fmla="*/ 173 h 302"/>
                  <a:gd name="T98" fmla="*/ 57 w 241"/>
                  <a:gd name="T99" fmla="*/ 145 h 302"/>
                  <a:gd name="T100" fmla="*/ 72 w 241"/>
                  <a:gd name="T101" fmla="*/ 137 h 302"/>
                  <a:gd name="T102" fmla="*/ 85 w 241"/>
                  <a:gd name="T103" fmla="*/ 116 h 302"/>
                  <a:gd name="T104" fmla="*/ 79 w 241"/>
                  <a:gd name="T105" fmla="*/ 96 h 302"/>
                  <a:gd name="T106" fmla="*/ 70 w 241"/>
                  <a:gd name="T107" fmla="*/ 77 h 302"/>
                  <a:gd name="T108" fmla="*/ 66 w 241"/>
                  <a:gd name="T109" fmla="*/ 58 h 302"/>
                  <a:gd name="T110" fmla="*/ 60 w 241"/>
                  <a:gd name="T111" fmla="*/ 36 h 302"/>
                  <a:gd name="T112" fmla="*/ 62 w 241"/>
                  <a:gd name="T113" fmla="*/ 15 h 302"/>
                  <a:gd name="T114" fmla="*/ 83 w 241"/>
                  <a:gd name="T115" fmla="*/ 6 h 302"/>
                  <a:gd name="T116" fmla="*/ 109 w 241"/>
                  <a:gd name="T117" fmla="*/ 2 h 302"/>
                  <a:gd name="T118" fmla="*/ 130 w 241"/>
                  <a:gd name="T119" fmla="*/ 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302">
                    <a:moveTo>
                      <a:pt x="141" y="17"/>
                    </a:moveTo>
                    <a:lnTo>
                      <a:pt x="143" y="19"/>
                    </a:lnTo>
                    <a:lnTo>
                      <a:pt x="147" y="24"/>
                    </a:lnTo>
                    <a:lnTo>
                      <a:pt x="151" y="30"/>
                    </a:lnTo>
                    <a:lnTo>
                      <a:pt x="156" y="34"/>
                    </a:lnTo>
                    <a:lnTo>
                      <a:pt x="158" y="36"/>
                    </a:lnTo>
                    <a:lnTo>
                      <a:pt x="160" y="39"/>
                    </a:lnTo>
                    <a:lnTo>
                      <a:pt x="160" y="47"/>
                    </a:lnTo>
                    <a:lnTo>
                      <a:pt x="162" y="51"/>
                    </a:lnTo>
                    <a:lnTo>
                      <a:pt x="166" y="51"/>
                    </a:lnTo>
                    <a:lnTo>
                      <a:pt x="168" y="53"/>
                    </a:lnTo>
                    <a:lnTo>
                      <a:pt x="171" y="53"/>
                    </a:lnTo>
                    <a:lnTo>
                      <a:pt x="173" y="60"/>
                    </a:lnTo>
                    <a:lnTo>
                      <a:pt x="177" y="62"/>
                    </a:lnTo>
                    <a:lnTo>
                      <a:pt x="181" y="66"/>
                    </a:lnTo>
                    <a:lnTo>
                      <a:pt x="184" y="68"/>
                    </a:lnTo>
                    <a:lnTo>
                      <a:pt x="188" y="69"/>
                    </a:lnTo>
                    <a:lnTo>
                      <a:pt x="190" y="71"/>
                    </a:lnTo>
                    <a:lnTo>
                      <a:pt x="194" y="81"/>
                    </a:lnTo>
                    <a:lnTo>
                      <a:pt x="201" y="81"/>
                    </a:lnTo>
                    <a:lnTo>
                      <a:pt x="207" y="83"/>
                    </a:lnTo>
                    <a:lnTo>
                      <a:pt x="207" y="85"/>
                    </a:lnTo>
                    <a:lnTo>
                      <a:pt x="209" y="88"/>
                    </a:lnTo>
                    <a:lnTo>
                      <a:pt x="207" y="90"/>
                    </a:lnTo>
                    <a:lnTo>
                      <a:pt x="205" y="94"/>
                    </a:lnTo>
                    <a:lnTo>
                      <a:pt x="205" y="98"/>
                    </a:lnTo>
                    <a:lnTo>
                      <a:pt x="207" y="100"/>
                    </a:lnTo>
                    <a:lnTo>
                      <a:pt x="211" y="100"/>
                    </a:lnTo>
                    <a:lnTo>
                      <a:pt x="211" y="101"/>
                    </a:lnTo>
                    <a:lnTo>
                      <a:pt x="205" y="105"/>
                    </a:lnTo>
                    <a:lnTo>
                      <a:pt x="201" y="105"/>
                    </a:lnTo>
                    <a:lnTo>
                      <a:pt x="198" y="105"/>
                    </a:lnTo>
                    <a:lnTo>
                      <a:pt x="181" y="103"/>
                    </a:lnTo>
                    <a:lnTo>
                      <a:pt x="177" y="105"/>
                    </a:lnTo>
                    <a:lnTo>
                      <a:pt x="173" y="107"/>
                    </a:lnTo>
                    <a:lnTo>
                      <a:pt x="171" y="105"/>
                    </a:lnTo>
                    <a:lnTo>
                      <a:pt x="173" y="101"/>
                    </a:lnTo>
                    <a:lnTo>
                      <a:pt x="173" y="100"/>
                    </a:lnTo>
                    <a:lnTo>
                      <a:pt x="169" y="98"/>
                    </a:lnTo>
                    <a:lnTo>
                      <a:pt x="166" y="100"/>
                    </a:lnTo>
                    <a:lnTo>
                      <a:pt x="164" y="100"/>
                    </a:lnTo>
                    <a:lnTo>
                      <a:pt x="152" y="98"/>
                    </a:lnTo>
                    <a:lnTo>
                      <a:pt x="149" y="100"/>
                    </a:lnTo>
                    <a:lnTo>
                      <a:pt x="149" y="105"/>
                    </a:lnTo>
                    <a:lnTo>
                      <a:pt x="151" y="107"/>
                    </a:lnTo>
                    <a:lnTo>
                      <a:pt x="154" y="113"/>
                    </a:lnTo>
                    <a:lnTo>
                      <a:pt x="154" y="116"/>
                    </a:lnTo>
                    <a:lnTo>
                      <a:pt x="152" y="120"/>
                    </a:lnTo>
                    <a:lnTo>
                      <a:pt x="151" y="122"/>
                    </a:lnTo>
                    <a:lnTo>
                      <a:pt x="147" y="128"/>
                    </a:lnTo>
                    <a:lnTo>
                      <a:pt x="143" y="131"/>
                    </a:lnTo>
                    <a:lnTo>
                      <a:pt x="141" y="135"/>
                    </a:lnTo>
                    <a:lnTo>
                      <a:pt x="139" y="137"/>
                    </a:lnTo>
                    <a:lnTo>
                      <a:pt x="137" y="141"/>
                    </a:lnTo>
                    <a:lnTo>
                      <a:pt x="141" y="143"/>
                    </a:lnTo>
                    <a:lnTo>
                      <a:pt x="145" y="141"/>
                    </a:lnTo>
                    <a:lnTo>
                      <a:pt x="147" y="139"/>
                    </a:lnTo>
                    <a:lnTo>
                      <a:pt x="151" y="133"/>
                    </a:lnTo>
                    <a:lnTo>
                      <a:pt x="154" y="128"/>
                    </a:lnTo>
                    <a:lnTo>
                      <a:pt x="158" y="124"/>
                    </a:lnTo>
                    <a:lnTo>
                      <a:pt x="162" y="122"/>
                    </a:lnTo>
                    <a:lnTo>
                      <a:pt x="164" y="120"/>
                    </a:lnTo>
                    <a:lnTo>
                      <a:pt x="168" y="122"/>
                    </a:lnTo>
                    <a:lnTo>
                      <a:pt x="169" y="126"/>
                    </a:lnTo>
                    <a:lnTo>
                      <a:pt x="171" y="126"/>
                    </a:lnTo>
                    <a:lnTo>
                      <a:pt x="177" y="128"/>
                    </a:lnTo>
                    <a:lnTo>
                      <a:pt x="179" y="128"/>
                    </a:lnTo>
                    <a:lnTo>
                      <a:pt x="184" y="131"/>
                    </a:lnTo>
                    <a:lnTo>
                      <a:pt x="188" y="131"/>
                    </a:lnTo>
                    <a:lnTo>
                      <a:pt x="192" y="131"/>
                    </a:lnTo>
                    <a:lnTo>
                      <a:pt x="199" y="133"/>
                    </a:lnTo>
                    <a:lnTo>
                      <a:pt x="199" y="137"/>
                    </a:lnTo>
                    <a:lnTo>
                      <a:pt x="198" y="139"/>
                    </a:lnTo>
                    <a:lnTo>
                      <a:pt x="194" y="145"/>
                    </a:lnTo>
                    <a:lnTo>
                      <a:pt x="196" y="146"/>
                    </a:lnTo>
                    <a:lnTo>
                      <a:pt x="198" y="148"/>
                    </a:lnTo>
                    <a:lnTo>
                      <a:pt x="201" y="146"/>
                    </a:lnTo>
                    <a:lnTo>
                      <a:pt x="205" y="145"/>
                    </a:lnTo>
                    <a:lnTo>
                      <a:pt x="209" y="141"/>
                    </a:lnTo>
                    <a:lnTo>
                      <a:pt x="211" y="137"/>
                    </a:lnTo>
                    <a:lnTo>
                      <a:pt x="215" y="139"/>
                    </a:lnTo>
                    <a:lnTo>
                      <a:pt x="218" y="139"/>
                    </a:lnTo>
                    <a:lnTo>
                      <a:pt x="220" y="139"/>
                    </a:lnTo>
                    <a:lnTo>
                      <a:pt x="226" y="133"/>
                    </a:lnTo>
                    <a:lnTo>
                      <a:pt x="228" y="137"/>
                    </a:lnTo>
                    <a:lnTo>
                      <a:pt x="230" y="143"/>
                    </a:lnTo>
                    <a:lnTo>
                      <a:pt x="231" y="145"/>
                    </a:lnTo>
                    <a:lnTo>
                      <a:pt x="235" y="146"/>
                    </a:lnTo>
                    <a:lnTo>
                      <a:pt x="237" y="148"/>
                    </a:lnTo>
                    <a:lnTo>
                      <a:pt x="235" y="154"/>
                    </a:lnTo>
                    <a:lnTo>
                      <a:pt x="233" y="158"/>
                    </a:lnTo>
                    <a:lnTo>
                      <a:pt x="233" y="161"/>
                    </a:lnTo>
                    <a:lnTo>
                      <a:pt x="233" y="167"/>
                    </a:lnTo>
                    <a:lnTo>
                      <a:pt x="233" y="171"/>
                    </a:lnTo>
                    <a:lnTo>
                      <a:pt x="230" y="171"/>
                    </a:lnTo>
                    <a:lnTo>
                      <a:pt x="222" y="169"/>
                    </a:lnTo>
                    <a:lnTo>
                      <a:pt x="218" y="169"/>
                    </a:lnTo>
                    <a:lnTo>
                      <a:pt x="218" y="173"/>
                    </a:lnTo>
                    <a:lnTo>
                      <a:pt x="220" y="175"/>
                    </a:lnTo>
                    <a:lnTo>
                      <a:pt x="224" y="175"/>
                    </a:lnTo>
                    <a:lnTo>
                      <a:pt x="226" y="178"/>
                    </a:lnTo>
                    <a:lnTo>
                      <a:pt x="230" y="178"/>
                    </a:lnTo>
                    <a:lnTo>
                      <a:pt x="233" y="180"/>
                    </a:lnTo>
                    <a:lnTo>
                      <a:pt x="237" y="184"/>
                    </a:lnTo>
                    <a:lnTo>
                      <a:pt x="241" y="186"/>
                    </a:lnTo>
                    <a:lnTo>
                      <a:pt x="239" y="190"/>
                    </a:lnTo>
                    <a:lnTo>
                      <a:pt x="235" y="192"/>
                    </a:lnTo>
                    <a:lnTo>
                      <a:pt x="231" y="192"/>
                    </a:lnTo>
                    <a:lnTo>
                      <a:pt x="230" y="190"/>
                    </a:lnTo>
                    <a:lnTo>
                      <a:pt x="228" y="186"/>
                    </a:lnTo>
                    <a:lnTo>
                      <a:pt x="226" y="184"/>
                    </a:lnTo>
                    <a:lnTo>
                      <a:pt x="224" y="180"/>
                    </a:lnTo>
                    <a:lnTo>
                      <a:pt x="220" y="182"/>
                    </a:lnTo>
                    <a:lnTo>
                      <a:pt x="216" y="184"/>
                    </a:lnTo>
                    <a:lnTo>
                      <a:pt x="215" y="186"/>
                    </a:lnTo>
                    <a:lnTo>
                      <a:pt x="213" y="188"/>
                    </a:lnTo>
                    <a:lnTo>
                      <a:pt x="215" y="193"/>
                    </a:lnTo>
                    <a:lnTo>
                      <a:pt x="216" y="197"/>
                    </a:lnTo>
                    <a:lnTo>
                      <a:pt x="218" y="201"/>
                    </a:lnTo>
                    <a:lnTo>
                      <a:pt x="215" y="203"/>
                    </a:lnTo>
                    <a:lnTo>
                      <a:pt x="213" y="201"/>
                    </a:lnTo>
                    <a:lnTo>
                      <a:pt x="211" y="199"/>
                    </a:lnTo>
                    <a:lnTo>
                      <a:pt x="209" y="197"/>
                    </a:lnTo>
                    <a:lnTo>
                      <a:pt x="205" y="195"/>
                    </a:lnTo>
                    <a:lnTo>
                      <a:pt x="203" y="197"/>
                    </a:lnTo>
                    <a:lnTo>
                      <a:pt x="205" y="203"/>
                    </a:lnTo>
                    <a:lnTo>
                      <a:pt x="207" y="207"/>
                    </a:lnTo>
                    <a:lnTo>
                      <a:pt x="203" y="205"/>
                    </a:lnTo>
                    <a:lnTo>
                      <a:pt x="192" y="203"/>
                    </a:lnTo>
                    <a:lnTo>
                      <a:pt x="188" y="203"/>
                    </a:lnTo>
                    <a:lnTo>
                      <a:pt x="186" y="205"/>
                    </a:lnTo>
                    <a:lnTo>
                      <a:pt x="183" y="207"/>
                    </a:lnTo>
                    <a:lnTo>
                      <a:pt x="181" y="208"/>
                    </a:lnTo>
                    <a:lnTo>
                      <a:pt x="177" y="208"/>
                    </a:lnTo>
                    <a:lnTo>
                      <a:pt x="177" y="207"/>
                    </a:lnTo>
                    <a:lnTo>
                      <a:pt x="173" y="207"/>
                    </a:lnTo>
                    <a:lnTo>
                      <a:pt x="169" y="207"/>
                    </a:lnTo>
                    <a:lnTo>
                      <a:pt x="168" y="208"/>
                    </a:lnTo>
                    <a:lnTo>
                      <a:pt x="156" y="212"/>
                    </a:lnTo>
                    <a:lnTo>
                      <a:pt x="154" y="216"/>
                    </a:lnTo>
                    <a:lnTo>
                      <a:pt x="149" y="223"/>
                    </a:lnTo>
                    <a:lnTo>
                      <a:pt x="147" y="225"/>
                    </a:lnTo>
                    <a:lnTo>
                      <a:pt x="143" y="229"/>
                    </a:lnTo>
                    <a:lnTo>
                      <a:pt x="137" y="233"/>
                    </a:lnTo>
                    <a:lnTo>
                      <a:pt x="136" y="235"/>
                    </a:lnTo>
                    <a:lnTo>
                      <a:pt x="130" y="240"/>
                    </a:lnTo>
                    <a:lnTo>
                      <a:pt x="126" y="246"/>
                    </a:lnTo>
                    <a:lnTo>
                      <a:pt x="124" y="248"/>
                    </a:lnTo>
                    <a:lnTo>
                      <a:pt x="122" y="250"/>
                    </a:lnTo>
                    <a:lnTo>
                      <a:pt x="113" y="248"/>
                    </a:lnTo>
                    <a:lnTo>
                      <a:pt x="111" y="246"/>
                    </a:lnTo>
                    <a:lnTo>
                      <a:pt x="109" y="244"/>
                    </a:lnTo>
                    <a:lnTo>
                      <a:pt x="107" y="242"/>
                    </a:lnTo>
                    <a:lnTo>
                      <a:pt x="104" y="240"/>
                    </a:lnTo>
                    <a:lnTo>
                      <a:pt x="102" y="244"/>
                    </a:lnTo>
                    <a:lnTo>
                      <a:pt x="96" y="240"/>
                    </a:lnTo>
                    <a:lnTo>
                      <a:pt x="89" y="242"/>
                    </a:lnTo>
                    <a:lnTo>
                      <a:pt x="85" y="242"/>
                    </a:lnTo>
                    <a:lnTo>
                      <a:pt x="85" y="238"/>
                    </a:lnTo>
                    <a:lnTo>
                      <a:pt x="83" y="235"/>
                    </a:lnTo>
                    <a:lnTo>
                      <a:pt x="81" y="233"/>
                    </a:lnTo>
                    <a:lnTo>
                      <a:pt x="81" y="229"/>
                    </a:lnTo>
                    <a:lnTo>
                      <a:pt x="77" y="227"/>
                    </a:lnTo>
                    <a:lnTo>
                      <a:pt x="72" y="231"/>
                    </a:lnTo>
                    <a:lnTo>
                      <a:pt x="70" y="233"/>
                    </a:lnTo>
                    <a:lnTo>
                      <a:pt x="68" y="235"/>
                    </a:lnTo>
                    <a:lnTo>
                      <a:pt x="64" y="237"/>
                    </a:lnTo>
                    <a:lnTo>
                      <a:pt x="62" y="238"/>
                    </a:lnTo>
                    <a:lnTo>
                      <a:pt x="62" y="242"/>
                    </a:lnTo>
                    <a:lnTo>
                      <a:pt x="64" y="246"/>
                    </a:lnTo>
                    <a:lnTo>
                      <a:pt x="64" y="250"/>
                    </a:lnTo>
                    <a:lnTo>
                      <a:pt x="62" y="252"/>
                    </a:lnTo>
                    <a:lnTo>
                      <a:pt x="58" y="248"/>
                    </a:lnTo>
                    <a:lnTo>
                      <a:pt x="55" y="246"/>
                    </a:lnTo>
                    <a:lnTo>
                      <a:pt x="53" y="252"/>
                    </a:lnTo>
                    <a:lnTo>
                      <a:pt x="47" y="255"/>
                    </a:lnTo>
                    <a:lnTo>
                      <a:pt x="45" y="263"/>
                    </a:lnTo>
                    <a:lnTo>
                      <a:pt x="43" y="263"/>
                    </a:lnTo>
                    <a:lnTo>
                      <a:pt x="32" y="269"/>
                    </a:lnTo>
                    <a:lnTo>
                      <a:pt x="30" y="272"/>
                    </a:lnTo>
                    <a:lnTo>
                      <a:pt x="34" y="274"/>
                    </a:lnTo>
                    <a:lnTo>
                      <a:pt x="38" y="274"/>
                    </a:lnTo>
                    <a:lnTo>
                      <a:pt x="45" y="272"/>
                    </a:lnTo>
                    <a:lnTo>
                      <a:pt x="47" y="270"/>
                    </a:lnTo>
                    <a:lnTo>
                      <a:pt x="55" y="267"/>
                    </a:lnTo>
                    <a:lnTo>
                      <a:pt x="64" y="263"/>
                    </a:lnTo>
                    <a:lnTo>
                      <a:pt x="66" y="263"/>
                    </a:lnTo>
                    <a:lnTo>
                      <a:pt x="66" y="267"/>
                    </a:lnTo>
                    <a:lnTo>
                      <a:pt x="64" y="270"/>
                    </a:lnTo>
                    <a:lnTo>
                      <a:pt x="64" y="278"/>
                    </a:lnTo>
                    <a:lnTo>
                      <a:pt x="62" y="282"/>
                    </a:lnTo>
                    <a:lnTo>
                      <a:pt x="60" y="284"/>
                    </a:lnTo>
                    <a:lnTo>
                      <a:pt x="58" y="284"/>
                    </a:lnTo>
                    <a:lnTo>
                      <a:pt x="55" y="287"/>
                    </a:lnTo>
                    <a:lnTo>
                      <a:pt x="53" y="289"/>
                    </a:lnTo>
                    <a:lnTo>
                      <a:pt x="51" y="289"/>
                    </a:lnTo>
                    <a:lnTo>
                      <a:pt x="49" y="287"/>
                    </a:lnTo>
                    <a:lnTo>
                      <a:pt x="51" y="278"/>
                    </a:lnTo>
                    <a:lnTo>
                      <a:pt x="47" y="276"/>
                    </a:lnTo>
                    <a:lnTo>
                      <a:pt x="45" y="276"/>
                    </a:lnTo>
                    <a:lnTo>
                      <a:pt x="42" y="278"/>
                    </a:lnTo>
                    <a:lnTo>
                      <a:pt x="42" y="285"/>
                    </a:lnTo>
                    <a:lnTo>
                      <a:pt x="38" y="291"/>
                    </a:lnTo>
                    <a:lnTo>
                      <a:pt x="32" y="297"/>
                    </a:lnTo>
                    <a:lnTo>
                      <a:pt x="30" y="299"/>
                    </a:lnTo>
                    <a:lnTo>
                      <a:pt x="21" y="299"/>
                    </a:lnTo>
                    <a:lnTo>
                      <a:pt x="17" y="299"/>
                    </a:lnTo>
                    <a:lnTo>
                      <a:pt x="10" y="300"/>
                    </a:lnTo>
                    <a:lnTo>
                      <a:pt x="8" y="302"/>
                    </a:lnTo>
                    <a:lnTo>
                      <a:pt x="4" y="302"/>
                    </a:lnTo>
                    <a:lnTo>
                      <a:pt x="0" y="300"/>
                    </a:lnTo>
                    <a:lnTo>
                      <a:pt x="0" y="297"/>
                    </a:lnTo>
                    <a:lnTo>
                      <a:pt x="0" y="278"/>
                    </a:lnTo>
                    <a:lnTo>
                      <a:pt x="0" y="265"/>
                    </a:lnTo>
                    <a:lnTo>
                      <a:pt x="2" y="263"/>
                    </a:lnTo>
                    <a:lnTo>
                      <a:pt x="6" y="257"/>
                    </a:lnTo>
                    <a:lnTo>
                      <a:pt x="8" y="255"/>
                    </a:lnTo>
                    <a:lnTo>
                      <a:pt x="11" y="253"/>
                    </a:lnTo>
                    <a:lnTo>
                      <a:pt x="15" y="255"/>
                    </a:lnTo>
                    <a:lnTo>
                      <a:pt x="19" y="252"/>
                    </a:lnTo>
                    <a:lnTo>
                      <a:pt x="23" y="248"/>
                    </a:lnTo>
                    <a:lnTo>
                      <a:pt x="30" y="246"/>
                    </a:lnTo>
                    <a:lnTo>
                      <a:pt x="30" y="242"/>
                    </a:lnTo>
                    <a:lnTo>
                      <a:pt x="32" y="240"/>
                    </a:lnTo>
                    <a:lnTo>
                      <a:pt x="28" y="238"/>
                    </a:lnTo>
                    <a:lnTo>
                      <a:pt x="27" y="237"/>
                    </a:lnTo>
                    <a:lnTo>
                      <a:pt x="27" y="231"/>
                    </a:lnTo>
                    <a:lnTo>
                      <a:pt x="30" y="222"/>
                    </a:lnTo>
                    <a:lnTo>
                      <a:pt x="30" y="218"/>
                    </a:lnTo>
                    <a:lnTo>
                      <a:pt x="28" y="214"/>
                    </a:lnTo>
                    <a:lnTo>
                      <a:pt x="27" y="212"/>
                    </a:lnTo>
                    <a:lnTo>
                      <a:pt x="27" y="208"/>
                    </a:lnTo>
                    <a:lnTo>
                      <a:pt x="27" y="203"/>
                    </a:lnTo>
                    <a:lnTo>
                      <a:pt x="27" y="199"/>
                    </a:lnTo>
                    <a:lnTo>
                      <a:pt x="28" y="193"/>
                    </a:lnTo>
                    <a:lnTo>
                      <a:pt x="38" y="184"/>
                    </a:lnTo>
                    <a:lnTo>
                      <a:pt x="45" y="178"/>
                    </a:lnTo>
                    <a:lnTo>
                      <a:pt x="49" y="177"/>
                    </a:lnTo>
                    <a:lnTo>
                      <a:pt x="53" y="177"/>
                    </a:lnTo>
                    <a:lnTo>
                      <a:pt x="57" y="178"/>
                    </a:lnTo>
                    <a:lnTo>
                      <a:pt x="58" y="182"/>
                    </a:lnTo>
                    <a:lnTo>
                      <a:pt x="60" y="182"/>
                    </a:lnTo>
                    <a:lnTo>
                      <a:pt x="64" y="180"/>
                    </a:lnTo>
                    <a:lnTo>
                      <a:pt x="66" y="178"/>
                    </a:lnTo>
                    <a:lnTo>
                      <a:pt x="66" y="173"/>
                    </a:lnTo>
                    <a:lnTo>
                      <a:pt x="66" y="169"/>
                    </a:lnTo>
                    <a:lnTo>
                      <a:pt x="64" y="165"/>
                    </a:lnTo>
                    <a:lnTo>
                      <a:pt x="64" y="161"/>
                    </a:lnTo>
                    <a:lnTo>
                      <a:pt x="60" y="152"/>
                    </a:lnTo>
                    <a:lnTo>
                      <a:pt x="57" y="145"/>
                    </a:lnTo>
                    <a:lnTo>
                      <a:pt x="58" y="141"/>
                    </a:lnTo>
                    <a:lnTo>
                      <a:pt x="60" y="139"/>
                    </a:lnTo>
                    <a:lnTo>
                      <a:pt x="64" y="137"/>
                    </a:lnTo>
                    <a:lnTo>
                      <a:pt x="70" y="139"/>
                    </a:lnTo>
                    <a:lnTo>
                      <a:pt x="72" y="137"/>
                    </a:lnTo>
                    <a:lnTo>
                      <a:pt x="77" y="133"/>
                    </a:lnTo>
                    <a:lnTo>
                      <a:pt x="79" y="131"/>
                    </a:lnTo>
                    <a:lnTo>
                      <a:pt x="81" y="128"/>
                    </a:lnTo>
                    <a:lnTo>
                      <a:pt x="83" y="120"/>
                    </a:lnTo>
                    <a:lnTo>
                      <a:pt x="85" y="116"/>
                    </a:lnTo>
                    <a:lnTo>
                      <a:pt x="85" y="113"/>
                    </a:lnTo>
                    <a:lnTo>
                      <a:pt x="85" y="109"/>
                    </a:lnTo>
                    <a:lnTo>
                      <a:pt x="85" y="105"/>
                    </a:lnTo>
                    <a:lnTo>
                      <a:pt x="79" y="100"/>
                    </a:lnTo>
                    <a:lnTo>
                      <a:pt x="79" y="96"/>
                    </a:lnTo>
                    <a:lnTo>
                      <a:pt x="79" y="92"/>
                    </a:lnTo>
                    <a:lnTo>
                      <a:pt x="77" y="85"/>
                    </a:lnTo>
                    <a:lnTo>
                      <a:pt x="75" y="83"/>
                    </a:lnTo>
                    <a:lnTo>
                      <a:pt x="72" y="81"/>
                    </a:lnTo>
                    <a:lnTo>
                      <a:pt x="70" y="77"/>
                    </a:lnTo>
                    <a:lnTo>
                      <a:pt x="66" y="73"/>
                    </a:lnTo>
                    <a:lnTo>
                      <a:pt x="62" y="68"/>
                    </a:lnTo>
                    <a:lnTo>
                      <a:pt x="62" y="64"/>
                    </a:lnTo>
                    <a:lnTo>
                      <a:pt x="62" y="60"/>
                    </a:lnTo>
                    <a:lnTo>
                      <a:pt x="66" y="58"/>
                    </a:lnTo>
                    <a:lnTo>
                      <a:pt x="68" y="56"/>
                    </a:lnTo>
                    <a:lnTo>
                      <a:pt x="66" y="53"/>
                    </a:lnTo>
                    <a:lnTo>
                      <a:pt x="62" y="47"/>
                    </a:lnTo>
                    <a:lnTo>
                      <a:pt x="60" y="41"/>
                    </a:lnTo>
                    <a:lnTo>
                      <a:pt x="60" y="36"/>
                    </a:lnTo>
                    <a:lnTo>
                      <a:pt x="62" y="34"/>
                    </a:lnTo>
                    <a:lnTo>
                      <a:pt x="64" y="32"/>
                    </a:lnTo>
                    <a:lnTo>
                      <a:pt x="64" y="28"/>
                    </a:lnTo>
                    <a:lnTo>
                      <a:pt x="62" y="21"/>
                    </a:lnTo>
                    <a:lnTo>
                      <a:pt x="62" y="15"/>
                    </a:lnTo>
                    <a:lnTo>
                      <a:pt x="64" y="13"/>
                    </a:lnTo>
                    <a:lnTo>
                      <a:pt x="66" y="11"/>
                    </a:lnTo>
                    <a:lnTo>
                      <a:pt x="72" y="8"/>
                    </a:lnTo>
                    <a:lnTo>
                      <a:pt x="79" y="6"/>
                    </a:lnTo>
                    <a:lnTo>
                      <a:pt x="83" y="6"/>
                    </a:lnTo>
                    <a:lnTo>
                      <a:pt x="92" y="11"/>
                    </a:lnTo>
                    <a:lnTo>
                      <a:pt x="96" y="11"/>
                    </a:lnTo>
                    <a:lnTo>
                      <a:pt x="100" y="11"/>
                    </a:lnTo>
                    <a:lnTo>
                      <a:pt x="104" y="8"/>
                    </a:lnTo>
                    <a:lnTo>
                      <a:pt x="109" y="2"/>
                    </a:lnTo>
                    <a:lnTo>
                      <a:pt x="113" y="0"/>
                    </a:lnTo>
                    <a:lnTo>
                      <a:pt x="115" y="2"/>
                    </a:lnTo>
                    <a:lnTo>
                      <a:pt x="117" y="4"/>
                    </a:lnTo>
                    <a:lnTo>
                      <a:pt x="121" y="6"/>
                    </a:lnTo>
                    <a:lnTo>
                      <a:pt x="130" y="9"/>
                    </a:lnTo>
                    <a:lnTo>
                      <a:pt x="139" y="15"/>
                    </a:lnTo>
                    <a:lnTo>
                      <a:pt x="141" y="17"/>
                    </a:lnTo>
                    <a:lnTo>
                      <a:pt x="141" y="1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4" name="Freeform 75">
                <a:extLst>
                  <a:ext uri="{FF2B5EF4-FFF2-40B4-BE49-F238E27FC236}">
                    <a16:creationId xmlns:a16="http://schemas.microsoft.com/office/drawing/2014/main" id="{CB487B03-EF7C-4E32-AA93-6DA847AC11C2}"/>
                  </a:ext>
                </a:extLst>
              </p:cNvPr>
              <p:cNvSpPr>
                <a:spLocks/>
              </p:cNvSpPr>
              <p:nvPr/>
            </p:nvSpPr>
            <p:spPr bwMode="auto">
              <a:xfrm>
                <a:off x="6391000" y="5261751"/>
                <a:ext cx="73304" cy="56056"/>
              </a:xfrm>
              <a:custGeom>
                <a:avLst/>
                <a:gdLst>
                  <a:gd name="T0" fmla="*/ 75 w 85"/>
                  <a:gd name="T1" fmla="*/ 9 h 65"/>
                  <a:gd name="T2" fmla="*/ 79 w 85"/>
                  <a:gd name="T3" fmla="*/ 18 h 65"/>
                  <a:gd name="T4" fmla="*/ 83 w 85"/>
                  <a:gd name="T5" fmla="*/ 28 h 65"/>
                  <a:gd name="T6" fmla="*/ 85 w 85"/>
                  <a:gd name="T7" fmla="*/ 50 h 65"/>
                  <a:gd name="T8" fmla="*/ 81 w 85"/>
                  <a:gd name="T9" fmla="*/ 56 h 65"/>
                  <a:gd name="T10" fmla="*/ 70 w 85"/>
                  <a:gd name="T11" fmla="*/ 62 h 65"/>
                  <a:gd name="T12" fmla="*/ 66 w 85"/>
                  <a:gd name="T13" fmla="*/ 56 h 65"/>
                  <a:gd name="T14" fmla="*/ 62 w 85"/>
                  <a:gd name="T15" fmla="*/ 52 h 65"/>
                  <a:gd name="T16" fmla="*/ 58 w 85"/>
                  <a:gd name="T17" fmla="*/ 58 h 65"/>
                  <a:gd name="T18" fmla="*/ 55 w 85"/>
                  <a:gd name="T19" fmla="*/ 63 h 65"/>
                  <a:gd name="T20" fmla="*/ 49 w 85"/>
                  <a:gd name="T21" fmla="*/ 62 h 65"/>
                  <a:gd name="T22" fmla="*/ 49 w 85"/>
                  <a:gd name="T23" fmla="*/ 50 h 65"/>
                  <a:gd name="T24" fmla="*/ 42 w 85"/>
                  <a:gd name="T25" fmla="*/ 41 h 65"/>
                  <a:gd name="T26" fmla="*/ 42 w 85"/>
                  <a:gd name="T27" fmla="*/ 32 h 65"/>
                  <a:gd name="T28" fmla="*/ 40 w 85"/>
                  <a:gd name="T29" fmla="*/ 26 h 65"/>
                  <a:gd name="T30" fmla="*/ 32 w 85"/>
                  <a:gd name="T31" fmla="*/ 24 h 65"/>
                  <a:gd name="T32" fmla="*/ 27 w 85"/>
                  <a:gd name="T33" fmla="*/ 28 h 65"/>
                  <a:gd name="T34" fmla="*/ 23 w 85"/>
                  <a:gd name="T35" fmla="*/ 37 h 65"/>
                  <a:gd name="T36" fmla="*/ 17 w 85"/>
                  <a:gd name="T37" fmla="*/ 47 h 65"/>
                  <a:gd name="T38" fmla="*/ 11 w 85"/>
                  <a:gd name="T39" fmla="*/ 54 h 65"/>
                  <a:gd name="T40" fmla="*/ 0 w 85"/>
                  <a:gd name="T41" fmla="*/ 60 h 65"/>
                  <a:gd name="T42" fmla="*/ 2 w 85"/>
                  <a:gd name="T43" fmla="*/ 52 h 65"/>
                  <a:gd name="T44" fmla="*/ 8 w 85"/>
                  <a:gd name="T45" fmla="*/ 37 h 65"/>
                  <a:gd name="T46" fmla="*/ 15 w 85"/>
                  <a:gd name="T47" fmla="*/ 26 h 65"/>
                  <a:gd name="T48" fmla="*/ 17 w 85"/>
                  <a:gd name="T49" fmla="*/ 18 h 65"/>
                  <a:gd name="T50" fmla="*/ 21 w 85"/>
                  <a:gd name="T51" fmla="*/ 15 h 65"/>
                  <a:gd name="T52" fmla="*/ 28 w 85"/>
                  <a:gd name="T53" fmla="*/ 15 h 65"/>
                  <a:gd name="T54" fmla="*/ 32 w 85"/>
                  <a:gd name="T55" fmla="*/ 9 h 65"/>
                  <a:gd name="T56" fmla="*/ 42 w 85"/>
                  <a:gd name="T57" fmla="*/ 7 h 65"/>
                  <a:gd name="T58" fmla="*/ 49 w 85"/>
                  <a:gd name="T59" fmla="*/ 5 h 65"/>
                  <a:gd name="T60" fmla="*/ 57 w 85"/>
                  <a:gd name="T61" fmla="*/ 3 h 65"/>
                  <a:gd name="T62" fmla="*/ 62 w 85"/>
                  <a:gd name="T63" fmla="*/ 0 h 65"/>
                  <a:gd name="T64" fmla="*/ 70 w 85"/>
                  <a:gd name="T65" fmla="*/ 0 h 65"/>
                  <a:gd name="T66" fmla="*/ 74 w 85"/>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65">
                    <a:moveTo>
                      <a:pt x="74" y="7"/>
                    </a:moveTo>
                    <a:lnTo>
                      <a:pt x="75" y="9"/>
                    </a:lnTo>
                    <a:lnTo>
                      <a:pt x="77" y="15"/>
                    </a:lnTo>
                    <a:lnTo>
                      <a:pt x="79" y="18"/>
                    </a:lnTo>
                    <a:lnTo>
                      <a:pt x="81" y="22"/>
                    </a:lnTo>
                    <a:lnTo>
                      <a:pt x="83" y="28"/>
                    </a:lnTo>
                    <a:lnTo>
                      <a:pt x="85" y="41"/>
                    </a:lnTo>
                    <a:lnTo>
                      <a:pt x="85" y="50"/>
                    </a:lnTo>
                    <a:lnTo>
                      <a:pt x="83" y="52"/>
                    </a:lnTo>
                    <a:lnTo>
                      <a:pt x="81" y="56"/>
                    </a:lnTo>
                    <a:lnTo>
                      <a:pt x="74" y="62"/>
                    </a:lnTo>
                    <a:lnTo>
                      <a:pt x="70" y="62"/>
                    </a:lnTo>
                    <a:lnTo>
                      <a:pt x="68" y="60"/>
                    </a:lnTo>
                    <a:lnTo>
                      <a:pt x="66" y="56"/>
                    </a:lnTo>
                    <a:lnTo>
                      <a:pt x="64" y="54"/>
                    </a:lnTo>
                    <a:lnTo>
                      <a:pt x="62" y="52"/>
                    </a:lnTo>
                    <a:lnTo>
                      <a:pt x="60" y="54"/>
                    </a:lnTo>
                    <a:lnTo>
                      <a:pt x="58" y="58"/>
                    </a:lnTo>
                    <a:lnTo>
                      <a:pt x="58" y="62"/>
                    </a:lnTo>
                    <a:lnTo>
                      <a:pt x="55" y="63"/>
                    </a:lnTo>
                    <a:lnTo>
                      <a:pt x="53" y="65"/>
                    </a:lnTo>
                    <a:lnTo>
                      <a:pt x="49" y="62"/>
                    </a:lnTo>
                    <a:lnTo>
                      <a:pt x="51" y="54"/>
                    </a:lnTo>
                    <a:lnTo>
                      <a:pt x="49" y="50"/>
                    </a:lnTo>
                    <a:lnTo>
                      <a:pt x="43" y="45"/>
                    </a:lnTo>
                    <a:lnTo>
                      <a:pt x="42" y="41"/>
                    </a:lnTo>
                    <a:lnTo>
                      <a:pt x="42" y="35"/>
                    </a:lnTo>
                    <a:lnTo>
                      <a:pt x="42" y="32"/>
                    </a:lnTo>
                    <a:lnTo>
                      <a:pt x="42" y="28"/>
                    </a:lnTo>
                    <a:lnTo>
                      <a:pt x="40" y="26"/>
                    </a:lnTo>
                    <a:lnTo>
                      <a:pt x="36" y="24"/>
                    </a:lnTo>
                    <a:lnTo>
                      <a:pt x="32" y="24"/>
                    </a:lnTo>
                    <a:lnTo>
                      <a:pt x="28" y="26"/>
                    </a:lnTo>
                    <a:lnTo>
                      <a:pt x="27" y="28"/>
                    </a:lnTo>
                    <a:lnTo>
                      <a:pt x="25" y="32"/>
                    </a:lnTo>
                    <a:lnTo>
                      <a:pt x="23" y="37"/>
                    </a:lnTo>
                    <a:lnTo>
                      <a:pt x="19" y="43"/>
                    </a:lnTo>
                    <a:lnTo>
                      <a:pt x="17" y="47"/>
                    </a:lnTo>
                    <a:lnTo>
                      <a:pt x="13" y="52"/>
                    </a:lnTo>
                    <a:lnTo>
                      <a:pt x="11" y="54"/>
                    </a:lnTo>
                    <a:lnTo>
                      <a:pt x="4" y="60"/>
                    </a:lnTo>
                    <a:lnTo>
                      <a:pt x="0" y="60"/>
                    </a:lnTo>
                    <a:lnTo>
                      <a:pt x="0" y="56"/>
                    </a:lnTo>
                    <a:lnTo>
                      <a:pt x="2" y="52"/>
                    </a:lnTo>
                    <a:lnTo>
                      <a:pt x="6" y="39"/>
                    </a:lnTo>
                    <a:lnTo>
                      <a:pt x="8" y="37"/>
                    </a:lnTo>
                    <a:lnTo>
                      <a:pt x="10" y="33"/>
                    </a:lnTo>
                    <a:lnTo>
                      <a:pt x="15" y="26"/>
                    </a:lnTo>
                    <a:lnTo>
                      <a:pt x="15" y="22"/>
                    </a:lnTo>
                    <a:lnTo>
                      <a:pt x="17" y="18"/>
                    </a:lnTo>
                    <a:lnTo>
                      <a:pt x="19" y="17"/>
                    </a:lnTo>
                    <a:lnTo>
                      <a:pt x="21" y="15"/>
                    </a:lnTo>
                    <a:lnTo>
                      <a:pt x="25" y="15"/>
                    </a:lnTo>
                    <a:lnTo>
                      <a:pt x="28" y="15"/>
                    </a:lnTo>
                    <a:lnTo>
                      <a:pt x="32" y="11"/>
                    </a:lnTo>
                    <a:lnTo>
                      <a:pt x="32" y="9"/>
                    </a:lnTo>
                    <a:lnTo>
                      <a:pt x="36" y="7"/>
                    </a:lnTo>
                    <a:lnTo>
                      <a:pt x="42" y="7"/>
                    </a:lnTo>
                    <a:lnTo>
                      <a:pt x="45" y="7"/>
                    </a:lnTo>
                    <a:lnTo>
                      <a:pt x="49" y="5"/>
                    </a:lnTo>
                    <a:lnTo>
                      <a:pt x="53" y="5"/>
                    </a:lnTo>
                    <a:lnTo>
                      <a:pt x="57" y="3"/>
                    </a:lnTo>
                    <a:lnTo>
                      <a:pt x="60" y="1"/>
                    </a:lnTo>
                    <a:lnTo>
                      <a:pt x="62" y="0"/>
                    </a:lnTo>
                    <a:lnTo>
                      <a:pt x="66" y="0"/>
                    </a:lnTo>
                    <a:lnTo>
                      <a:pt x="70" y="0"/>
                    </a:lnTo>
                    <a:lnTo>
                      <a:pt x="72" y="1"/>
                    </a:lnTo>
                    <a:lnTo>
                      <a:pt x="74" y="5"/>
                    </a:lnTo>
                    <a:lnTo>
                      <a:pt x="74"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5" name="Freeform 76">
                <a:extLst>
                  <a:ext uri="{FF2B5EF4-FFF2-40B4-BE49-F238E27FC236}">
                    <a16:creationId xmlns:a16="http://schemas.microsoft.com/office/drawing/2014/main" id="{4B027C1B-3D07-4659-A2CC-21D5C375A0F4}"/>
                  </a:ext>
                </a:extLst>
              </p:cNvPr>
              <p:cNvSpPr>
                <a:spLocks/>
              </p:cNvSpPr>
              <p:nvPr/>
            </p:nvSpPr>
            <p:spPr bwMode="auto">
              <a:xfrm>
                <a:off x="7022274" y="5686912"/>
                <a:ext cx="17248" cy="31046"/>
              </a:xfrm>
              <a:custGeom>
                <a:avLst/>
                <a:gdLst>
                  <a:gd name="T0" fmla="*/ 7 w 20"/>
                  <a:gd name="T1" fmla="*/ 34 h 36"/>
                  <a:gd name="T2" fmla="*/ 9 w 20"/>
                  <a:gd name="T3" fmla="*/ 32 h 36"/>
                  <a:gd name="T4" fmla="*/ 11 w 20"/>
                  <a:gd name="T5" fmla="*/ 29 h 36"/>
                  <a:gd name="T6" fmla="*/ 9 w 20"/>
                  <a:gd name="T7" fmla="*/ 25 h 36"/>
                  <a:gd name="T8" fmla="*/ 5 w 20"/>
                  <a:gd name="T9" fmla="*/ 25 h 36"/>
                  <a:gd name="T10" fmla="*/ 1 w 20"/>
                  <a:gd name="T11" fmla="*/ 25 h 36"/>
                  <a:gd name="T12" fmla="*/ 3 w 20"/>
                  <a:gd name="T13" fmla="*/ 21 h 36"/>
                  <a:gd name="T14" fmla="*/ 1 w 20"/>
                  <a:gd name="T15" fmla="*/ 17 h 36"/>
                  <a:gd name="T16" fmla="*/ 0 w 20"/>
                  <a:gd name="T17" fmla="*/ 15 h 36"/>
                  <a:gd name="T18" fmla="*/ 0 w 20"/>
                  <a:gd name="T19" fmla="*/ 14 h 36"/>
                  <a:gd name="T20" fmla="*/ 5 w 20"/>
                  <a:gd name="T21" fmla="*/ 14 h 36"/>
                  <a:gd name="T22" fmla="*/ 9 w 20"/>
                  <a:gd name="T23" fmla="*/ 12 h 36"/>
                  <a:gd name="T24" fmla="*/ 11 w 20"/>
                  <a:gd name="T25" fmla="*/ 10 h 36"/>
                  <a:gd name="T26" fmla="*/ 13 w 20"/>
                  <a:gd name="T27" fmla="*/ 8 h 36"/>
                  <a:gd name="T28" fmla="*/ 15 w 20"/>
                  <a:gd name="T29" fmla="*/ 4 h 36"/>
                  <a:gd name="T30" fmla="*/ 15 w 20"/>
                  <a:gd name="T31" fmla="*/ 0 h 36"/>
                  <a:gd name="T32" fmla="*/ 18 w 20"/>
                  <a:gd name="T33" fmla="*/ 6 h 36"/>
                  <a:gd name="T34" fmla="*/ 20 w 20"/>
                  <a:gd name="T35" fmla="*/ 8 h 36"/>
                  <a:gd name="T36" fmla="*/ 20 w 20"/>
                  <a:gd name="T37" fmla="*/ 10 h 36"/>
                  <a:gd name="T38" fmla="*/ 18 w 20"/>
                  <a:gd name="T39" fmla="*/ 15 h 36"/>
                  <a:gd name="T40" fmla="*/ 18 w 20"/>
                  <a:gd name="T41" fmla="*/ 19 h 36"/>
                  <a:gd name="T42" fmla="*/ 17 w 20"/>
                  <a:gd name="T43" fmla="*/ 23 h 36"/>
                  <a:gd name="T44" fmla="*/ 15 w 20"/>
                  <a:gd name="T45" fmla="*/ 25 h 36"/>
                  <a:gd name="T46" fmla="*/ 13 w 20"/>
                  <a:gd name="T47" fmla="*/ 29 h 36"/>
                  <a:gd name="T48" fmla="*/ 11 w 20"/>
                  <a:gd name="T49" fmla="*/ 30 h 36"/>
                  <a:gd name="T50" fmla="*/ 9 w 20"/>
                  <a:gd name="T51" fmla="*/ 32 h 36"/>
                  <a:gd name="T52" fmla="*/ 7 w 20"/>
                  <a:gd name="T53" fmla="*/ 36 h 36"/>
                  <a:gd name="T54" fmla="*/ 7 w 20"/>
                  <a:gd name="T5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6">
                    <a:moveTo>
                      <a:pt x="7" y="34"/>
                    </a:moveTo>
                    <a:lnTo>
                      <a:pt x="9" y="32"/>
                    </a:lnTo>
                    <a:lnTo>
                      <a:pt x="11" y="29"/>
                    </a:lnTo>
                    <a:lnTo>
                      <a:pt x="9" y="25"/>
                    </a:lnTo>
                    <a:lnTo>
                      <a:pt x="5" y="25"/>
                    </a:lnTo>
                    <a:lnTo>
                      <a:pt x="1" y="25"/>
                    </a:lnTo>
                    <a:lnTo>
                      <a:pt x="3" y="21"/>
                    </a:lnTo>
                    <a:lnTo>
                      <a:pt x="1" y="17"/>
                    </a:lnTo>
                    <a:lnTo>
                      <a:pt x="0" y="15"/>
                    </a:lnTo>
                    <a:lnTo>
                      <a:pt x="0" y="14"/>
                    </a:lnTo>
                    <a:lnTo>
                      <a:pt x="5" y="14"/>
                    </a:lnTo>
                    <a:lnTo>
                      <a:pt x="9" y="12"/>
                    </a:lnTo>
                    <a:lnTo>
                      <a:pt x="11" y="10"/>
                    </a:lnTo>
                    <a:lnTo>
                      <a:pt x="13" y="8"/>
                    </a:lnTo>
                    <a:lnTo>
                      <a:pt x="15" y="4"/>
                    </a:lnTo>
                    <a:lnTo>
                      <a:pt x="15" y="0"/>
                    </a:lnTo>
                    <a:lnTo>
                      <a:pt x="18" y="6"/>
                    </a:lnTo>
                    <a:lnTo>
                      <a:pt x="20" y="8"/>
                    </a:lnTo>
                    <a:lnTo>
                      <a:pt x="20" y="10"/>
                    </a:lnTo>
                    <a:lnTo>
                      <a:pt x="18" y="15"/>
                    </a:lnTo>
                    <a:lnTo>
                      <a:pt x="18" y="19"/>
                    </a:lnTo>
                    <a:lnTo>
                      <a:pt x="17" y="23"/>
                    </a:lnTo>
                    <a:lnTo>
                      <a:pt x="15" y="25"/>
                    </a:lnTo>
                    <a:lnTo>
                      <a:pt x="13" y="29"/>
                    </a:lnTo>
                    <a:lnTo>
                      <a:pt x="11" y="30"/>
                    </a:lnTo>
                    <a:lnTo>
                      <a:pt x="9" y="32"/>
                    </a:lnTo>
                    <a:lnTo>
                      <a:pt x="7" y="36"/>
                    </a:lnTo>
                    <a:lnTo>
                      <a:pt x="7" y="3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6" name="Freeform 77">
                <a:extLst>
                  <a:ext uri="{FF2B5EF4-FFF2-40B4-BE49-F238E27FC236}">
                    <a16:creationId xmlns:a16="http://schemas.microsoft.com/office/drawing/2014/main" id="{2369C15E-8CA0-4BEA-8D14-4E95B1641EA2}"/>
                  </a:ext>
                </a:extLst>
              </p:cNvPr>
              <p:cNvSpPr>
                <a:spLocks/>
              </p:cNvSpPr>
              <p:nvPr/>
            </p:nvSpPr>
            <p:spPr bwMode="auto">
              <a:xfrm>
                <a:off x="7010200" y="5686912"/>
                <a:ext cx="23285" cy="31046"/>
              </a:xfrm>
              <a:custGeom>
                <a:avLst/>
                <a:gdLst>
                  <a:gd name="T0" fmla="*/ 27 w 27"/>
                  <a:gd name="T1" fmla="*/ 14 h 36"/>
                  <a:gd name="T2" fmla="*/ 27 w 27"/>
                  <a:gd name="T3" fmla="*/ 17 h 36"/>
                  <a:gd name="T4" fmla="*/ 25 w 27"/>
                  <a:gd name="T5" fmla="*/ 21 h 36"/>
                  <a:gd name="T6" fmla="*/ 25 w 27"/>
                  <a:gd name="T7" fmla="*/ 23 h 36"/>
                  <a:gd name="T8" fmla="*/ 19 w 27"/>
                  <a:gd name="T9" fmla="*/ 29 h 36"/>
                  <a:gd name="T10" fmla="*/ 19 w 27"/>
                  <a:gd name="T11" fmla="*/ 30 h 36"/>
                  <a:gd name="T12" fmla="*/ 17 w 27"/>
                  <a:gd name="T13" fmla="*/ 34 h 36"/>
                  <a:gd name="T14" fmla="*/ 15 w 27"/>
                  <a:gd name="T15" fmla="*/ 36 h 36"/>
                  <a:gd name="T16" fmla="*/ 14 w 27"/>
                  <a:gd name="T17" fmla="*/ 36 h 36"/>
                  <a:gd name="T18" fmla="*/ 12 w 27"/>
                  <a:gd name="T19" fmla="*/ 32 h 36"/>
                  <a:gd name="T20" fmla="*/ 12 w 27"/>
                  <a:gd name="T21" fmla="*/ 29 h 36"/>
                  <a:gd name="T22" fmla="*/ 0 w 27"/>
                  <a:gd name="T23" fmla="*/ 27 h 36"/>
                  <a:gd name="T24" fmla="*/ 0 w 27"/>
                  <a:gd name="T25" fmla="*/ 25 h 36"/>
                  <a:gd name="T26" fmla="*/ 2 w 27"/>
                  <a:gd name="T27" fmla="*/ 23 h 36"/>
                  <a:gd name="T28" fmla="*/ 4 w 27"/>
                  <a:gd name="T29" fmla="*/ 19 h 36"/>
                  <a:gd name="T30" fmla="*/ 2 w 27"/>
                  <a:gd name="T31" fmla="*/ 15 h 36"/>
                  <a:gd name="T32" fmla="*/ 6 w 27"/>
                  <a:gd name="T33" fmla="*/ 15 h 36"/>
                  <a:gd name="T34" fmla="*/ 14 w 27"/>
                  <a:gd name="T35" fmla="*/ 15 h 36"/>
                  <a:gd name="T36" fmla="*/ 15 w 27"/>
                  <a:gd name="T37" fmla="*/ 14 h 36"/>
                  <a:gd name="T38" fmla="*/ 19 w 27"/>
                  <a:gd name="T39" fmla="*/ 4 h 36"/>
                  <a:gd name="T40" fmla="*/ 21 w 27"/>
                  <a:gd name="T41" fmla="*/ 2 h 36"/>
                  <a:gd name="T42" fmla="*/ 25 w 27"/>
                  <a:gd name="T43" fmla="*/ 0 h 36"/>
                  <a:gd name="T44" fmla="*/ 27 w 27"/>
                  <a:gd name="T45" fmla="*/ 4 h 36"/>
                  <a:gd name="T46" fmla="*/ 27 w 27"/>
                  <a:gd name="T47"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6">
                    <a:moveTo>
                      <a:pt x="27" y="14"/>
                    </a:moveTo>
                    <a:lnTo>
                      <a:pt x="27" y="17"/>
                    </a:lnTo>
                    <a:lnTo>
                      <a:pt x="25" y="21"/>
                    </a:lnTo>
                    <a:lnTo>
                      <a:pt x="25" y="23"/>
                    </a:lnTo>
                    <a:lnTo>
                      <a:pt x="19" y="29"/>
                    </a:lnTo>
                    <a:lnTo>
                      <a:pt x="19" y="30"/>
                    </a:lnTo>
                    <a:lnTo>
                      <a:pt x="17" y="34"/>
                    </a:lnTo>
                    <a:lnTo>
                      <a:pt x="15" y="36"/>
                    </a:lnTo>
                    <a:lnTo>
                      <a:pt x="14" y="36"/>
                    </a:lnTo>
                    <a:lnTo>
                      <a:pt x="12" y="32"/>
                    </a:lnTo>
                    <a:lnTo>
                      <a:pt x="12" y="29"/>
                    </a:lnTo>
                    <a:lnTo>
                      <a:pt x="0" y="27"/>
                    </a:lnTo>
                    <a:lnTo>
                      <a:pt x="0" y="25"/>
                    </a:lnTo>
                    <a:lnTo>
                      <a:pt x="2" y="23"/>
                    </a:lnTo>
                    <a:lnTo>
                      <a:pt x="4" y="19"/>
                    </a:lnTo>
                    <a:lnTo>
                      <a:pt x="2" y="15"/>
                    </a:lnTo>
                    <a:lnTo>
                      <a:pt x="6" y="15"/>
                    </a:lnTo>
                    <a:lnTo>
                      <a:pt x="14" y="15"/>
                    </a:lnTo>
                    <a:lnTo>
                      <a:pt x="15" y="14"/>
                    </a:lnTo>
                    <a:lnTo>
                      <a:pt x="19" y="4"/>
                    </a:lnTo>
                    <a:lnTo>
                      <a:pt x="21" y="2"/>
                    </a:lnTo>
                    <a:lnTo>
                      <a:pt x="25" y="0"/>
                    </a:lnTo>
                    <a:lnTo>
                      <a:pt x="27" y="4"/>
                    </a:lnTo>
                    <a:lnTo>
                      <a:pt x="27" y="1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7" name="Freeform 78">
                <a:extLst>
                  <a:ext uri="{FF2B5EF4-FFF2-40B4-BE49-F238E27FC236}">
                    <a16:creationId xmlns:a16="http://schemas.microsoft.com/office/drawing/2014/main" id="{E30C923F-D9A0-4B28-81A0-B4BAC74F3CB1}"/>
                  </a:ext>
                </a:extLst>
              </p:cNvPr>
              <p:cNvSpPr>
                <a:spLocks/>
              </p:cNvSpPr>
              <p:nvPr/>
            </p:nvSpPr>
            <p:spPr bwMode="auto">
              <a:xfrm>
                <a:off x="6950695" y="5765390"/>
                <a:ext cx="6037" cy="6037"/>
              </a:xfrm>
              <a:custGeom>
                <a:avLst/>
                <a:gdLst>
                  <a:gd name="T0" fmla="*/ 7 w 7"/>
                  <a:gd name="T1" fmla="*/ 5 h 7"/>
                  <a:gd name="T2" fmla="*/ 4 w 7"/>
                  <a:gd name="T3" fmla="*/ 7 h 7"/>
                  <a:gd name="T4" fmla="*/ 2 w 7"/>
                  <a:gd name="T5" fmla="*/ 5 h 7"/>
                  <a:gd name="T6" fmla="*/ 0 w 7"/>
                  <a:gd name="T7" fmla="*/ 1 h 7"/>
                  <a:gd name="T8" fmla="*/ 4 w 7"/>
                  <a:gd name="T9" fmla="*/ 0 h 7"/>
                  <a:gd name="T10" fmla="*/ 5 w 7"/>
                  <a:gd name="T11" fmla="*/ 0 h 7"/>
                  <a:gd name="T12" fmla="*/ 7 w 7"/>
                  <a:gd name="T13" fmla="*/ 3 h 7"/>
                  <a:gd name="T14" fmla="*/ 7 w 7"/>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5"/>
                    </a:moveTo>
                    <a:lnTo>
                      <a:pt x="4" y="7"/>
                    </a:lnTo>
                    <a:lnTo>
                      <a:pt x="2" y="5"/>
                    </a:lnTo>
                    <a:lnTo>
                      <a:pt x="0" y="1"/>
                    </a:lnTo>
                    <a:lnTo>
                      <a:pt x="4" y="0"/>
                    </a:lnTo>
                    <a:lnTo>
                      <a:pt x="5" y="0"/>
                    </a:lnTo>
                    <a:lnTo>
                      <a:pt x="7" y="3"/>
                    </a:lnTo>
                    <a:lnTo>
                      <a:pt x="7"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8" name="Freeform 79">
                <a:extLst>
                  <a:ext uri="{FF2B5EF4-FFF2-40B4-BE49-F238E27FC236}">
                    <a16:creationId xmlns:a16="http://schemas.microsoft.com/office/drawing/2014/main" id="{944DF223-A23C-442C-86B9-47B9B4A02351}"/>
                  </a:ext>
                </a:extLst>
              </p:cNvPr>
              <p:cNvSpPr>
                <a:spLocks/>
              </p:cNvSpPr>
              <p:nvPr/>
            </p:nvSpPr>
            <p:spPr bwMode="auto">
              <a:xfrm>
                <a:off x="6932584" y="5778326"/>
                <a:ext cx="6899" cy="7762"/>
              </a:xfrm>
              <a:custGeom>
                <a:avLst/>
                <a:gdLst>
                  <a:gd name="T0" fmla="*/ 6 w 8"/>
                  <a:gd name="T1" fmla="*/ 7 h 9"/>
                  <a:gd name="T2" fmla="*/ 4 w 8"/>
                  <a:gd name="T3" fmla="*/ 9 h 9"/>
                  <a:gd name="T4" fmla="*/ 0 w 8"/>
                  <a:gd name="T5" fmla="*/ 9 h 9"/>
                  <a:gd name="T6" fmla="*/ 0 w 8"/>
                  <a:gd name="T7" fmla="*/ 5 h 9"/>
                  <a:gd name="T8" fmla="*/ 2 w 8"/>
                  <a:gd name="T9" fmla="*/ 1 h 9"/>
                  <a:gd name="T10" fmla="*/ 4 w 8"/>
                  <a:gd name="T11" fmla="*/ 0 h 9"/>
                  <a:gd name="T12" fmla="*/ 8 w 8"/>
                  <a:gd name="T13" fmla="*/ 0 h 9"/>
                  <a:gd name="T14" fmla="*/ 8 w 8"/>
                  <a:gd name="T15" fmla="*/ 3 h 9"/>
                  <a:gd name="T16" fmla="*/ 8 w 8"/>
                  <a:gd name="T17" fmla="*/ 5 h 9"/>
                  <a:gd name="T18" fmla="*/ 6 w 8"/>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6" y="7"/>
                    </a:moveTo>
                    <a:lnTo>
                      <a:pt x="4" y="9"/>
                    </a:lnTo>
                    <a:lnTo>
                      <a:pt x="0" y="9"/>
                    </a:lnTo>
                    <a:lnTo>
                      <a:pt x="0" y="5"/>
                    </a:lnTo>
                    <a:lnTo>
                      <a:pt x="2" y="1"/>
                    </a:lnTo>
                    <a:lnTo>
                      <a:pt x="4" y="0"/>
                    </a:lnTo>
                    <a:lnTo>
                      <a:pt x="8" y="0"/>
                    </a:lnTo>
                    <a:lnTo>
                      <a:pt x="8" y="3"/>
                    </a:lnTo>
                    <a:lnTo>
                      <a:pt x="8" y="5"/>
                    </a:lnTo>
                    <a:lnTo>
                      <a:pt x="6"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79" name="Freeform 80">
                <a:extLst>
                  <a:ext uri="{FF2B5EF4-FFF2-40B4-BE49-F238E27FC236}">
                    <a16:creationId xmlns:a16="http://schemas.microsoft.com/office/drawing/2014/main" id="{AC7307AB-051D-4015-835F-7C423C17F576}"/>
                  </a:ext>
                </a:extLst>
              </p:cNvPr>
              <p:cNvSpPr>
                <a:spLocks/>
              </p:cNvSpPr>
              <p:nvPr/>
            </p:nvSpPr>
            <p:spPr bwMode="auto">
              <a:xfrm>
                <a:off x="6806675" y="5889575"/>
                <a:ext cx="7762" cy="12936"/>
              </a:xfrm>
              <a:custGeom>
                <a:avLst/>
                <a:gdLst>
                  <a:gd name="T0" fmla="*/ 9 w 9"/>
                  <a:gd name="T1" fmla="*/ 8 h 15"/>
                  <a:gd name="T2" fmla="*/ 7 w 9"/>
                  <a:gd name="T3" fmla="*/ 11 h 15"/>
                  <a:gd name="T4" fmla="*/ 7 w 9"/>
                  <a:gd name="T5" fmla="*/ 11 h 15"/>
                  <a:gd name="T6" fmla="*/ 5 w 9"/>
                  <a:gd name="T7" fmla="*/ 13 h 15"/>
                  <a:gd name="T8" fmla="*/ 1 w 9"/>
                  <a:gd name="T9" fmla="*/ 15 h 15"/>
                  <a:gd name="T10" fmla="*/ 0 w 9"/>
                  <a:gd name="T11" fmla="*/ 11 h 15"/>
                  <a:gd name="T12" fmla="*/ 0 w 9"/>
                  <a:gd name="T13" fmla="*/ 9 h 15"/>
                  <a:gd name="T14" fmla="*/ 0 w 9"/>
                  <a:gd name="T15" fmla="*/ 6 h 15"/>
                  <a:gd name="T16" fmla="*/ 0 w 9"/>
                  <a:gd name="T17" fmla="*/ 0 h 15"/>
                  <a:gd name="T18" fmla="*/ 1 w 9"/>
                  <a:gd name="T19" fmla="*/ 2 h 15"/>
                  <a:gd name="T20" fmla="*/ 5 w 9"/>
                  <a:gd name="T21" fmla="*/ 4 h 15"/>
                  <a:gd name="T22" fmla="*/ 9 w 9"/>
                  <a:gd name="T2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5">
                    <a:moveTo>
                      <a:pt x="9" y="8"/>
                    </a:moveTo>
                    <a:lnTo>
                      <a:pt x="7" y="11"/>
                    </a:lnTo>
                    <a:lnTo>
                      <a:pt x="7" y="11"/>
                    </a:lnTo>
                    <a:lnTo>
                      <a:pt x="5" y="13"/>
                    </a:lnTo>
                    <a:lnTo>
                      <a:pt x="1" y="15"/>
                    </a:lnTo>
                    <a:lnTo>
                      <a:pt x="0" y="11"/>
                    </a:lnTo>
                    <a:lnTo>
                      <a:pt x="0" y="9"/>
                    </a:lnTo>
                    <a:lnTo>
                      <a:pt x="0" y="6"/>
                    </a:lnTo>
                    <a:lnTo>
                      <a:pt x="0" y="0"/>
                    </a:lnTo>
                    <a:lnTo>
                      <a:pt x="1" y="2"/>
                    </a:lnTo>
                    <a:lnTo>
                      <a:pt x="5" y="4"/>
                    </a:lnTo>
                    <a:lnTo>
                      <a:pt x="9"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0" name="Freeform 81">
                <a:extLst>
                  <a:ext uri="{FF2B5EF4-FFF2-40B4-BE49-F238E27FC236}">
                    <a16:creationId xmlns:a16="http://schemas.microsoft.com/office/drawing/2014/main" id="{80D7822B-578D-4B6C-8B08-DC460FCA9AA1}"/>
                  </a:ext>
                </a:extLst>
              </p:cNvPr>
              <p:cNvSpPr>
                <a:spLocks/>
              </p:cNvSpPr>
              <p:nvPr/>
            </p:nvSpPr>
            <p:spPr bwMode="auto">
              <a:xfrm>
                <a:off x="6713536" y="5911135"/>
                <a:ext cx="18110" cy="18973"/>
              </a:xfrm>
              <a:custGeom>
                <a:avLst/>
                <a:gdLst>
                  <a:gd name="T0" fmla="*/ 21 w 21"/>
                  <a:gd name="T1" fmla="*/ 7 h 22"/>
                  <a:gd name="T2" fmla="*/ 21 w 21"/>
                  <a:gd name="T3" fmla="*/ 7 h 22"/>
                  <a:gd name="T4" fmla="*/ 19 w 21"/>
                  <a:gd name="T5" fmla="*/ 7 h 22"/>
                  <a:gd name="T6" fmla="*/ 19 w 21"/>
                  <a:gd name="T7" fmla="*/ 11 h 22"/>
                  <a:gd name="T8" fmla="*/ 17 w 21"/>
                  <a:gd name="T9" fmla="*/ 13 h 22"/>
                  <a:gd name="T10" fmla="*/ 14 w 21"/>
                  <a:gd name="T11" fmla="*/ 15 h 22"/>
                  <a:gd name="T12" fmla="*/ 10 w 21"/>
                  <a:gd name="T13" fmla="*/ 16 h 22"/>
                  <a:gd name="T14" fmla="*/ 8 w 21"/>
                  <a:gd name="T15" fmla="*/ 18 h 22"/>
                  <a:gd name="T16" fmla="*/ 6 w 21"/>
                  <a:gd name="T17" fmla="*/ 20 h 22"/>
                  <a:gd name="T18" fmla="*/ 2 w 21"/>
                  <a:gd name="T19" fmla="*/ 22 h 22"/>
                  <a:gd name="T20" fmla="*/ 0 w 21"/>
                  <a:gd name="T21" fmla="*/ 20 h 22"/>
                  <a:gd name="T22" fmla="*/ 0 w 21"/>
                  <a:gd name="T23" fmla="*/ 15 h 22"/>
                  <a:gd name="T24" fmla="*/ 0 w 21"/>
                  <a:gd name="T25" fmla="*/ 11 h 22"/>
                  <a:gd name="T26" fmla="*/ 2 w 21"/>
                  <a:gd name="T27" fmla="*/ 7 h 22"/>
                  <a:gd name="T28" fmla="*/ 4 w 21"/>
                  <a:gd name="T29" fmla="*/ 5 h 22"/>
                  <a:gd name="T30" fmla="*/ 10 w 21"/>
                  <a:gd name="T31" fmla="*/ 3 h 22"/>
                  <a:gd name="T32" fmla="*/ 14 w 21"/>
                  <a:gd name="T33" fmla="*/ 1 h 22"/>
                  <a:gd name="T34" fmla="*/ 17 w 21"/>
                  <a:gd name="T35" fmla="*/ 0 h 22"/>
                  <a:gd name="T36" fmla="*/ 21 w 21"/>
                  <a:gd name="T37" fmla="*/ 0 h 22"/>
                  <a:gd name="T38" fmla="*/ 21 w 21"/>
                  <a:gd name="T39" fmla="*/ 1 h 22"/>
                  <a:gd name="T40" fmla="*/ 21 w 21"/>
                  <a:gd name="T41"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1" y="7"/>
                    </a:moveTo>
                    <a:lnTo>
                      <a:pt x="21" y="7"/>
                    </a:lnTo>
                    <a:lnTo>
                      <a:pt x="19" y="7"/>
                    </a:lnTo>
                    <a:lnTo>
                      <a:pt x="19" y="11"/>
                    </a:lnTo>
                    <a:lnTo>
                      <a:pt x="17" y="13"/>
                    </a:lnTo>
                    <a:lnTo>
                      <a:pt x="14" y="15"/>
                    </a:lnTo>
                    <a:lnTo>
                      <a:pt x="10" y="16"/>
                    </a:lnTo>
                    <a:lnTo>
                      <a:pt x="8" y="18"/>
                    </a:lnTo>
                    <a:lnTo>
                      <a:pt x="6" y="20"/>
                    </a:lnTo>
                    <a:lnTo>
                      <a:pt x="2" y="22"/>
                    </a:lnTo>
                    <a:lnTo>
                      <a:pt x="0" y="20"/>
                    </a:lnTo>
                    <a:lnTo>
                      <a:pt x="0" y="15"/>
                    </a:lnTo>
                    <a:lnTo>
                      <a:pt x="0" y="11"/>
                    </a:lnTo>
                    <a:lnTo>
                      <a:pt x="2" y="7"/>
                    </a:lnTo>
                    <a:lnTo>
                      <a:pt x="4" y="5"/>
                    </a:lnTo>
                    <a:lnTo>
                      <a:pt x="10" y="3"/>
                    </a:lnTo>
                    <a:lnTo>
                      <a:pt x="14" y="1"/>
                    </a:lnTo>
                    <a:lnTo>
                      <a:pt x="17" y="0"/>
                    </a:lnTo>
                    <a:lnTo>
                      <a:pt x="21" y="0"/>
                    </a:lnTo>
                    <a:lnTo>
                      <a:pt x="21" y="1"/>
                    </a:lnTo>
                    <a:lnTo>
                      <a:pt x="21"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1" name="Freeform 82">
                <a:extLst>
                  <a:ext uri="{FF2B5EF4-FFF2-40B4-BE49-F238E27FC236}">
                    <a16:creationId xmlns:a16="http://schemas.microsoft.com/office/drawing/2014/main" id="{89AB583E-D456-42EC-8917-6CF8720F2AE5}"/>
                  </a:ext>
                </a:extLst>
              </p:cNvPr>
              <p:cNvSpPr>
                <a:spLocks/>
              </p:cNvSpPr>
              <p:nvPr/>
            </p:nvSpPr>
            <p:spPr bwMode="auto">
              <a:xfrm>
                <a:off x="6767004" y="5716233"/>
                <a:ext cx="16386" cy="18110"/>
              </a:xfrm>
              <a:custGeom>
                <a:avLst/>
                <a:gdLst>
                  <a:gd name="T0" fmla="*/ 14 w 19"/>
                  <a:gd name="T1" fmla="*/ 17 h 21"/>
                  <a:gd name="T2" fmla="*/ 10 w 19"/>
                  <a:gd name="T3" fmla="*/ 19 h 21"/>
                  <a:gd name="T4" fmla="*/ 6 w 19"/>
                  <a:gd name="T5" fmla="*/ 21 h 21"/>
                  <a:gd name="T6" fmla="*/ 4 w 19"/>
                  <a:gd name="T7" fmla="*/ 19 h 21"/>
                  <a:gd name="T8" fmla="*/ 0 w 19"/>
                  <a:gd name="T9" fmla="*/ 13 h 21"/>
                  <a:gd name="T10" fmla="*/ 0 w 19"/>
                  <a:gd name="T11" fmla="*/ 10 h 21"/>
                  <a:gd name="T12" fmla="*/ 0 w 19"/>
                  <a:gd name="T13" fmla="*/ 6 h 21"/>
                  <a:gd name="T14" fmla="*/ 0 w 19"/>
                  <a:gd name="T15" fmla="*/ 2 h 21"/>
                  <a:gd name="T16" fmla="*/ 8 w 19"/>
                  <a:gd name="T17" fmla="*/ 2 h 21"/>
                  <a:gd name="T18" fmla="*/ 12 w 19"/>
                  <a:gd name="T19" fmla="*/ 0 h 21"/>
                  <a:gd name="T20" fmla="*/ 14 w 19"/>
                  <a:gd name="T21" fmla="*/ 0 h 21"/>
                  <a:gd name="T22" fmla="*/ 14 w 19"/>
                  <a:gd name="T23" fmla="*/ 4 h 21"/>
                  <a:gd name="T24" fmla="*/ 19 w 19"/>
                  <a:gd name="T25" fmla="*/ 6 h 21"/>
                  <a:gd name="T26" fmla="*/ 19 w 19"/>
                  <a:gd name="T27" fmla="*/ 13 h 21"/>
                  <a:gd name="T28" fmla="*/ 15 w 19"/>
                  <a:gd name="T29" fmla="*/ 15 h 21"/>
                  <a:gd name="T30" fmla="*/ 14 w 19"/>
                  <a:gd name="T31" fmla="*/ 15 h 21"/>
                  <a:gd name="T32" fmla="*/ 14 w 19"/>
                  <a:gd name="T3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1">
                    <a:moveTo>
                      <a:pt x="14" y="17"/>
                    </a:moveTo>
                    <a:lnTo>
                      <a:pt x="10" y="19"/>
                    </a:lnTo>
                    <a:lnTo>
                      <a:pt x="6" y="21"/>
                    </a:lnTo>
                    <a:lnTo>
                      <a:pt x="4" y="19"/>
                    </a:lnTo>
                    <a:lnTo>
                      <a:pt x="0" y="13"/>
                    </a:lnTo>
                    <a:lnTo>
                      <a:pt x="0" y="10"/>
                    </a:lnTo>
                    <a:lnTo>
                      <a:pt x="0" y="6"/>
                    </a:lnTo>
                    <a:lnTo>
                      <a:pt x="0" y="2"/>
                    </a:lnTo>
                    <a:lnTo>
                      <a:pt x="8" y="2"/>
                    </a:lnTo>
                    <a:lnTo>
                      <a:pt x="12" y="0"/>
                    </a:lnTo>
                    <a:lnTo>
                      <a:pt x="14" y="0"/>
                    </a:lnTo>
                    <a:lnTo>
                      <a:pt x="14" y="4"/>
                    </a:lnTo>
                    <a:lnTo>
                      <a:pt x="19" y="6"/>
                    </a:lnTo>
                    <a:lnTo>
                      <a:pt x="19" y="13"/>
                    </a:lnTo>
                    <a:lnTo>
                      <a:pt x="15" y="15"/>
                    </a:lnTo>
                    <a:lnTo>
                      <a:pt x="14" y="15"/>
                    </a:lnTo>
                    <a:lnTo>
                      <a:pt x="14" y="1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2" name="Freeform 83">
                <a:extLst>
                  <a:ext uri="{FF2B5EF4-FFF2-40B4-BE49-F238E27FC236}">
                    <a16:creationId xmlns:a16="http://schemas.microsoft.com/office/drawing/2014/main" id="{C48ACF5F-675D-4237-BCB9-55AAB005063D}"/>
                  </a:ext>
                </a:extLst>
              </p:cNvPr>
              <p:cNvSpPr>
                <a:spLocks/>
              </p:cNvSpPr>
              <p:nvPr/>
            </p:nvSpPr>
            <p:spPr bwMode="auto">
              <a:xfrm>
                <a:off x="6444468" y="5474762"/>
                <a:ext cx="12936" cy="12074"/>
              </a:xfrm>
              <a:custGeom>
                <a:avLst/>
                <a:gdLst>
                  <a:gd name="T0" fmla="*/ 4 w 15"/>
                  <a:gd name="T1" fmla="*/ 4 h 14"/>
                  <a:gd name="T2" fmla="*/ 4 w 15"/>
                  <a:gd name="T3" fmla="*/ 2 h 14"/>
                  <a:gd name="T4" fmla="*/ 8 w 15"/>
                  <a:gd name="T5" fmla="*/ 0 h 14"/>
                  <a:gd name="T6" fmla="*/ 12 w 15"/>
                  <a:gd name="T7" fmla="*/ 0 h 14"/>
                  <a:gd name="T8" fmla="*/ 15 w 15"/>
                  <a:gd name="T9" fmla="*/ 2 h 14"/>
                  <a:gd name="T10" fmla="*/ 13 w 15"/>
                  <a:gd name="T11" fmla="*/ 6 h 14"/>
                  <a:gd name="T12" fmla="*/ 12 w 15"/>
                  <a:gd name="T13" fmla="*/ 8 h 14"/>
                  <a:gd name="T14" fmla="*/ 8 w 15"/>
                  <a:gd name="T15" fmla="*/ 10 h 14"/>
                  <a:gd name="T16" fmla="*/ 4 w 15"/>
                  <a:gd name="T17" fmla="*/ 14 h 14"/>
                  <a:gd name="T18" fmla="*/ 0 w 15"/>
                  <a:gd name="T19" fmla="*/ 14 h 14"/>
                  <a:gd name="T20" fmla="*/ 4 w 15"/>
                  <a:gd name="T2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4" y="4"/>
                    </a:moveTo>
                    <a:lnTo>
                      <a:pt x="4" y="2"/>
                    </a:lnTo>
                    <a:lnTo>
                      <a:pt x="8" y="0"/>
                    </a:lnTo>
                    <a:lnTo>
                      <a:pt x="12" y="0"/>
                    </a:lnTo>
                    <a:lnTo>
                      <a:pt x="15" y="2"/>
                    </a:lnTo>
                    <a:lnTo>
                      <a:pt x="13" y="6"/>
                    </a:lnTo>
                    <a:lnTo>
                      <a:pt x="12" y="8"/>
                    </a:lnTo>
                    <a:lnTo>
                      <a:pt x="8" y="10"/>
                    </a:lnTo>
                    <a:lnTo>
                      <a:pt x="4" y="14"/>
                    </a:lnTo>
                    <a:lnTo>
                      <a:pt x="0" y="14"/>
                    </a:lnTo>
                    <a:lnTo>
                      <a:pt x="4"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3" name="Freeform 84">
                <a:extLst>
                  <a:ext uri="{FF2B5EF4-FFF2-40B4-BE49-F238E27FC236}">
                    <a16:creationId xmlns:a16="http://schemas.microsoft.com/office/drawing/2014/main" id="{38E13539-46DA-466E-B1FF-A56416158C8F}"/>
                  </a:ext>
                </a:extLst>
              </p:cNvPr>
              <p:cNvSpPr>
                <a:spLocks/>
              </p:cNvSpPr>
              <p:nvPr/>
            </p:nvSpPr>
            <p:spPr bwMode="auto">
              <a:xfrm>
                <a:off x="6416872" y="5448890"/>
                <a:ext cx="6899" cy="8624"/>
              </a:xfrm>
              <a:custGeom>
                <a:avLst/>
                <a:gdLst>
                  <a:gd name="T0" fmla="*/ 0 w 8"/>
                  <a:gd name="T1" fmla="*/ 4 h 10"/>
                  <a:gd name="T2" fmla="*/ 2 w 8"/>
                  <a:gd name="T3" fmla="*/ 2 h 10"/>
                  <a:gd name="T4" fmla="*/ 6 w 8"/>
                  <a:gd name="T5" fmla="*/ 0 h 10"/>
                  <a:gd name="T6" fmla="*/ 8 w 8"/>
                  <a:gd name="T7" fmla="*/ 4 h 10"/>
                  <a:gd name="T8" fmla="*/ 8 w 8"/>
                  <a:gd name="T9" fmla="*/ 8 h 10"/>
                  <a:gd name="T10" fmla="*/ 6 w 8"/>
                  <a:gd name="T11" fmla="*/ 10 h 10"/>
                  <a:gd name="T12" fmla="*/ 2 w 8"/>
                  <a:gd name="T13" fmla="*/ 10 h 10"/>
                  <a:gd name="T14" fmla="*/ 0 w 8"/>
                  <a:gd name="T15" fmla="*/ 8 h 10"/>
                  <a:gd name="T16" fmla="*/ 0 w 8"/>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0" y="4"/>
                    </a:moveTo>
                    <a:lnTo>
                      <a:pt x="2" y="2"/>
                    </a:lnTo>
                    <a:lnTo>
                      <a:pt x="6" y="0"/>
                    </a:lnTo>
                    <a:lnTo>
                      <a:pt x="8" y="4"/>
                    </a:lnTo>
                    <a:lnTo>
                      <a:pt x="8" y="8"/>
                    </a:lnTo>
                    <a:lnTo>
                      <a:pt x="6" y="10"/>
                    </a:lnTo>
                    <a:lnTo>
                      <a:pt x="2" y="10"/>
                    </a:lnTo>
                    <a:lnTo>
                      <a:pt x="0" y="8"/>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4" name="Freeform 85">
                <a:extLst>
                  <a:ext uri="{FF2B5EF4-FFF2-40B4-BE49-F238E27FC236}">
                    <a16:creationId xmlns:a16="http://schemas.microsoft.com/office/drawing/2014/main" id="{71F9B31D-6A80-4DDB-8221-6F1ECC3ED756}"/>
                  </a:ext>
                </a:extLst>
              </p:cNvPr>
              <p:cNvSpPr>
                <a:spLocks/>
              </p:cNvSpPr>
              <p:nvPr/>
            </p:nvSpPr>
            <p:spPr bwMode="auto">
              <a:xfrm>
                <a:off x="6422046" y="5435955"/>
                <a:ext cx="5174" cy="8624"/>
              </a:xfrm>
              <a:custGeom>
                <a:avLst/>
                <a:gdLst>
                  <a:gd name="T0" fmla="*/ 0 w 6"/>
                  <a:gd name="T1" fmla="*/ 2 h 10"/>
                  <a:gd name="T2" fmla="*/ 2 w 6"/>
                  <a:gd name="T3" fmla="*/ 0 h 10"/>
                  <a:gd name="T4" fmla="*/ 4 w 6"/>
                  <a:gd name="T5" fmla="*/ 2 h 10"/>
                  <a:gd name="T6" fmla="*/ 6 w 6"/>
                  <a:gd name="T7" fmla="*/ 4 h 10"/>
                  <a:gd name="T8" fmla="*/ 6 w 6"/>
                  <a:gd name="T9" fmla="*/ 8 h 10"/>
                  <a:gd name="T10" fmla="*/ 2 w 6"/>
                  <a:gd name="T11" fmla="*/ 10 h 10"/>
                  <a:gd name="T12" fmla="*/ 2 w 6"/>
                  <a:gd name="T13" fmla="*/ 6 h 10"/>
                  <a:gd name="T14" fmla="*/ 0 w 6"/>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0" y="2"/>
                    </a:moveTo>
                    <a:lnTo>
                      <a:pt x="2" y="0"/>
                    </a:lnTo>
                    <a:lnTo>
                      <a:pt x="4" y="2"/>
                    </a:lnTo>
                    <a:lnTo>
                      <a:pt x="6" y="4"/>
                    </a:lnTo>
                    <a:lnTo>
                      <a:pt x="6" y="8"/>
                    </a:lnTo>
                    <a:lnTo>
                      <a:pt x="2" y="10"/>
                    </a:lnTo>
                    <a:lnTo>
                      <a:pt x="2" y="6"/>
                    </a:lnTo>
                    <a:lnTo>
                      <a:pt x="0" y="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5" name="Freeform 86">
                <a:extLst>
                  <a:ext uri="{FF2B5EF4-FFF2-40B4-BE49-F238E27FC236}">
                    <a16:creationId xmlns:a16="http://schemas.microsoft.com/office/drawing/2014/main" id="{BD07769A-CC67-49A4-A808-5ECB8BDD352E}"/>
                  </a:ext>
                </a:extLst>
              </p:cNvPr>
              <p:cNvSpPr>
                <a:spLocks/>
              </p:cNvSpPr>
              <p:nvPr/>
            </p:nvSpPr>
            <p:spPr bwMode="auto">
              <a:xfrm>
                <a:off x="6423771" y="5418707"/>
                <a:ext cx="7762" cy="11211"/>
              </a:xfrm>
              <a:custGeom>
                <a:avLst/>
                <a:gdLst>
                  <a:gd name="T0" fmla="*/ 4 w 9"/>
                  <a:gd name="T1" fmla="*/ 3 h 13"/>
                  <a:gd name="T2" fmla="*/ 4 w 9"/>
                  <a:gd name="T3" fmla="*/ 2 h 13"/>
                  <a:gd name="T4" fmla="*/ 7 w 9"/>
                  <a:gd name="T5" fmla="*/ 0 h 13"/>
                  <a:gd name="T6" fmla="*/ 9 w 9"/>
                  <a:gd name="T7" fmla="*/ 2 h 13"/>
                  <a:gd name="T8" fmla="*/ 7 w 9"/>
                  <a:gd name="T9" fmla="*/ 3 h 13"/>
                  <a:gd name="T10" fmla="*/ 4 w 9"/>
                  <a:gd name="T11" fmla="*/ 5 h 13"/>
                  <a:gd name="T12" fmla="*/ 5 w 9"/>
                  <a:gd name="T13" fmla="*/ 13 h 13"/>
                  <a:gd name="T14" fmla="*/ 2 w 9"/>
                  <a:gd name="T15" fmla="*/ 11 h 13"/>
                  <a:gd name="T16" fmla="*/ 0 w 9"/>
                  <a:gd name="T17" fmla="*/ 9 h 13"/>
                  <a:gd name="T18" fmla="*/ 2 w 9"/>
                  <a:gd name="T19" fmla="*/ 5 h 13"/>
                  <a:gd name="T20" fmla="*/ 4 w 9"/>
                  <a:gd name="T2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4" y="3"/>
                    </a:moveTo>
                    <a:lnTo>
                      <a:pt x="4" y="2"/>
                    </a:lnTo>
                    <a:lnTo>
                      <a:pt x="7" y="0"/>
                    </a:lnTo>
                    <a:lnTo>
                      <a:pt x="9" y="2"/>
                    </a:lnTo>
                    <a:lnTo>
                      <a:pt x="7" y="3"/>
                    </a:lnTo>
                    <a:lnTo>
                      <a:pt x="4" y="5"/>
                    </a:lnTo>
                    <a:lnTo>
                      <a:pt x="5" y="13"/>
                    </a:lnTo>
                    <a:lnTo>
                      <a:pt x="2" y="11"/>
                    </a:lnTo>
                    <a:lnTo>
                      <a:pt x="0" y="9"/>
                    </a:lnTo>
                    <a:lnTo>
                      <a:pt x="2" y="5"/>
                    </a:lnTo>
                    <a:lnTo>
                      <a:pt x="4" y="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6" name="Freeform 87">
                <a:extLst>
                  <a:ext uri="{FF2B5EF4-FFF2-40B4-BE49-F238E27FC236}">
                    <a16:creationId xmlns:a16="http://schemas.microsoft.com/office/drawing/2014/main" id="{3C83742B-4120-4352-AD0A-59DE7F93CA56}"/>
                  </a:ext>
                </a:extLst>
              </p:cNvPr>
              <p:cNvSpPr>
                <a:spLocks/>
              </p:cNvSpPr>
              <p:nvPr/>
            </p:nvSpPr>
            <p:spPr bwMode="auto">
              <a:xfrm>
                <a:off x="6493625" y="5302283"/>
                <a:ext cx="18973" cy="13798"/>
              </a:xfrm>
              <a:custGeom>
                <a:avLst/>
                <a:gdLst>
                  <a:gd name="T0" fmla="*/ 22 w 22"/>
                  <a:gd name="T1" fmla="*/ 3 h 16"/>
                  <a:gd name="T2" fmla="*/ 22 w 22"/>
                  <a:gd name="T3" fmla="*/ 7 h 16"/>
                  <a:gd name="T4" fmla="*/ 20 w 22"/>
                  <a:gd name="T5" fmla="*/ 9 h 16"/>
                  <a:gd name="T6" fmla="*/ 15 w 22"/>
                  <a:gd name="T7" fmla="*/ 13 h 16"/>
                  <a:gd name="T8" fmla="*/ 7 w 22"/>
                  <a:gd name="T9" fmla="*/ 15 h 16"/>
                  <a:gd name="T10" fmla="*/ 3 w 22"/>
                  <a:gd name="T11" fmla="*/ 16 h 16"/>
                  <a:gd name="T12" fmla="*/ 0 w 22"/>
                  <a:gd name="T13" fmla="*/ 16 h 16"/>
                  <a:gd name="T14" fmla="*/ 0 w 22"/>
                  <a:gd name="T15" fmla="*/ 9 h 16"/>
                  <a:gd name="T16" fmla="*/ 0 w 22"/>
                  <a:gd name="T17" fmla="*/ 5 h 16"/>
                  <a:gd name="T18" fmla="*/ 3 w 22"/>
                  <a:gd name="T19" fmla="*/ 3 h 16"/>
                  <a:gd name="T20" fmla="*/ 13 w 22"/>
                  <a:gd name="T21" fmla="*/ 1 h 16"/>
                  <a:gd name="T22" fmla="*/ 17 w 22"/>
                  <a:gd name="T23" fmla="*/ 0 h 16"/>
                  <a:gd name="T24" fmla="*/ 22 w 22"/>
                  <a:gd name="T25" fmla="*/ 3 h 16"/>
                  <a:gd name="T26" fmla="*/ 22 w 22"/>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6">
                    <a:moveTo>
                      <a:pt x="22" y="3"/>
                    </a:moveTo>
                    <a:lnTo>
                      <a:pt x="22" y="7"/>
                    </a:lnTo>
                    <a:lnTo>
                      <a:pt x="20" y="9"/>
                    </a:lnTo>
                    <a:lnTo>
                      <a:pt x="15" y="13"/>
                    </a:lnTo>
                    <a:lnTo>
                      <a:pt x="7" y="15"/>
                    </a:lnTo>
                    <a:lnTo>
                      <a:pt x="3" y="16"/>
                    </a:lnTo>
                    <a:lnTo>
                      <a:pt x="0" y="16"/>
                    </a:lnTo>
                    <a:lnTo>
                      <a:pt x="0" y="9"/>
                    </a:lnTo>
                    <a:lnTo>
                      <a:pt x="0" y="5"/>
                    </a:lnTo>
                    <a:lnTo>
                      <a:pt x="3" y="3"/>
                    </a:lnTo>
                    <a:lnTo>
                      <a:pt x="13" y="1"/>
                    </a:lnTo>
                    <a:lnTo>
                      <a:pt x="17" y="0"/>
                    </a:lnTo>
                    <a:lnTo>
                      <a:pt x="22" y="3"/>
                    </a:lnTo>
                    <a:lnTo>
                      <a:pt x="22" y="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7" name="Freeform 88">
                <a:extLst>
                  <a:ext uri="{FF2B5EF4-FFF2-40B4-BE49-F238E27FC236}">
                    <a16:creationId xmlns:a16="http://schemas.microsoft.com/office/drawing/2014/main" id="{BD279BD1-FCB0-4008-88C7-329DAC73D7A3}"/>
                  </a:ext>
                </a:extLst>
              </p:cNvPr>
              <p:cNvSpPr>
                <a:spLocks/>
              </p:cNvSpPr>
              <p:nvPr/>
            </p:nvSpPr>
            <p:spPr bwMode="auto">
              <a:xfrm>
                <a:off x="6442744" y="5316082"/>
                <a:ext cx="34496" cy="16386"/>
              </a:xfrm>
              <a:custGeom>
                <a:avLst/>
                <a:gdLst>
                  <a:gd name="T0" fmla="*/ 36 w 40"/>
                  <a:gd name="T1" fmla="*/ 6 h 19"/>
                  <a:gd name="T2" fmla="*/ 34 w 40"/>
                  <a:gd name="T3" fmla="*/ 10 h 19"/>
                  <a:gd name="T4" fmla="*/ 29 w 40"/>
                  <a:gd name="T5" fmla="*/ 12 h 19"/>
                  <a:gd name="T6" fmla="*/ 6 w 40"/>
                  <a:gd name="T7" fmla="*/ 17 h 19"/>
                  <a:gd name="T8" fmla="*/ 2 w 40"/>
                  <a:gd name="T9" fmla="*/ 19 h 19"/>
                  <a:gd name="T10" fmla="*/ 0 w 40"/>
                  <a:gd name="T11" fmla="*/ 17 h 19"/>
                  <a:gd name="T12" fmla="*/ 2 w 40"/>
                  <a:gd name="T13" fmla="*/ 14 h 19"/>
                  <a:gd name="T14" fmla="*/ 4 w 40"/>
                  <a:gd name="T15" fmla="*/ 12 h 19"/>
                  <a:gd name="T16" fmla="*/ 6 w 40"/>
                  <a:gd name="T17" fmla="*/ 10 h 19"/>
                  <a:gd name="T18" fmla="*/ 14 w 40"/>
                  <a:gd name="T19" fmla="*/ 8 h 19"/>
                  <a:gd name="T20" fmla="*/ 21 w 40"/>
                  <a:gd name="T21" fmla="*/ 0 h 19"/>
                  <a:gd name="T22" fmla="*/ 23 w 40"/>
                  <a:gd name="T23" fmla="*/ 0 h 19"/>
                  <a:gd name="T24" fmla="*/ 27 w 40"/>
                  <a:gd name="T25" fmla="*/ 0 h 19"/>
                  <a:gd name="T26" fmla="*/ 40 w 40"/>
                  <a:gd name="T27" fmla="*/ 0 h 19"/>
                  <a:gd name="T28" fmla="*/ 40 w 40"/>
                  <a:gd name="T29" fmla="*/ 2 h 19"/>
                  <a:gd name="T30" fmla="*/ 38 w 40"/>
                  <a:gd name="T31" fmla="*/ 6 h 19"/>
                  <a:gd name="T32" fmla="*/ 36 w 40"/>
                  <a:gd name="T3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9">
                    <a:moveTo>
                      <a:pt x="36" y="6"/>
                    </a:moveTo>
                    <a:lnTo>
                      <a:pt x="34" y="10"/>
                    </a:lnTo>
                    <a:lnTo>
                      <a:pt x="29" y="12"/>
                    </a:lnTo>
                    <a:lnTo>
                      <a:pt x="6" y="17"/>
                    </a:lnTo>
                    <a:lnTo>
                      <a:pt x="2" y="19"/>
                    </a:lnTo>
                    <a:lnTo>
                      <a:pt x="0" y="17"/>
                    </a:lnTo>
                    <a:lnTo>
                      <a:pt x="2" y="14"/>
                    </a:lnTo>
                    <a:lnTo>
                      <a:pt x="4" y="12"/>
                    </a:lnTo>
                    <a:lnTo>
                      <a:pt x="6" y="10"/>
                    </a:lnTo>
                    <a:lnTo>
                      <a:pt x="14" y="8"/>
                    </a:lnTo>
                    <a:lnTo>
                      <a:pt x="21" y="0"/>
                    </a:lnTo>
                    <a:lnTo>
                      <a:pt x="23" y="0"/>
                    </a:lnTo>
                    <a:lnTo>
                      <a:pt x="27" y="0"/>
                    </a:lnTo>
                    <a:lnTo>
                      <a:pt x="40" y="0"/>
                    </a:lnTo>
                    <a:lnTo>
                      <a:pt x="40" y="2"/>
                    </a:lnTo>
                    <a:lnTo>
                      <a:pt x="38" y="6"/>
                    </a:lnTo>
                    <a:lnTo>
                      <a:pt x="36"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8" name="Freeform 89">
                <a:extLst>
                  <a:ext uri="{FF2B5EF4-FFF2-40B4-BE49-F238E27FC236}">
                    <a16:creationId xmlns:a16="http://schemas.microsoft.com/office/drawing/2014/main" id="{597F162F-F794-45D6-96A2-B3F7949EBA4F}"/>
                  </a:ext>
                </a:extLst>
              </p:cNvPr>
              <p:cNvSpPr>
                <a:spLocks/>
              </p:cNvSpPr>
              <p:nvPr/>
            </p:nvSpPr>
            <p:spPr bwMode="auto">
              <a:xfrm>
                <a:off x="6402211" y="5317806"/>
                <a:ext cx="18110" cy="10349"/>
              </a:xfrm>
              <a:custGeom>
                <a:avLst/>
                <a:gdLst>
                  <a:gd name="T0" fmla="*/ 19 w 21"/>
                  <a:gd name="T1" fmla="*/ 6 h 12"/>
                  <a:gd name="T2" fmla="*/ 14 w 21"/>
                  <a:gd name="T3" fmla="*/ 10 h 12"/>
                  <a:gd name="T4" fmla="*/ 6 w 21"/>
                  <a:gd name="T5" fmla="*/ 12 h 12"/>
                  <a:gd name="T6" fmla="*/ 2 w 21"/>
                  <a:gd name="T7" fmla="*/ 12 h 12"/>
                  <a:gd name="T8" fmla="*/ 0 w 21"/>
                  <a:gd name="T9" fmla="*/ 10 h 12"/>
                  <a:gd name="T10" fmla="*/ 2 w 21"/>
                  <a:gd name="T11" fmla="*/ 8 h 12"/>
                  <a:gd name="T12" fmla="*/ 4 w 21"/>
                  <a:gd name="T13" fmla="*/ 6 h 12"/>
                  <a:gd name="T14" fmla="*/ 8 w 21"/>
                  <a:gd name="T15" fmla="*/ 4 h 12"/>
                  <a:gd name="T16" fmla="*/ 14 w 21"/>
                  <a:gd name="T17" fmla="*/ 0 h 12"/>
                  <a:gd name="T18" fmla="*/ 17 w 21"/>
                  <a:gd name="T19" fmla="*/ 0 h 12"/>
                  <a:gd name="T20" fmla="*/ 21 w 21"/>
                  <a:gd name="T21" fmla="*/ 0 h 12"/>
                  <a:gd name="T22" fmla="*/ 21 w 21"/>
                  <a:gd name="T23" fmla="*/ 2 h 12"/>
                  <a:gd name="T24" fmla="*/ 19 w 2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2">
                    <a:moveTo>
                      <a:pt x="19" y="6"/>
                    </a:moveTo>
                    <a:lnTo>
                      <a:pt x="14" y="10"/>
                    </a:lnTo>
                    <a:lnTo>
                      <a:pt x="6" y="12"/>
                    </a:lnTo>
                    <a:lnTo>
                      <a:pt x="2" y="12"/>
                    </a:lnTo>
                    <a:lnTo>
                      <a:pt x="0" y="10"/>
                    </a:lnTo>
                    <a:lnTo>
                      <a:pt x="2" y="8"/>
                    </a:lnTo>
                    <a:lnTo>
                      <a:pt x="4" y="6"/>
                    </a:lnTo>
                    <a:lnTo>
                      <a:pt x="8" y="4"/>
                    </a:lnTo>
                    <a:lnTo>
                      <a:pt x="14" y="0"/>
                    </a:lnTo>
                    <a:lnTo>
                      <a:pt x="17" y="0"/>
                    </a:lnTo>
                    <a:lnTo>
                      <a:pt x="21" y="0"/>
                    </a:lnTo>
                    <a:lnTo>
                      <a:pt x="21" y="2"/>
                    </a:lnTo>
                    <a:lnTo>
                      <a:pt x="19"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89" name="Freeform 90">
                <a:extLst>
                  <a:ext uri="{FF2B5EF4-FFF2-40B4-BE49-F238E27FC236}">
                    <a16:creationId xmlns:a16="http://schemas.microsoft.com/office/drawing/2014/main" id="{3079572E-486B-4F7F-B91F-15AC74A1A533}"/>
                  </a:ext>
                </a:extLst>
              </p:cNvPr>
              <p:cNvSpPr>
                <a:spLocks/>
              </p:cNvSpPr>
              <p:nvPr/>
            </p:nvSpPr>
            <p:spPr bwMode="auto">
              <a:xfrm>
                <a:off x="6429808" y="5241915"/>
                <a:ext cx="5174" cy="7762"/>
              </a:xfrm>
              <a:custGeom>
                <a:avLst/>
                <a:gdLst>
                  <a:gd name="T0" fmla="*/ 6 w 6"/>
                  <a:gd name="T1" fmla="*/ 8 h 9"/>
                  <a:gd name="T2" fmla="*/ 4 w 6"/>
                  <a:gd name="T3" fmla="*/ 8 h 9"/>
                  <a:gd name="T4" fmla="*/ 0 w 6"/>
                  <a:gd name="T5" fmla="*/ 9 h 9"/>
                  <a:gd name="T6" fmla="*/ 0 w 6"/>
                  <a:gd name="T7" fmla="*/ 6 h 9"/>
                  <a:gd name="T8" fmla="*/ 6 w 6"/>
                  <a:gd name="T9" fmla="*/ 0 h 9"/>
                  <a:gd name="T10" fmla="*/ 6 w 6"/>
                  <a:gd name="T11" fmla="*/ 8 h 9"/>
                </a:gdLst>
                <a:ahLst/>
                <a:cxnLst>
                  <a:cxn ang="0">
                    <a:pos x="T0" y="T1"/>
                  </a:cxn>
                  <a:cxn ang="0">
                    <a:pos x="T2" y="T3"/>
                  </a:cxn>
                  <a:cxn ang="0">
                    <a:pos x="T4" y="T5"/>
                  </a:cxn>
                  <a:cxn ang="0">
                    <a:pos x="T6" y="T7"/>
                  </a:cxn>
                  <a:cxn ang="0">
                    <a:pos x="T8" y="T9"/>
                  </a:cxn>
                  <a:cxn ang="0">
                    <a:pos x="T10" y="T11"/>
                  </a:cxn>
                </a:cxnLst>
                <a:rect l="0" t="0" r="r" b="b"/>
                <a:pathLst>
                  <a:path w="6" h="9">
                    <a:moveTo>
                      <a:pt x="6" y="8"/>
                    </a:moveTo>
                    <a:lnTo>
                      <a:pt x="4" y="8"/>
                    </a:lnTo>
                    <a:lnTo>
                      <a:pt x="0" y="9"/>
                    </a:lnTo>
                    <a:lnTo>
                      <a:pt x="0" y="6"/>
                    </a:lnTo>
                    <a:lnTo>
                      <a:pt x="6" y="0"/>
                    </a:lnTo>
                    <a:lnTo>
                      <a:pt x="6"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0" name="Freeform 91">
                <a:extLst>
                  <a:ext uri="{FF2B5EF4-FFF2-40B4-BE49-F238E27FC236}">
                    <a16:creationId xmlns:a16="http://schemas.microsoft.com/office/drawing/2014/main" id="{4D0F5978-FBC2-4460-BCB9-05936FC3797B}"/>
                  </a:ext>
                </a:extLst>
              </p:cNvPr>
              <p:cNvSpPr>
                <a:spLocks/>
              </p:cNvSpPr>
              <p:nvPr/>
            </p:nvSpPr>
            <p:spPr bwMode="auto">
              <a:xfrm>
                <a:off x="6486726" y="5060812"/>
                <a:ext cx="43982" cy="66404"/>
              </a:xfrm>
              <a:custGeom>
                <a:avLst/>
                <a:gdLst>
                  <a:gd name="T0" fmla="*/ 25 w 51"/>
                  <a:gd name="T1" fmla="*/ 5 h 77"/>
                  <a:gd name="T2" fmla="*/ 26 w 51"/>
                  <a:gd name="T3" fmla="*/ 9 h 77"/>
                  <a:gd name="T4" fmla="*/ 26 w 51"/>
                  <a:gd name="T5" fmla="*/ 13 h 77"/>
                  <a:gd name="T6" fmla="*/ 25 w 51"/>
                  <a:gd name="T7" fmla="*/ 15 h 77"/>
                  <a:gd name="T8" fmla="*/ 26 w 51"/>
                  <a:gd name="T9" fmla="*/ 19 h 77"/>
                  <a:gd name="T10" fmla="*/ 28 w 51"/>
                  <a:gd name="T11" fmla="*/ 22 h 77"/>
                  <a:gd name="T12" fmla="*/ 32 w 51"/>
                  <a:gd name="T13" fmla="*/ 28 h 77"/>
                  <a:gd name="T14" fmla="*/ 32 w 51"/>
                  <a:gd name="T15" fmla="*/ 37 h 77"/>
                  <a:gd name="T16" fmla="*/ 34 w 51"/>
                  <a:gd name="T17" fmla="*/ 39 h 77"/>
                  <a:gd name="T18" fmla="*/ 40 w 51"/>
                  <a:gd name="T19" fmla="*/ 41 h 77"/>
                  <a:gd name="T20" fmla="*/ 41 w 51"/>
                  <a:gd name="T21" fmla="*/ 45 h 77"/>
                  <a:gd name="T22" fmla="*/ 43 w 51"/>
                  <a:gd name="T23" fmla="*/ 49 h 77"/>
                  <a:gd name="T24" fmla="*/ 43 w 51"/>
                  <a:gd name="T25" fmla="*/ 56 h 77"/>
                  <a:gd name="T26" fmla="*/ 45 w 51"/>
                  <a:gd name="T27" fmla="*/ 60 h 77"/>
                  <a:gd name="T28" fmla="*/ 51 w 51"/>
                  <a:gd name="T29" fmla="*/ 67 h 77"/>
                  <a:gd name="T30" fmla="*/ 51 w 51"/>
                  <a:gd name="T31" fmla="*/ 71 h 77"/>
                  <a:gd name="T32" fmla="*/ 45 w 51"/>
                  <a:gd name="T33" fmla="*/ 71 h 77"/>
                  <a:gd name="T34" fmla="*/ 43 w 51"/>
                  <a:gd name="T35" fmla="*/ 75 h 77"/>
                  <a:gd name="T36" fmla="*/ 41 w 51"/>
                  <a:gd name="T37" fmla="*/ 77 h 77"/>
                  <a:gd name="T38" fmla="*/ 38 w 51"/>
                  <a:gd name="T39" fmla="*/ 75 h 77"/>
                  <a:gd name="T40" fmla="*/ 34 w 51"/>
                  <a:gd name="T41" fmla="*/ 73 h 77"/>
                  <a:gd name="T42" fmla="*/ 32 w 51"/>
                  <a:gd name="T43" fmla="*/ 71 h 77"/>
                  <a:gd name="T44" fmla="*/ 30 w 51"/>
                  <a:gd name="T45" fmla="*/ 69 h 77"/>
                  <a:gd name="T46" fmla="*/ 28 w 51"/>
                  <a:gd name="T47" fmla="*/ 67 h 77"/>
                  <a:gd name="T48" fmla="*/ 25 w 51"/>
                  <a:gd name="T49" fmla="*/ 66 h 77"/>
                  <a:gd name="T50" fmla="*/ 23 w 51"/>
                  <a:gd name="T51" fmla="*/ 64 h 77"/>
                  <a:gd name="T52" fmla="*/ 19 w 51"/>
                  <a:gd name="T53" fmla="*/ 64 h 77"/>
                  <a:gd name="T54" fmla="*/ 13 w 51"/>
                  <a:gd name="T55" fmla="*/ 64 h 77"/>
                  <a:gd name="T56" fmla="*/ 11 w 51"/>
                  <a:gd name="T57" fmla="*/ 62 h 77"/>
                  <a:gd name="T58" fmla="*/ 10 w 51"/>
                  <a:gd name="T59" fmla="*/ 60 h 77"/>
                  <a:gd name="T60" fmla="*/ 8 w 51"/>
                  <a:gd name="T61" fmla="*/ 56 h 77"/>
                  <a:gd name="T62" fmla="*/ 6 w 51"/>
                  <a:gd name="T63" fmla="*/ 54 h 77"/>
                  <a:gd name="T64" fmla="*/ 4 w 51"/>
                  <a:gd name="T65" fmla="*/ 50 h 77"/>
                  <a:gd name="T66" fmla="*/ 0 w 51"/>
                  <a:gd name="T67" fmla="*/ 49 h 77"/>
                  <a:gd name="T68" fmla="*/ 0 w 51"/>
                  <a:gd name="T69" fmla="*/ 45 h 77"/>
                  <a:gd name="T70" fmla="*/ 4 w 51"/>
                  <a:gd name="T71" fmla="*/ 39 h 77"/>
                  <a:gd name="T72" fmla="*/ 4 w 51"/>
                  <a:gd name="T73" fmla="*/ 35 h 77"/>
                  <a:gd name="T74" fmla="*/ 4 w 51"/>
                  <a:gd name="T75" fmla="*/ 32 h 77"/>
                  <a:gd name="T76" fmla="*/ 4 w 51"/>
                  <a:gd name="T77" fmla="*/ 28 h 77"/>
                  <a:gd name="T78" fmla="*/ 8 w 51"/>
                  <a:gd name="T79" fmla="*/ 26 h 77"/>
                  <a:gd name="T80" fmla="*/ 13 w 51"/>
                  <a:gd name="T81" fmla="*/ 19 h 77"/>
                  <a:gd name="T82" fmla="*/ 15 w 51"/>
                  <a:gd name="T83" fmla="*/ 17 h 77"/>
                  <a:gd name="T84" fmla="*/ 17 w 51"/>
                  <a:gd name="T85" fmla="*/ 13 h 77"/>
                  <a:gd name="T86" fmla="*/ 17 w 51"/>
                  <a:gd name="T87" fmla="*/ 9 h 77"/>
                  <a:gd name="T88" fmla="*/ 17 w 51"/>
                  <a:gd name="T89" fmla="*/ 5 h 77"/>
                  <a:gd name="T90" fmla="*/ 19 w 51"/>
                  <a:gd name="T91" fmla="*/ 4 h 77"/>
                  <a:gd name="T92" fmla="*/ 21 w 51"/>
                  <a:gd name="T93" fmla="*/ 0 h 77"/>
                  <a:gd name="T94" fmla="*/ 25 w 51"/>
                  <a:gd name="T9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77">
                    <a:moveTo>
                      <a:pt x="25" y="5"/>
                    </a:moveTo>
                    <a:lnTo>
                      <a:pt x="26" y="9"/>
                    </a:lnTo>
                    <a:lnTo>
                      <a:pt x="26" y="13"/>
                    </a:lnTo>
                    <a:lnTo>
                      <a:pt x="25" y="15"/>
                    </a:lnTo>
                    <a:lnTo>
                      <a:pt x="26" y="19"/>
                    </a:lnTo>
                    <a:lnTo>
                      <a:pt x="28" y="22"/>
                    </a:lnTo>
                    <a:lnTo>
                      <a:pt x="32" y="28"/>
                    </a:lnTo>
                    <a:lnTo>
                      <a:pt x="32" y="37"/>
                    </a:lnTo>
                    <a:lnTo>
                      <a:pt x="34" y="39"/>
                    </a:lnTo>
                    <a:lnTo>
                      <a:pt x="40" y="41"/>
                    </a:lnTo>
                    <a:lnTo>
                      <a:pt x="41" y="45"/>
                    </a:lnTo>
                    <a:lnTo>
                      <a:pt x="43" y="49"/>
                    </a:lnTo>
                    <a:lnTo>
                      <a:pt x="43" y="56"/>
                    </a:lnTo>
                    <a:lnTo>
                      <a:pt x="45" y="60"/>
                    </a:lnTo>
                    <a:lnTo>
                      <a:pt x="51" y="67"/>
                    </a:lnTo>
                    <a:lnTo>
                      <a:pt x="51" y="71"/>
                    </a:lnTo>
                    <a:lnTo>
                      <a:pt x="45" y="71"/>
                    </a:lnTo>
                    <a:lnTo>
                      <a:pt x="43" y="75"/>
                    </a:lnTo>
                    <a:lnTo>
                      <a:pt x="41" y="77"/>
                    </a:lnTo>
                    <a:lnTo>
                      <a:pt x="38" y="75"/>
                    </a:lnTo>
                    <a:lnTo>
                      <a:pt x="34" y="73"/>
                    </a:lnTo>
                    <a:lnTo>
                      <a:pt x="32" y="71"/>
                    </a:lnTo>
                    <a:lnTo>
                      <a:pt x="30" y="69"/>
                    </a:lnTo>
                    <a:lnTo>
                      <a:pt x="28" y="67"/>
                    </a:lnTo>
                    <a:lnTo>
                      <a:pt x="25" y="66"/>
                    </a:lnTo>
                    <a:lnTo>
                      <a:pt x="23" y="64"/>
                    </a:lnTo>
                    <a:lnTo>
                      <a:pt x="19" y="64"/>
                    </a:lnTo>
                    <a:lnTo>
                      <a:pt x="13" y="64"/>
                    </a:lnTo>
                    <a:lnTo>
                      <a:pt x="11" y="62"/>
                    </a:lnTo>
                    <a:lnTo>
                      <a:pt x="10" y="60"/>
                    </a:lnTo>
                    <a:lnTo>
                      <a:pt x="8" y="56"/>
                    </a:lnTo>
                    <a:lnTo>
                      <a:pt x="6" y="54"/>
                    </a:lnTo>
                    <a:lnTo>
                      <a:pt x="4" y="50"/>
                    </a:lnTo>
                    <a:lnTo>
                      <a:pt x="0" y="49"/>
                    </a:lnTo>
                    <a:lnTo>
                      <a:pt x="0" y="45"/>
                    </a:lnTo>
                    <a:lnTo>
                      <a:pt x="4" y="39"/>
                    </a:lnTo>
                    <a:lnTo>
                      <a:pt x="4" y="35"/>
                    </a:lnTo>
                    <a:lnTo>
                      <a:pt x="4" y="32"/>
                    </a:lnTo>
                    <a:lnTo>
                      <a:pt x="4" y="28"/>
                    </a:lnTo>
                    <a:lnTo>
                      <a:pt x="8" y="26"/>
                    </a:lnTo>
                    <a:lnTo>
                      <a:pt x="13" y="19"/>
                    </a:lnTo>
                    <a:lnTo>
                      <a:pt x="15" y="17"/>
                    </a:lnTo>
                    <a:lnTo>
                      <a:pt x="17" y="13"/>
                    </a:lnTo>
                    <a:lnTo>
                      <a:pt x="17" y="9"/>
                    </a:lnTo>
                    <a:lnTo>
                      <a:pt x="17" y="5"/>
                    </a:lnTo>
                    <a:lnTo>
                      <a:pt x="19" y="4"/>
                    </a:lnTo>
                    <a:lnTo>
                      <a:pt x="21" y="0"/>
                    </a:lnTo>
                    <a:lnTo>
                      <a:pt x="25"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1" name="Freeform 92">
                <a:extLst>
                  <a:ext uri="{FF2B5EF4-FFF2-40B4-BE49-F238E27FC236}">
                    <a16:creationId xmlns:a16="http://schemas.microsoft.com/office/drawing/2014/main" id="{97DF0E3A-B0E7-454C-9BCB-837C8C6BDDA2}"/>
                  </a:ext>
                </a:extLst>
              </p:cNvPr>
              <p:cNvSpPr>
                <a:spLocks/>
              </p:cNvSpPr>
              <p:nvPr/>
            </p:nvSpPr>
            <p:spPr bwMode="auto">
              <a:xfrm>
                <a:off x="8014029" y="3014347"/>
                <a:ext cx="670082" cy="882231"/>
              </a:xfrm>
              <a:custGeom>
                <a:avLst/>
                <a:gdLst>
                  <a:gd name="T0" fmla="*/ 715 w 777"/>
                  <a:gd name="T1" fmla="*/ 356 h 1023"/>
                  <a:gd name="T2" fmla="*/ 634 w 777"/>
                  <a:gd name="T3" fmla="*/ 371 h 1023"/>
                  <a:gd name="T4" fmla="*/ 690 w 777"/>
                  <a:gd name="T5" fmla="*/ 345 h 1023"/>
                  <a:gd name="T6" fmla="*/ 724 w 777"/>
                  <a:gd name="T7" fmla="*/ 309 h 1023"/>
                  <a:gd name="T8" fmla="*/ 735 w 777"/>
                  <a:gd name="T9" fmla="*/ 307 h 1023"/>
                  <a:gd name="T10" fmla="*/ 775 w 777"/>
                  <a:gd name="T11" fmla="*/ 242 h 1023"/>
                  <a:gd name="T12" fmla="*/ 722 w 777"/>
                  <a:gd name="T13" fmla="*/ 257 h 1023"/>
                  <a:gd name="T14" fmla="*/ 713 w 777"/>
                  <a:gd name="T15" fmla="*/ 240 h 1023"/>
                  <a:gd name="T16" fmla="*/ 662 w 777"/>
                  <a:gd name="T17" fmla="*/ 221 h 1023"/>
                  <a:gd name="T18" fmla="*/ 653 w 777"/>
                  <a:gd name="T19" fmla="*/ 262 h 1023"/>
                  <a:gd name="T20" fmla="*/ 664 w 777"/>
                  <a:gd name="T21" fmla="*/ 277 h 1023"/>
                  <a:gd name="T22" fmla="*/ 638 w 777"/>
                  <a:gd name="T23" fmla="*/ 276 h 1023"/>
                  <a:gd name="T24" fmla="*/ 623 w 777"/>
                  <a:gd name="T25" fmla="*/ 332 h 1023"/>
                  <a:gd name="T26" fmla="*/ 681 w 777"/>
                  <a:gd name="T27" fmla="*/ 321 h 1023"/>
                  <a:gd name="T28" fmla="*/ 658 w 777"/>
                  <a:gd name="T29" fmla="*/ 341 h 1023"/>
                  <a:gd name="T30" fmla="*/ 628 w 777"/>
                  <a:gd name="T31" fmla="*/ 351 h 1023"/>
                  <a:gd name="T32" fmla="*/ 594 w 777"/>
                  <a:gd name="T33" fmla="*/ 354 h 1023"/>
                  <a:gd name="T34" fmla="*/ 593 w 777"/>
                  <a:gd name="T35" fmla="*/ 306 h 1023"/>
                  <a:gd name="T36" fmla="*/ 626 w 777"/>
                  <a:gd name="T37" fmla="*/ 277 h 1023"/>
                  <a:gd name="T38" fmla="*/ 591 w 777"/>
                  <a:gd name="T39" fmla="*/ 266 h 1023"/>
                  <a:gd name="T40" fmla="*/ 581 w 777"/>
                  <a:gd name="T41" fmla="*/ 253 h 1023"/>
                  <a:gd name="T42" fmla="*/ 609 w 777"/>
                  <a:gd name="T43" fmla="*/ 240 h 1023"/>
                  <a:gd name="T44" fmla="*/ 645 w 777"/>
                  <a:gd name="T45" fmla="*/ 200 h 1023"/>
                  <a:gd name="T46" fmla="*/ 626 w 777"/>
                  <a:gd name="T47" fmla="*/ 197 h 1023"/>
                  <a:gd name="T48" fmla="*/ 596 w 777"/>
                  <a:gd name="T49" fmla="*/ 200 h 1023"/>
                  <a:gd name="T50" fmla="*/ 542 w 777"/>
                  <a:gd name="T51" fmla="*/ 255 h 1023"/>
                  <a:gd name="T52" fmla="*/ 530 w 777"/>
                  <a:gd name="T53" fmla="*/ 283 h 1023"/>
                  <a:gd name="T54" fmla="*/ 497 w 777"/>
                  <a:gd name="T55" fmla="*/ 283 h 1023"/>
                  <a:gd name="T56" fmla="*/ 438 w 777"/>
                  <a:gd name="T57" fmla="*/ 317 h 1023"/>
                  <a:gd name="T58" fmla="*/ 329 w 777"/>
                  <a:gd name="T59" fmla="*/ 392 h 1023"/>
                  <a:gd name="T60" fmla="*/ 318 w 777"/>
                  <a:gd name="T61" fmla="*/ 326 h 1023"/>
                  <a:gd name="T62" fmla="*/ 311 w 777"/>
                  <a:gd name="T63" fmla="*/ 296 h 1023"/>
                  <a:gd name="T64" fmla="*/ 309 w 777"/>
                  <a:gd name="T65" fmla="*/ 229 h 1023"/>
                  <a:gd name="T66" fmla="*/ 290 w 777"/>
                  <a:gd name="T67" fmla="*/ 176 h 1023"/>
                  <a:gd name="T68" fmla="*/ 267 w 777"/>
                  <a:gd name="T69" fmla="*/ 144 h 1023"/>
                  <a:gd name="T70" fmla="*/ 213 w 777"/>
                  <a:gd name="T71" fmla="*/ 150 h 1023"/>
                  <a:gd name="T72" fmla="*/ 171 w 777"/>
                  <a:gd name="T73" fmla="*/ 92 h 1023"/>
                  <a:gd name="T74" fmla="*/ 175 w 777"/>
                  <a:gd name="T75" fmla="*/ 43 h 1023"/>
                  <a:gd name="T76" fmla="*/ 277 w 777"/>
                  <a:gd name="T77" fmla="*/ 13 h 1023"/>
                  <a:gd name="T78" fmla="*/ 138 w 777"/>
                  <a:gd name="T79" fmla="*/ 15 h 1023"/>
                  <a:gd name="T80" fmla="*/ 141 w 777"/>
                  <a:gd name="T81" fmla="*/ 41 h 1023"/>
                  <a:gd name="T82" fmla="*/ 109 w 777"/>
                  <a:gd name="T83" fmla="*/ 43 h 1023"/>
                  <a:gd name="T84" fmla="*/ 34 w 777"/>
                  <a:gd name="T85" fmla="*/ 118 h 1023"/>
                  <a:gd name="T86" fmla="*/ 104 w 777"/>
                  <a:gd name="T87" fmla="*/ 313 h 1023"/>
                  <a:gd name="T88" fmla="*/ 109 w 777"/>
                  <a:gd name="T89" fmla="*/ 535 h 1023"/>
                  <a:gd name="T90" fmla="*/ 200 w 777"/>
                  <a:gd name="T91" fmla="*/ 923 h 1023"/>
                  <a:gd name="T92" fmla="*/ 478 w 777"/>
                  <a:gd name="T93" fmla="*/ 1023 h 1023"/>
                  <a:gd name="T94" fmla="*/ 525 w 777"/>
                  <a:gd name="T95" fmla="*/ 938 h 1023"/>
                  <a:gd name="T96" fmla="*/ 555 w 777"/>
                  <a:gd name="T97" fmla="*/ 912 h 1023"/>
                  <a:gd name="T98" fmla="*/ 600 w 777"/>
                  <a:gd name="T99" fmla="*/ 856 h 1023"/>
                  <a:gd name="T100" fmla="*/ 619 w 777"/>
                  <a:gd name="T101" fmla="*/ 796 h 1023"/>
                  <a:gd name="T102" fmla="*/ 641 w 777"/>
                  <a:gd name="T103" fmla="*/ 801 h 1023"/>
                  <a:gd name="T104" fmla="*/ 692 w 777"/>
                  <a:gd name="T105" fmla="*/ 698 h 1023"/>
                  <a:gd name="T106" fmla="*/ 766 w 777"/>
                  <a:gd name="T107" fmla="*/ 597 h 1023"/>
                  <a:gd name="T108" fmla="*/ 726 w 777"/>
                  <a:gd name="T109" fmla="*/ 542 h 1023"/>
                  <a:gd name="T110" fmla="*/ 696 w 777"/>
                  <a:gd name="T111" fmla="*/ 555 h 1023"/>
                  <a:gd name="T112" fmla="*/ 692 w 777"/>
                  <a:gd name="T113" fmla="*/ 482 h 1023"/>
                  <a:gd name="T114" fmla="*/ 681 w 777"/>
                  <a:gd name="T115" fmla="*/ 480 h 1023"/>
                  <a:gd name="T116" fmla="*/ 715 w 777"/>
                  <a:gd name="T117" fmla="*/ 383 h 1023"/>
                  <a:gd name="T118" fmla="*/ 743 w 777"/>
                  <a:gd name="T119" fmla="*/ 39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7" h="1023">
                    <a:moveTo>
                      <a:pt x="773" y="343"/>
                    </a:moveTo>
                    <a:lnTo>
                      <a:pt x="767" y="345"/>
                    </a:lnTo>
                    <a:lnTo>
                      <a:pt x="766" y="349"/>
                    </a:lnTo>
                    <a:lnTo>
                      <a:pt x="764" y="349"/>
                    </a:lnTo>
                    <a:lnTo>
                      <a:pt x="758" y="356"/>
                    </a:lnTo>
                    <a:lnTo>
                      <a:pt x="756" y="356"/>
                    </a:lnTo>
                    <a:lnTo>
                      <a:pt x="754" y="354"/>
                    </a:lnTo>
                    <a:lnTo>
                      <a:pt x="747" y="356"/>
                    </a:lnTo>
                    <a:lnTo>
                      <a:pt x="741" y="356"/>
                    </a:lnTo>
                    <a:lnTo>
                      <a:pt x="739" y="356"/>
                    </a:lnTo>
                    <a:lnTo>
                      <a:pt x="737" y="360"/>
                    </a:lnTo>
                    <a:lnTo>
                      <a:pt x="735" y="364"/>
                    </a:lnTo>
                    <a:lnTo>
                      <a:pt x="732" y="366"/>
                    </a:lnTo>
                    <a:lnTo>
                      <a:pt x="730" y="364"/>
                    </a:lnTo>
                    <a:lnTo>
                      <a:pt x="726" y="362"/>
                    </a:lnTo>
                    <a:lnTo>
                      <a:pt x="724" y="360"/>
                    </a:lnTo>
                    <a:lnTo>
                      <a:pt x="720" y="358"/>
                    </a:lnTo>
                    <a:lnTo>
                      <a:pt x="717" y="358"/>
                    </a:lnTo>
                    <a:lnTo>
                      <a:pt x="715" y="356"/>
                    </a:lnTo>
                    <a:lnTo>
                      <a:pt x="709" y="351"/>
                    </a:lnTo>
                    <a:lnTo>
                      <a:pt x="705" y="353"/>
                    </a:lnTo>
                    <a:lnTo>
                      <a:pt x="698" y="354"/>
                    </a:lnTo>
                    <a:lnTo>
                      <a:pt x="690" y="358"/>
                    </a:lnTo>
                    <a:lnTo>
                      <a:pt x="688" y="358"/>
                    </a:lnTo>
                    <a:lnTo>
                      <a:pt x="683" y="358"/>
                    </a:lnTo>
                    <a:lnTo>
                      <a:pt x="681" y="356"/>
                    </a:lnTo>
                    <a:lnTo>
                      <a:pt x="677" y="358"/>
                    </a:lnTo>
                    <a:lnTo>
                      <a:pt x="673" y="360"/>
                    </a:lnTo>
                    <a:lnTo>
                      <a:pt x="672" y="362"/>
                    </a:lnTo>
                    <a:lnTo>
                      <a:pt x="670" y="368"/>
                    </a:lnTo>
                    <a:lnTo>
                      <a:pt x="666" y="369"/>
                    </a:lnTo>
                    <a:lnTo>
                      <a:pt x="658" y="366"/>
                    </a:lnTo>
                    <a:lnTo>
                      <a:pt x="653" y="366"/>
                    </a:lnTo>
                    <a:lnTo>
                      <a:pt x="651" y="366"/>
                    </a:lnTo>
                    <a:lnTo>
                      <a:pt x="647" y="369"/>
                    </a:lnTo>
                    <a:lnTo>
                      <a:pt x="641" y="371"/>
                    </a:lnTo>
                    <a:lnTo>
                      <a:pt x="636" y="375"/>
                    </a:lnTo>
                    <a:lnTo>
                      <a:pt x="634" y="371"/>
                    </a:lnTo>
                    <a:lnTo>
                      <a:pt x="634" y="368"/>
                    </a:lnTo>
                    <a:lnTo>
                      <a:pt x="634" y="366"/>
                    </a:lnTo>
                    <a:lnTo>
                      <a:pt x="636" y="362"/>
                    </a:lnTo>
                    <a:lnTo>
                      <a:pt x="645" y="358"/>
                    </a:lnTo>
                    <a:lnTo>
                      <a:pt x="649" y="356"/>
                    </a:lnTo>
                    <a:lnTo>
                      <a:pt x="649" y="353"/>
                    </a:lnTo>
                    <a:lnTo>
                      <a:pt x="651" y="353"/>
                    </a:lnTo>
                    <a:lnTo>
                      <a:pt x="655" y="354"/>
                    </a:lnTo>
                    <a:lnTo>
                      <a:pt x="656" y="356"/>
                    </a:lnTo>
                    <a:lnTo>
                      <a:pt x="658" y="353"/>
                    </a:lnTo>
                    <a:lnTo>
                      <a:pt x="660" y="349"/>
                    </a:lnTo>
                    <a:lnTo>
                      <a:pt x="668" y="349"/>
                    </a:lnTo>
                    <a:lnTo>
                      <a:pt x="672" y="353"/>
                    </a:lnTo>
                    <a:lnTo>
                      <a:pt x="675" y="351"/>
                    </a:lnTo>
                    <a:lnTo>
                      <a:pt x="675" y="349"/>
                    </a:lnTo>
                    <a:lnTo>
                      <a:pt x="681" y="345"/>
                    </a:lnTo>
                    <a:lnTo>
                      <a:pt x="685" y="343"/>
                    </a:lnTo>
                    <a:lnTo>
                      <a:pt x="688" y="343"/>
                    </a:lnTo>
                    <a:lnTo>
                      <a:pt x="690" y="345"/>
                    </a:lnTo>
                    <a:lnTo>
                      <a:pt x="694" y="347"/>
                    </a:lnTo>
                    <a:lnTo>
                      <a:pt x="698" y="347"/>
                    </a:lnTo>
                    <a:lnTo>
                      <a:pt x="702" y="345"/>
                    </a:lnTo>
                    <a:lnTo>
                      <a:pt x="705" y="345"/>
                    </a:lnTo>
                    <a:lnTo>
                      <a:pt x="709" y="343"/>
                    </a:lnTo>
                    <a:lnTo>
                      <a:pt x="713" y="345"/>
                    </a:lnTo>
                    <a:lnTo>
                      <a:pt x="715" y="343"/>
                    </a:lnTo>
                    <a:lnTo>
                      <a:pt x="719" y="341"/>
                    </a:lnTo>
                    <a:lnTo>
                      <a:pt x="720" y="330"/>
                    </a:lnTo>
                    <a:lnTo>
                      <a:pt x="722" y="328"/>
                    </a:lnTo>
                    <a:lnTo>
                      <a:pt x="726" y="328"/>
                    </a:lnTo>
                    <a:lnTo>
                      <a:pt x="730" y="330"/>
                    </a:lnTo>
                    <a:lnTo>
                      <a:pt x="734" y="330"/>
                    </a:lnTo>
                    <a:lnTo>
                      <a:pt x="735" y="326"/>
                    </a:lnTo>
                    <a:lnTo>
                      <a:pt x="734" y="323"/>
                    </a:lnTo>
                    <a:lnTo>
                      <a:pt x="734" y="319"/>
                    </a:lnTo>
                    <a:lnTo>
                      <a:pt x="734" y="315"/>
                    </a:lnTo>
                    <a:lnTo>
                      <a:pt x="730" y="313"/>
                    </a:lnTo>
                    <a:lnTo>
                      <a:pt x="724" y="309"/>
                    </a:lnTo>
                    <a:lnTo>
                      <a:pt x="722" y="307"/>
                    </a:lnTo>
                    <a:lnTo>
                      <a:pt x="720" y="306"/>
                    </a:lnTo>
                    <a:lnTo>
                      <a:pt x="719" y="302"/>
                    </a:lnTo>
                    <a:lnTo>
                      <a:pt x="719" y="298"/>
                    </a:lnTo>
                    <a:lnTo>
                      <a:pt x="717" y="296"/>
                    </a:lnTo>
                    <a:lnTo>
                      <a:pt x="715" y="292"/>
                    </a:lnTo>
                    <a:lnTo>
                      <a:pt x="717" y="289"/>
                    </a:lnTo>
                    <a:lnTo>
                      <a:pt x="722" y="292"/>
                    </a:lnTo>
                    <a:lnTo>
                      <a:pt x="724" y="283"/>
                    </a:lnTo>
                    <a:lnTo>
                      <a:pt x="726" y="281"/>
                    </a:lnTo>
                    <a:lnTo>
                      <a:pt x="730" y="281"/>
                    </a:lnTo>
                    <a:lnTo>
                      <a:pt x="730" y="285"/>
                    </a:lnTo>
                    <a:lnTo>
                      <a:pt x="730" y="289"/>
                    </a:lnTo>
                    <a:lnTo>
                      <a:pt x="730" y="292"/>
                    </a:lnTo>
                    <a:lnTo>
                      <a:pt x="728" y="298"/>
                    </a:lnTo>
                    <a:lnTo>
                      <a:pt x="728" y="302"/>
                    </a:lnTo>
                    <a:lnTo>
                      <a:pt x="730" y="306"/>
                    </a:lnTo>
                    <a:lnTo>
                      <a:pt x="732" y="306"/>
                    </a:lnTo>
                    <a:lnTo>
                      <a:pt x="735" y="307"/>
                    </a:lnTo>
                    <a:lnTo>
                      <a:pt x="739" y="306"/>
                    </a:lnTo>
                    <a:lnTo>
                      <a:pt x="741" y="304"/>
                    </a:lnTo>
                    <a:lnTo>
                      <a:pt x="739" y="300"/>
                    </a:lnTo>
                    <a:lnTo>
                      <a:pt x="739" y="296"/>
                    </a:lnTo>
                    <a:lnTo>
                      <a:pt x="743" y="296"/>
                    </a:lnTo>
                    <a:lnTo>
                      <a:pt x="747" y="298"/>
                    </a:lnTo>
                    <a:lnTo>
                      <a:pt x="749" y="296"/>
                    </a:lnTo>
                    <a:lnTo>
                      <a:pt x="750" y="292"/>
                    </a:lnTo>
                    <a:lnTo>
                      <a:pt x="749" y="285"/>
                    </a:lnTo>
                    <a:lnTo>
                      <a:pt x="750" y="281"/>
                    </a:lnTo>
                    <a:lnTo>
                      <a:pt x="754" y="277"/>
                    </a:lnTo>
                    <a:lnTo>
                      <a:pt x="758" y="272"/>
                    </a:lnTo>
                    <a:lnTo>
                      <a:pt x="760" y="270"/>
                    </a:lnTo>
                    <a:lnTo>
                      <a:pt x="762" y="266"/>
                    </a:lnTo>
                    <a:lnTo>
                      <a:pt x="762" y="262"/>
                    </a:lnTo>
                    <a:lnTo>
                      <a:pt x="764" y="259"/>
                    </a:lnTo>
                    <a:lnTo>
                      <a:pt x="766" y="257"/>
                    </a:lnTo>
                    <a:lnTo>
                      <a:pt x="771" y="249"/>
                    </a:lnTo>
                    <a:lnTo>
                      <a:pt x="775" y="242"/>
                    </a:lnTo>
                    <a:lnTo>
                      <a:pt x="775" y="238"/>
                    </a:lnTo>
                    <a:lnTo>
                      <a:pt x="775" y="236"/>
                    </a:lnTo>
                    <a:lnTo>
                      <a:pt x="771" y="234"/>
                    </a:lnTo>
                    <a:lnTo>
                      <a:pt x="766" y="236"/>
                    </a:lnTo>
                    <a:lnTo>
                      <a:pt x="764" y="238"/>
                    </a:lnTo>
                    <a:lnTo>
                      <a:pt x="758" y="246"/>
                    </a:lnTo>
                    <a:lnTo>
                      <a:pt x="756" y="247"/>
                    </a:lnTo>
                    <a:lnTo>
                      <a:pt x="750" y="251"/>
                    </a:lnTo>
                    <a:lnTo>
                      <a:pt x="747" y="255"/>
                    </a:lnTo>
                    <a:lnTo>
                      <a:pt x="745" y="259"/>
                    </a:lnTo>
                    <a:lnTo>
                      <a:pt x="745" y="262"/>
                    </a:lnTo>
                    <a:lnTo>
                      <a:pt x="741" y="268"/>
                    </a:lnTo>
                    <a:lnTo>
                      <a:pt x="737" y="268"/>
                    </a:lnTo>
                    <a:lnTo>
                      <a:pt x="734" y="268"/>
                    </a:lnTo>
                    <a:lnTo>
                      <a:pt x="732" y="266"/>
                    </a:lnTo>
                    <a:lnTo>
                      <a:pt x="728" y="264"/>
                    </a:lnTo>
                    <a:lnTo>
                      <a:pt x="724" y="262"/>
                    </a:lnTo>
                    <a:lnTo>
                      <a:pt x="722" y="261"/>
                    </a:lnTo>
                    <a:lnTo>
                      <a:pt x="722" y="257"/>
                    </a:lnTo>
                    <a:lnTo>
                      <a:pt x="724" y="253"/>
                    </a:lnTo>
                    <a:lnTo>
                      <a:pt x="726" y="253"/>
                    </a:lnTo>
                    <a:lnTo>
                      <a:pt x="734" y="255"/>
                    </a:lnTo>
                    <a:lnTo>
                      <a:pt x="734" y="251"/>
                    </a:lnTo>
                    <a:lnTo>
                      <a:pt x="735" y="247"/>
                    </a:lnTo>
                    <a:lnTo>
                      <a:pt x="734" y="246"/>
                    </a:lnTo>
                    <a:lnTo>
                      <a:pt x="734" y="240"/>
                    </a:lnTo>
                    <a:lnTo>
                      <a:pt x="732" y="234"/>
                    </a:lnTo>
                    <a:lnTo>
                      <a:pt x="728" y="229"/>
                    </a:lnTo>
                    <a:lnTo>
                      <a:pt x="726" y="227"/>
                    </a:lnTo>
                    <a:lnTo>
                      <a:pt x="722" y="221"/>
                    </a:lnTo>
                    <a:lnTo>
                      <a:pt x="720" y="219"/>
                    </a:lnTo>
                    <a:lnTo>
                      <a:pt x="717" y="221"/>
                    </a:lnTo>
                    <a:lnTo>
                      <a:pt x="717" y="225"/>
                    </a:lnTo>
                    <a:lnTo>
                      <a:pt x="719" y="227"/>
                    </a:lnTo>
                    <a:lnTo>
                      <a:pt x="720" y="231"/>
                    </a:lnTo>
                    <a:lnTo>
                      <a:pt x="717" y="232"/>
                    </a:lnTo>
                    <a:lnTo>
                      <a:pt x="715" y="232"/>
                    </a:lnTo>
                    <a:lnTo>
                      <a:pt x="713" y="240"/>
                    </a:lnTo>
                    <a:lnTo>
                      <a:pt x="709" y="242"/>
                    </a:lnTo>
                    <a:lnTo>
                      <a:pt x="707" y="238"/>
                    </a:lnTo>
                    <a:lnTo>
                      <a:pt x="705" y="236"/>
                    </a:lnTo>
                    <a:lnTo>
                      <a:pt x="702" y="234"/>
                    </a:lnTo>
                    <a:lnTo>
                      <a:pt x="698" y="236"/>
                    </a:lnTo>
                    <a:lnTo>
                      <a:pt x="698" y="240"/>
                    </a:lnTo>
                    <a:lnTo>
                      <a:pt x="698" y="244"/>
                    </a:lnTo>
                    <a:lnTo>
                      <a:pt x="694" y="246"/>
                    </a:lnTo>
                    <a:lnTo>
                      <a:pt x="690" y="246"/>
                    </a:lnTo>
                    <a:lnTo>
                      <a:pt x="687" y="244"/>
                    </a:lnTo>
                    <a:lnTo>
                      <a:pt x="683" y="242"/>
                    </a:lnTo>
                    <a:lnTo>
                      <a:pt x="683" y="242"/>
                    </a:lnTo>
                    <a:lnTo>
                      <a:pt x="679" y="240"/>
                    </a:lnTo>
                    <a:lnTo>
                      <a:pt x="673" y="236"/>
                    </a:lnTo>
                    <a:lnTo>
                      <a:pt x="668" y="234"/>
                    </a:lnTo>
                    <a:lnTo>
                      <a:pt x="666" y="232"/>
                    </a:lnTo>
                    <a:lnTo>
                      <a:pt x="664" y="229"/>
                    </a:lnTo>
                    <a:lnTo>
                      <a:pt x="664" y="225"/>
                    </a:lnTo>
                    <a:lnTo>
                      <a:pt x="662" y="221"/>
                    </a:lnTo>
                    <a:lnTo>
                      <a:pt x="660" y="219"/>
                    </a:lnTo>
                    <a:lnTo>
                      <a:pt x="656" y="219"/>
                    </a:lnTo>
                    <a:lnTo>
                      <a:pt x="655" y="221"/>
                    </a:lnTo>
                    <a:lnTo>
                      <a:pt x="655" y="225"/>
                    </a:lnTo>
                    <a:lnTo>
                      <a:pt x="655" y="229"/>
                    </a:lnTo>
                    <a:lnTo>
                      <a:pt x="645" y="229"/>
                    </a:lnTo>
                    <a:lnTo>
                      <a:pt x="643" y="231"/>
                    </a:lnTo>
                    <a:lnTo>
                      <a:pt x="645" y="234"/>
                    </a:lnTo>
                    <a:lnTo>
                      <a:pt x="647" y="238"/>
                    </a:lnTo>
                    <a:lnTo>
                      <a:pt x="647" y="240"/>
                    </a:lnTo>
                    <a:lnTo>
                      <a:pt x="640" y="240"/>
                    </a:lnTo>
                    <a:lnTo>
                      <a:pt x="638" y="242"/>
                    </a:lnTo>
                    <a:lnTo>
                      <a:pt x="638" y="246"/>
                    </a:lnTo>
                    <a:lnTo>
                      <a:pt x="638" y="249"/>
                    </a:lnTo>
                    <a:lnTo>
                      <a:pt x="641" y="251"/>
                    </a:lnTo>
                    <a:lnTo>
                      <a:pt x="647" y="255"/>
                    </a:lnTo>
                    <a:lnTo>
                      <a:pt x="649" y="257"/>
                    </a:lnTo>
                    <a:lnTo>
                      <a:pt x="651" y="259"/>
                    </a:lnTo>
                    <a:lnTo>
                      <a:pt x="653" y="262"/>
                    </a:lnTo>
                    <a:lnTo>
                      <a:pt x="656" y="261"/>
                    </a:lnTo>
                    <a:lnTo>
                      <a:pt x="658" y="255"/>
                    </a:lnTo>
                    <a:lnTo>
                      <a:pt x="658" y="249"/>
                    </a:lnTo>
                    <a:lnTo>
                      <a:pt x="658" y="246"/>
                    </a:lnTo>
                    <a:lnTo>
                      <a:pt x="662" y="246"/>
                    </a:lnTo>
                    <a:lnTo>
                      <a:pt x="666" y="244"/>
                    </a:lnTo>
                    <a:lnTo>
                      <a:pt x="668" y="247"/>
                    </a:lnTo>
                    <a:lnTo>
                      <a:pt x="670" y="249"/>
                    </a:lnTo>
                    <a:lnTo>
                      <a:pt x="670" y="255"/>
                    </a:lnTo>
                    <a:lnTo>
                      <a:pt x="670" y="262"/>
                    </a:lnTo>
                    <a:lnTo>
                      <a:pt x="666" y="262"/>
                    </a:lnTo>
                    <a:lnTo>
                      <a:pt x="664" y="266"/>
                    </a:lnTo>
                    <a:lnTo>
                      <a:pt x="664" y="270"/>
                    </a:lnTo>
                    <a:lnTo>
                      <a:pt x="668" y="276"/>
                    </a:lnTo>
                    <a:lnTo>
                      <a:pt x="672" y="279"/>
                    </a:lnTo>
                    <a:lnTo>
                      <a:pt x="672" y="283"/>
                    </a:lnTo>
                    <a:lnTo>
                      <a:pt x="670" y="281"/>
                    </a:lnTo>
                    <a:lnTo>
                      <a:pt x="666" y="279"/>
                    </a:lnTo>
                    <a:lnTo>
                      <a:pt x="664" y="277"/>
                    </a:lnTo>
                    <a:lnTo>
                      <a:pt x="658" y="277"/>
                    </a:lnTo>
                    <a:lnTo>
                      <a:pt x="656" y="283"/>
                    </a:lnTo>
                    <a:lnTo>
                      <a:pt x="655" y="291"/>
                    </a:lnTo>
                    <a:lnTo>
                      <a:pt x="651" y="292"/>
                    </a:lnTo>
                    <a:lnTo>
                      <a:pt x="651" y="296"/>
                    </a:lnTo>
                    <a:lnTo>
                      <a:pt x="651" y="300"/>
                    </a:lnTo>
                    <a:lnTo>
                      <a:pt x="651" y="304"/>
                    </a:lnTo>
                    <a:lnTo>
                      <a:pt x="649" y="307"/>
                    </a:lnTo>
                    <a:lnTo>
                      <a:pt x="645" y="306"/>
                    </a:lnTo>
                    <a:lnTo>
                      <a:pt x="645" y="302"/>
                    </a:lnTo>
                    <a:lnTo>
                      <a:pt x="645" y="296"/>
                    </a:lnTo>
                    <a:lnTo>
                      <a:pt x="645" y="294"/>
                    </a:lnTo>
                    <a:lnTo>
                      <a:pt x="643" y="291"/>
                    </a:lnTo>
                    <a:lnTo>
                      <a:pt x="643" y="287"/>
                    </a:lnTo>
                    <a:lnTo>
                      <a:pt x="645" y="285"/>
                    </a:lnTo>
                    <a:lnTo>
                      <a:pt x="649" y="279"/>
                    </a:lnTo>
                    <a:lnTo>
                      <a:pt x="651" y="276"/>
                    </a:lnTo>
                    <a:lnTo>
                      <a:pt x="643" y="277"/>
                    </a:lnTo>
                    <a:lnTo>
                      <a:pt x="638" y="276"/>
                    </a:lnTo>
                    <a:lnTo>
                      <a:pt x="638" y="279"/>
                    </a:lnTo>
                    <a:lnTo>
                      <a:pt x="638" y="283"/>
                    </a:lnTo>
                    <a:lnTo>
                      <a:pt x="634" y="285"/>
                    </a:lnTo>
                    <a:lnTo>
                      <a:pt x="630" y="285"/>
                    </a:lnTo>
                    <a:lnTo>
                      <a:pt x="628" y="287"/>
                    </a:lnTo>
                    <a:lnTo>
                      <a:pt x="628" y="292"/>
                    </a:lnTo>
                    <a:lnTo>
                      <a:pt x="628" y="296"/>
                    </a:lnTo>
                    <a:lnTo>
                      <a:pt x="624" y="296"/>
                    </a:lnTo>
                    <a:lnTo>
                      <a:pt x="621" y="298"/>
                    </a:lnTo>
                    <a:lnTo>
                      <a:pt x="619" y="300"/>
                    </a:lnTo>
                    <a:lnTo>
                      <a:pt x="619" y="304"/>
                    </a:lnTo>
                    <a:lnTo>
                      <a:pt x="617" y="307"/>
                    </a:lnTo>
                    <a:lnTo>
                      <a:pt x="615" y="309"/>
                    </a:lnTo>
                    <a:lnTo>
                      <a:pt x="615" y="313"/>
                    </a:lnTo>
                    <a:lnTo>
                      <a:pt x="615" y="317"/>
                    </a:lnTo>
                    <a:lnTo>
                      <a:pt x="617" y="321"/>
                    </a:lnTo>
                    <a:lnTo>
                      <a:pt x="617" y="328"/>
                    </a:lnTo>
                    <a:lnTo>
                      <a:pt x="621" y="330"/>
                    </a:lnTo>
                    <a:lnTo>
                      <a:pt x="623" y="332"/>
                    </a:lnTo>
                    <a:lnTo>
                      <a:pt x="632" y="332"/>
                    </a:lnTo>
                    <a:lnTo>
                      <a:pt x="636" y="330"/>
                    </a:lnTo>
                    <a:lnTo>
                      <a:pt x="640" y="323"/>
                    </a:lnTo>
                    <a:lnTo>
                      <a:pt x="643" y="321"/>
                    </a:lnTo>
                    <a:lnTo>
                      <a:pt x="645" y="323"/>
                    </a:lnTo>
                    <a:lnTo>
                      <a:pt x="647" y="324"/>
                    </a:lnTo>
                    <a:lnTo>
                      <a:pt x="645" y="328"/>
                    </a:lnTo>
                    <a:lnTo>
                      <a:pt x="645" y="332"/>
                    </a:lnTo>
                    <a:lnTo>
                      <a:pt x="649" y="332"/>
                    </a:lnTo>
                    <a:lnTo>
                      <a:pt x="655" y="332"/>
                    </a:lnTo>
                    <a:lnTo>
                      <a:pt x="656" y="328"/>
                    </a:lnTo>
                    <a:lnTo>
                      <a:pt x="656" y="324"/>
                    </a:lnTo>
                    <a:lnTo>
                      <a:pt x="656" y="321"/>
                    </a:lnTo>
                    <a:lnTo>
                      <a:pt x="660" y="319"/>
                    </a:lnTo>
                    <a:lnTo>
                      <a:pt x="662" y="321"/>
                    </a:lnTo>
                    <a:lnTo>
                      <a:pt x="666" y="321"/>
                    </a:lnTo>
                    <a:lnTo>
                      <a:pt x="673" y="321"/>
                    </a:lnTo>
                    <a:lnTo>
                      <a:pt x="677" y="321"/>
                    </a:lnTo>
                    <a:lnTo>
                      <a:pt x="681" y="321"/>
                    </a:lnTo>
                    <a:lnTo>
                      <a:pt x="683" y="324"/>
                    </a:lnTo>
                    <a:lnTo>
                      <a:pt x="687" y="326"/>
                    </a:lnTo>
                    <a:lnTo>
                      <a:pt x="690" y="324"/>
                    </a:lnTo>
                    <a:lnTo>
                      <a:pt x="696" y="321"/>
                    </a:lnTo>
                    <a:lnTo>
                      <a:pt x="703" y="319"/>
                    </a:lnTo>
                    <a:lnTo>
                      <a:pt x="705" y="319"/>
                    </a:lnTo>
                    <a:lnTo>
                      <a:pt x="705" y="323"/>
                    </a:lnTo>
                    <a:lnTo>
                      <a:pt x="703" y="324"/>
                    </a:lnTo>
                    <a:lnTo>
                      <a:pt x="696" y="328"/>
                    </a:lnTo>
                    <a:lnTo>
                      <a:pt x="694" y="330"/>
                    </a:lnTo>
                    <a:lnTo>
                      <a:pt x="688" y="330"/>
                    </a:lnTo>
                    <a:lnTo>
                      <a:pt x="681" y="334"/>
                    </a:lnTo>
                    <a:lnTo>
                      <a:pt x="675" y="332"/>
                    </a:lnTo>
                    <a:lnTo>
                      <a:pt x="668" y="332"/>
                    </a:lnTo>
                    <a:lnTo>
                      <a:pt x="666" y="332"/>
                    </a:lnTo>
                    <a:lnTo>
                      <a:pt x="666" y="334"/>
                    </a:lnTo>
                    <a:lnTo>
                      <a:pt x="672" y="338"/>
                    </a:lnTo>
                    <a:lnTo>
                      <a:pt x="670" y="339"/>
                    </a:lnTo>
                    <a:lnTo>
                      <a:pt x="658" y="341"/>
                    </a:lnTo>
                    <a:lnTo>
                      <a:pt x="655" y="343"/>
                    </a:lnTo>
                    <a:lnTo>
                      <a:pt x="651" y="343"/>
                    </a:lnTo>
                    <a:lnTo>
                      <a:pt x="647" y="343"/>
                    </a:lnTo>
                    <a:lnTo>
                      <a:pt x="643" y="343"/>
                    </a:lnTo>
                    <a:lnTo>
                      <a:pt x="641" y="339"/>
                    </a:lnTo>
                    <a:lnTo>
                      <a:pt x="632" y="339"/>
                    </a:lnTo>
                    <a:lnTo>
                      <a:pt x="628" y="341"/>
                    </a:lnTo>
                    <a:lnTo>
                      <a:pt x="624" y="341"/>
                    </a:lnTo>
                    <a:lnTo>
                      <a:pt x="621" y="341"/>
                    </a:lnTo>
                    <a:lnTo>
                      <a:pt x="617" y="341"/>
                    </a:lnTo>
                    <a:lnTo>
                      <a:pt x="615" y="343"/>
                    </a:lnTo>
                    <a:lnTo>
                      <a:pt x="615" y="345"/>
                    </a:lnTo>
                    <a:lnTo>
                      <a:pt x="617" y="347"/>
                    </a:lnTo>
                    <a:lnTo>
                      <a:pt x="621" y="345"/>
                    </a:lnTo>
                    <a:lnTo>
                      <a:pt x="624" y="345"/>
                    </a:lnTo>
                    <a:lnTo>
                      <a:pt x="626" y="347"/>
                    </a:lnTo>
                    <a:lnTo>
                      <a:pt x="632" y="347"/>
                    </a:lnTo>
                    <a:lnTo>
                      <a:pt x="632" y="349"/>
                    </a:lnTo>
                    <a:lnTo>
                      <a:pt x="628" y="351"/>
                    </a:lnTo>
                    <a:lnTo>
                      <a:pt x="619" y="354"/>
                    </a:lnTo>
                    <a:lnTo>
                      <a:pt x="609" y="358"/>
                    </a:lnTo>
                    <a:lnTo>
                      <a:pt x="604" y="362"/>
                    </a:lnTo>
                    <a:lnTo>
                      <a:pt x="602" y="364"/>
                    </a:lnTo>
                    <a:lnTo>
                      <a:pt x="598" y="366"/>
                    </a:lnTo>
                    <a:lnTo>
                      <a:pt x="596" y="369"/>
                    </a:lnTo>
                    <a:lnTo>
                      <a:pt x="591" y="371"/>
                    </a:lnTo>
                    <a:lnTo>
                      <a:pt x="589" y="373"/>
                    </a:lnTo>
                    <a:lnTo>
                      <a:pt x="587" y="375"/>
                    </a:lnTo>
                    <a:lnTo>
                      <a:pt x="581" y="375"/>
                    </a:lnTo>
                    <a:lnTo>
                      <a:pt x="579" y="377"/>
                    </a:lnTo>
                    <a:lnTo>
                      <a:pt x="579" y="375"/>
                    </a:lnTo>
                    <a:lnTo>
                      <a:pt x="576" y="375"/>
                    </a:lnTo>
                    <a:lnTo>
                      <a:pt x="570" y="368"/>
                    </a:lnTo>
                    <a:lnTo>
                      <a:pt x="570" y="366"/>
                    </a:lnTo>
                    <a:lnTo>
                      <a:pt x="574" y="364"/>
                    </a:lnTo>
                    <a:lnTo>
                      <a:pt x="581" y="362"/>
                    </a:lnTo>
                    <a:lnTo>
                      <a:pt x="591" y="354"/>
                    </a:lnTo>
                    <a:lnTo>
                      <a:pt x="594" y="354"/>
                    </a:lnTo>
                    <a:lnTo>
                      <a:pt x="602" y="356"/>
                    </a:lnTo>
                    <a:lnTo>
                      <a:pt x="604" y="354"/>
                    </a:lnTo>
                    <a:lnTo>
                      <a:pt x="604" y="351"/>
                    </a:lnTo>
                    <a:lnTo>
                      <a:pt x="604" y="345"/>
                    </a:lnTo>
                    <a:lnTo>
                      <a:pt x="604" y="341"/>
                    </a:lnTo>
                    <a:lnTo>
                      <a:pt x="606" y="339"/>
                    </a:lnTo>
                    <a:lnTo>
                      <a:pt x="606" y="336"/>
                    </a:lnTo>
                    <a:lnTo>
                      <a:pt x="608" y="332"/>
                    </a:lnTo>
                    <a:lnTo>
                      <a:pt x="608" y="328"/>
                    </a:lnTo>
                    <a:lnTo>
                      <a:pt x="609" y="324"/>
                    </a:lnTo>
                    <a:lnTo>
                      <a:pt x="608" y="321"/>
                    </a:lnTo>
                    <a:lnTo>
                      <a:pt x="604" y="319"/>
                    </a:lnTo>
                    <a:lnTo>
                      <a:pt x="604" y="317"/>
                    </a:lnTo>
                    <a:lnTo>
                      <a:pt x="602" y="313"/>
                    </a:lnTo>
                    <a:lnTo>
                      <a:pt x="598" y="313"/>
                    </a:lnTo>
                    <a:lnTo>
                      <a:pt x="593" y="313"/>
                    </a:lnTo>
                    <a:lnTo>
                      <a:pt x="591" y="311"/>
                    </a:lnTo>
                    <a:lnTo>
                      <a:pt x="591" y="307"/>
                    </a:lnTo>
                    <a:lnTo>
                      <a:pt x="593" y="306"/>
                    </a:lnTo>
                    <a:lnTo>
                      <a:pt x="596" y="306"/>
                    </a:lnTo>
                    <a:lnTo>
                      <a:pt x="600" y="306"/>
                    </a:lnTo>
                    <a:lnTo>
                      <a:pt x="602" y="304"/>
                    </a:lnTo>
                    <a:lnTo>
                      <a:pt x="604" y="300"/>
                    </a:lnTo>
                    <a:lnTo>
                      <a:pt x="606" y="296"/>
                    </a:lnTo>
                    <a:lnTo>
                      <a:pt x="608" y="292"/>
                    </a:lnTo>
                    <a:lnTo>
                      <a:pt x="606" y="289"/>
                    </a:lnTo>
                    <a:lnTo>
                      <a:pt x="609" y="289"/>
                    </a:lnTo>
                    <a:lnTo>
                      <a:pt x="611" y="292"/>
                    </a:lnTo>
                    <a:lnTo>
                      <a:pt x="613" y="289"/>
                    </a:lnTo>
                    <a:lnTo>
                      <a:pt x="615" y="285"/>
                    </a:lnTo>
                    <a:lnTo>
                      <a:pt x="613" y="281"/>
                    </a:lnTo>
                    <a:lnTo>
                      <a:pt x="609" y="276"/>
                    </a:lnTo>
                    <a:lnTo>
                      <a:pt x="611" y="274"/>
                    </a:lnTo>
                    <a:lnTo>
                      <a:pt x="615" y="274"/>
                    </a:lnTo>
                    <a:lnTo>
                      <a:pt x="617" y="274"/>
                    </a:lnTo>
                    <a:lnTo>
                      <a:pt x="621" y="274"/>
                    </a:lnTo>
                    <a:lnTo>
                      <a:pt x="623" y="277"/>
                    </a:lnTo>
                    <a:lnTo>
                      <a:pt x="626" y="277"/>
                    </a:lnTo>
                    <a:lnTo>
                      <a:pt x="628" y="274"/>
                    </a:lnTo>
                    <a:lnTo>
                      <a:pt x="628" y="272"/>
                    </a:lnTo>
                    <a:lnTo>
                      <a:pt x="630" y="268"/>
                    </a:lnTo>
                    <a:lnTo>
                      <a:pt x="632" y="266"/>
                    </a:lnTo>
                    <a:lnTo>
                      <a:pt x="638" y="266"/>
                    </a:lnTo>
                    <a:lnTo>
                      <a:pt x="638" y="264"/>
                    </a:lnTo>
                    <a:lnTo>
                      <a:pt x="636" y="262"/>
                    </a:lnTo>
                    <a:lnTo>
                      <a:pt x="634" y="261"/>
                    </a:lnTo>
                    <a:lnTo>
                      <a:pt x="630" y="259"/>
                    </a:lnTo>
                    <a:lnTo>
                      <a:pt x="626" y="261"/>
                    </a:lnTo>
                    <a:lnTo>
                      <a:pt x="617" y="262"/>
                    </a:lnTo>
                    <a:lnTo>
                      <a:pt x="613" y="264"/>
                    </a:lnTo>
                    <a:lnTo>
                      <a:pt x="609" y="262"/>
                    </a:lnTo>
                    <a:lnTo>
                      <a:pt x="608" y="262"/>
                    </a:lnTo>
                    <a:lnTo>
                      <a:pt x="604" y="261"/>
                    </a:lnTo>
                    <a:lnTo>
                      <a:pt x="600" y="261"/>
                    </a:lnTo>
                    <a:lnTo>
                      <a:pt x="596" y="262"/>
                    </a:lnTo>
                    <a:lnTo>
                      <a:pt x="594" y="264"/>
                    </a:lnTo>
                    <a:lnTo>
                      <a:pt x="591" y="266"/>
                    </a:lnTo>
                    <a:lnTo>
                      <a:pt x="591" y="276"/>
                    </a:lnTo>
                    <a:lnTo>
                      <a:pt x="589" y="276"/>
                    </a:lnTo>
                    <a:lnTo>
                      <a:pt x="587" y="276"/>
                    </a:lnTo>
                    <a:lnTo>
                      <a:pt x="583" y="276"/>
                    </a:lnTo>
                    <a:lnTo>
                      <a:pt x="583" y="279"/>
                    </a:lnTo>
                    <a:lnTo>
                      <a:pt x="583" y="283"/>
                    </a:lnTo>
                    <a:lnTo>
                      <a:pt x="581" y="289"/>
                    </a:lnTo>
                    <a:lnTo>
                      <a:pt x="576" y="291"/>
                    </a:lnTo>
                    <a:lnTo>
                      <a:pt x="574" y="289"/>
                    </a:lnTo>
                    <a:lnTo>
                      <a:pt x="574" y="285"/>
                    </a:lnTo>
                    <a:lnTo>
                      <a:pt x="572" y="283"/>
                    </a:lnTo>
                    <a:lnTo>
                      <a:pt x="572" y="281"/>
                    </a:lnTo>
                    <a:lnTo>
                      <a:pt x="576" y="279"/>
                    </a:lnTo>
                    <a:lnTo>
                      <a:pt x="579" y="277"/>
                    </a:lnTo>
                    <a:lnTo>
                      <a:pt x="579" y="266"/>
                    </a:lnTo>
                    <a:lnTo>
                      <a:pt x="577" y="264"/>
                    </a:lnTo>
                    <a:lnTo>
                      <a:pt x="574" y="262"/>
                    </a:lnTo>
                    <a:lnTo>
                      <a:pt x="574" y="259"/>
                    </a:lnTo>
                    <a:lnTo>
                      <a:pt x="581" y="253"/>
                    </a:lnTo>
                    <a:lnTo>
                      <a:pt x="583" y="251"/>
                    </a:lnTo>
                    <a:lnTo>
                      <a:pt x="581" y="249"/>
                    </a:lnTo>
                    <a:lnTo>
                      <a:pt x="577" y="247"/>
                    </a:lnTo>
                    <a:lnTo>
                      <a:pt x="574" y="247"/>
                    </a:lnTo>
                    <a:lnTo>
                      <a:pt x="574" y="244"/>
                    </a:lnTo>
                    <a:lnTo>
                      <a:pt x="576" y="240"/>
                    </a:lnTo>
                    <a:lnTo>
                      <a:pt x="579" y="238"/>
                    </a:lnTo>
                    <a:lnTo>
                      <a:pt x="583" y="240"/>
                    </a:lnTo>
                    <a:lnTo>
                      <a:pt x="585" y="238"/>
                    </a:lnTo>
                    <a:lnTo>
                      <a:pt x="587" y="234"/>
                    </a:lnTo>
                    <a:lnTo>
                      <a:pt x="589" y="232"/>
                    </a:lnTo>
                    <a:lnTo>
                      <a:pt x="594" y="232"/>
                    </a:lnTo>
                    <a:lnTo>
                      <a:pt x="596" y="236"/>
                    </a:lnTo>
                    <a:lnTo>
                      <a:pt x="594" y="240"/>
                    </a:lnTo>
                    <a:lnTo>
                      <a:pt x="596" y="242"/>
                    </a:lnTo>
                    <a:lnTo>
                      <a:pt x="600" y="244"/>
                    </a:lnTo>
                    <a:lnTo>
                      <a:pt x="604" y="244"/>
                    </a:lnTo>
                    <a:lnTo>
                      <a:pt x="606" y="240"/>
                    </a:lnTo>
                    <a:lnTo>
                      <a:pt x="609" y="240"/>
                    </a:lnTo>
                    <a:lnTo>
                      <a:pt x="613" y="238"/>
                    </a:lnTo>
                    <a:lnTo>
                      <a:pt x="621" y="238"/>
                    </a:lnTo>
                    <a:lnTo>
                      <a:pt x="630" y="236"/>
                    </a:lnTo>
                    <a:lnTo>
                      <a:pt x="632" y="234"/>
                    </a:lnTo>
                    <a:lnTo>
                      <a:pt x="630" y="231"/>
                    </a:lnTo>
                    <a:lnTo>
                      <a:pt x="626" y="231"/>
                    </a:lnTo>
                    <a:lnTo>
                      <a:pt x="624" y="227"/>
                    </a:lnTo>
                    <a:lnTo>
                      <a:pt x="623" y="225"/>
                    </a:lnTo>
                    <a:lnTo>
                      <a:pt x="626" y="223"/>
                    </a:lnTo>
                    <a:lnTo>
                      <a:pt x="632" y="219"/>
                    </a:lnTo>
                    <a:lnTo>
                      <a:pt x="636" y="219"/>
                    </a:lnTo>
                    <a:lnTo>
                      <a:pt x="638" y="221"/>
                    </a:lnTo>
                    <a:lnTo>
                      <a:pt x="638" y="214"/>
                    </a:lnTo>
                    <a:lnTo>
                      <a:pt x="641" y="212"/>
                    </a:lnTo>
                    <a:lnTo>
                      <a:pt x="645" y="210"/>
                    </a:lnTo>
                    <a:lnTo>
                      <a:pt x="645" y="208"/>
                    </a:lnTo>
                    <a:lnTo>
                      <a:pt x="643" y="204"/>
                    </a:lnTo>
                    <a:lnTo>
                      <a:pt x="643" y="200"/>
                    </a:lnTo>
                    <a:lnTo>
                      <a:pt x="645" y="200"/>
                    </a:lnTo>
                    <a:lnTo>
                      <a:pt x="649" y="200"/>
                    </a:lnTo>
                    <a:lnTo>
                      <a:pt x="651" y="202"/>
                    </a:lnTo>
                    <a:lnTo>
                      <a:pt x="653" y="204"/>
                    </a:lnTo>
                    <a:lnTo>
                      <a:pt x="656" y="208"/>
                    </a:lnTo>
                    <a:lnTo>
                      <a:pt x="660" y="208"/>
                    </a:lnTo>
                    <a:lnTo>
                      <a:pt x="664" y="208"/>
                    </a:lnTo>
                    <a:lnTo>
                      <a:pt x="666" y="208"/>
                    </a:lnTo>
                    <a:lnTo>
                      <a:pt x="666" y="204"/>
                    </a:lnTo>
                    <a:lnTo>
                      <a:pt x="666" y="199"/>
                    </a:lnTo>
                    <a:lnTo>
                      <a:pt x="666" y="195"/>
                    </a:lnTo>
                    <a:lnTo>
                      <a:pt x="664" y="193"/>
                    </a:lnTo>
                    <a:lnTo>
                      <a:pt x="656" y="191"/>
                    </a:lnTo>
                    <a:lnTo>
                      <a:pt x="653" y="185"/>
                    </a:lnTo>
                    <a:lnTo>
                      <a:pt x="649" y="185"/>
                    </a:lnTo>
                    <a:lnTo>
                      <a:pt x="647" y="187"/>
                    </a:lnTo>
                    <a:lnTo>
                      <a:pt x="645" y="189"/>
                    </a:lnTo>
                    <a:lnTo>
                      <a:pt x="641" y="193"/>
                    </a:lnTo>
                    <a:lnTo>
                      <a:pt x="634" y="197"/>
                    </a:lnTo>
                    <a:lnTo>
                      <a:pt x="626" y="197"/>
                    </a:lnTo>
                    <a:lnTo>
                      <a:pt x="623" y="197"/>
                    </a:lnTo>
                    <a:lnTo>
                      <a:pt x="623" y="202"/>
                    </a:lnTo>
                    <a:lnTo>
                      <a:pt x="624" y="204"/>
                    </a:lnTo>
                    <a:lnTo>
                      <a:pt x="624" y="210"/>
                    </a:lnTo>
                    <a:lnTo>
                      <a:pt x="617" y="212"/>
                    </a:lnTo>
                    <a:lnTo>
                      <a:pt x="615" y="214"/>
                    </a:lnTo>
                    <a:lnTo>
                      <a:pt x="611" y="217"/>
                    </a:lnTo>
                    <a:lnTo>
                      <a:pt x="608" y="223"/>
                    </a:lnTo>
                    <a:lnTo>
                      <a:pt x="604" y="227"/>
                    </a:lnTo>
                    <a:lnTo>
                      <a:pt x="602" y="227"/>
                    </a:lnTo>
                    <a:lnTo>
                      <a:pt x="598" y="227"/>
                    </a:lnTo>
                    <a:lnTo>
                      <a:pt x="598" y="223"/>
                    </a:lnTo>
                    <a:lnTo>
                      <a:pt x="600" y="219"/>
                    </a:lnTo>
                    <a:lnTo>
                      <a:pt x="602" y="217"/>
                    </a:lnTo>
                    <a:lnTo>
                      <a:pt x="602" y="210"/>
                    </a:lnTo>
                    <a:lnTo>
                      <a:pt x="602" y="208"/>
                    </a:lnTo>
                    <a:lnTo>
                      <a:pt x="602" y="202"/>
                    </a:lnTo>
                    <a:lnTo>
                      <a:pt x="600" y="199"/>
                    </a:lnTo>
                    <a:lnTo>
                      <a:pt x="596" y="200"/>
                    </a:lnTo>
                    <a:lnTo>
                      <a:pt x="594" y="202"/>
                    </a:lnTo>
                    <a:lnTo>
                      <a:pt x="591" y="208"/>
                    </a:lnTo>
                    <a:lnTo>
                      <a:pt x="589" y="210"/>
                    </a:lnTo>
                    <a:lnTo>
                      <a:pt x="587" y="214"/>
                    </a:lnTo>
                    <a:lnTo>
                      <a:pt x="581" y="221"/>
                    </a:lnTo>
                    <a:lnTo>
                      <a:pt x="579" y="223"/>
                    </a:lnTo>
                    <a:lnTo>
                      <a:pt x="576" y="223"/>
                    </a:lnTo>
                    <a:lnTo>
                      <a:pt x="572" y="225"/>
                    </a:lnTo>
                    <a:lnTo>
                      <a:pt x="568" y="225"/>
                    </a:lnTo>
                    <a:lnTo>
                      <a:pt x="564" y="225"/>
                    </a:lnTo>
                    <a:lnTo>
                      <a:pt x="559" y="229"/>
                    </a:lnTo>
                    <a:lnTo>
                      <a:pt x="555" y="234"/>
                    </a:lnTo>
                    <a:lnTo>
                      <a:pt x="544" y="236"/>
                    </a:lnTo>
                    <a:lnTo>
                      <a:pt x="538" y="244"/>
                    </a:lnTo>
                    <a:lnTo>
                      <a:pt x="536" y="246"/>
                    </a:lnTo>
                    <a:lnTo>
                      <a:pt x="536" y="251"/>
                    </a:lnTo>
                    <a:lnTo>
                      <a:pt x="536" y="255"/>
                    </a:lnTo>
                    <a:lnTo>
                      <a:pt x="538" y="257"/>
                    </a:lnTo>
                    <a:lnTo>
                      <a:pt x="542" y="255"/>
                    </a:lnTo>
                    <a:lnTo>
                      <a:pt x="544" y="253"/>
                    </a:lnTo>
                    <a:lnTo>
                      <a:pt x="553" y="247"/>
                    </a:lnTo>
                    <a:lnTo>
                      <a:pt x="555" y="246"/>
                    </a:lnTo>
                    <a:lnTo>
                      <a:pt x="559" y="244"/>
                    </a:lnTo>
                    <a:lnTo>
                      <a:pt x="561" y="247"/>
                    </a:lnTo>
                    <a:lnTo>
                      <a:pt x="562" y="251"/>
                    </a:lnTo>
                    <a:lnTo>
                      <a:pt x="561" y="259"/>
                    </a:lnTo>
                    <a:lnTo>
                      <a:pt x="555" y="262"/>
                    </a:lnTo>
                    <a:lnTo>
                      <a:pt x="553" y="264"/>
                    </a:lnTo>
                    <a:lnTo>
                      <a:pt x="542" y="268"/>
                    </a:lnTo>
                    <a:lnTo>
                      <a:pt x="538" y="268"/>
                    </a:lnTo>
                    <a:lnTo>
                      <a:pt x="536" y="270"/>
                    </a:lnTo>
                    <a:lnTo>
                      <a:pt x="534" y="274"/>
                    </a:lnTo>
                    <a:lnTo>
                      <a:pt x="536" y="276"/>
                    </a:lnTo>
                    <a:lnTo>
                      <a:pt x="540" y="283"/>
                    </a:lnTo>
                    <a:lnTo>
                      <a:pt x="540" y="287"/>
                    </a:lnTo>
                    <a:lnTo>
                      <a:pt x="536" y="289"/>
                    </a:lnTo>
                    <a:lnTo>
                      <a:pt x="532" y="283"/>
                    </a:lnTo>
                    <a:lnTo>
                      <a:pt x="530" y="283"/>
                    </a:lnTo>
                    <a:lnTo>
                      <a:pt x="527" y="289"/>
                    </a:lnTo>
                    <a:lnTo>
                      <a:pt x="525" y="289"/>
                    </a:lnTo>
                    <a:lnTo>
                      <a:pt x="525" y="279"/>
                    </a:lnTo>
                    <a:lnTo>
                      <a:pt x="525" y="276"/>
                    </a:lnTo>
                    <a:lnTo>
                      <a:pt x="523" y="272"/>
                    </a:lnTo>
                    <a:lnTo>
                      <a:pt x="521" y="270"/>
                    </a:lnTo>
                    <a:lnTo>
                      <a:pt x="517" y="270"/>
                    </a:lnTo>
                    <a:lnTo>
                      <a:pt x="514" y="268"/>
                    </a:lnTo>
                    <a:lnTo>
                      <a:pt x="514" y="264"/>
                    </a:lnTo>
                    <a:lnTo>
                      <a:pt x="512" y="262"/>
                    </a:lnTo>
                    <a:lnTo>
                      <a:pt x="508" y="262"/>
                    </a:lnTo>
                    <a:lnTo>
                      <a:pt x="506" y="264"/>
                    </a:lnTo>
                    <a:lnTo>
                      <a:pt x="502" y="268"/>
                    </a:lnTo>
                    <a:lnTo>
                      <a:pt x="499" y="270"/>
                    </a:lnTo>
                    <a:lnTo>
                      <a:pt x="497" y="274"/>
                    </a:lnTo>
                    <a:lnTo>
                      <a:pt x="495" y="276"/>
                    </a:lnTo>
                    <a:lnTo>
                      <a:pt x="493" y="277"/>
                    </a:lnTo>
                    <a:lnTo>
                      <a:pt x="491" y="281"/>
                    </a:lnTo>
                    <a:lnTo>
                      <a:pt x="497" y="283"/>
                    </a:lnTo>
                    <a:lnTo>
                      <a:pt x="497" y="289"/>
                    </a:lnTo>
                    <a:lnTo>
                      <a:pt x="493" y="289"/>
                    </a:lnTo>
                    <a:lnTo>
                      <a:pt x="485" y="289"/>
                    </a:lnTo>
                    <a:lnTo>
                      <a:pt x="483" y="289"/>
                    </a:lnTo>
                    <a:lnTo>
                      <a:pt x="480" y="294"/>
                    </a:lnTo>
                    <a:lnTo>
                      <a:pt x="476" y="304"/>
                    </a:lnTo>
                    <a:lnTo>
                      <a:pt x="474" y="306"/>
                    </a:lnTo>
                    <a:lnTo>
                      <a:pt x="465" y="311"/>
                    </a:lnTo>
                    <a:lnTo>
                      <a:pt x="459" y="313"/>
                    </a:lnTo>
                    <a:lnTo>
                      <a:pt x="453" y="315"/>
                    </a:lnTo>
                    <a:lnTo>
                      <a:pt x="453" y="313"/>
                    </a:lnTo>
                    <a:lnTo>
                      <a:pt x="455" y="309"/>
                    </a:lnTo>
                    <a:lnTo>
                      <a:pt x="457" y="307"/>
                    </a:lnTo>
                    <a:lnTo>
                      <a:pt x="453" y="304"/>
                    </a:lnTo>
                    <a:lnTo>
                      <a:pt x="452" y="304"/>
                    </a:lnTo>
                    <a:lnTo>
                      <a:pt x="450" y="304"/>
                    </a:lnTo>
                    <a:lnTo>
                      <a:pt x="446" y="309"/>
                    </a:lnTo>
                    <a:lnTo>
                      <a:pt x="444" y="313"/>
                    </a:lnTo>
                    <a:lnTo>
                      <a:pt x="438" y="317"/>
                    </a:lnTo>
                    <a:lnTo>
                      <a:pt x="436" y="319"/>
                    </a:lnTo>
                    <a:lnTo>
                      <a:pt x="427" y="324"/>
                    </a:lnTo>
                    <a:lnTo>
                      <a:pt x="421" y="332"/>
                    </a:lnTo>
                    <a:lnTo>
                      <a:pt x="420" y="334"/>
                    </a:lnTo>
                    <a:lnTo>
                      <a:pt x="418" y="336"/>
                    </a:lnTo>
                    <a:lnTo>
                      <a:pt x="416" y="338"/>
                    </a:lnTo>
                    <a:lnTo>
                      <a:pt x="410" y="347"/>
                    </a:lnTo>
                    <a:lnTo>
                      <a:pt x="408" y="349"/>
                    </a:lnTo>
                    <a:lnTo>
                      <a:pt x="406" y="353"/>
                    </a:lnTo>
                    <a:lnTo>
                      <a:pt x="397" y="360"/>
                    </a:lnTo>
                    <a:lnTo>
                      <a:pt x="393" y="369"/>
                    </a:lnTo>
                    <a:lnTo>
                      <a:pt x="389" y="371"/>
                    </a:lnTo>
                    <a:lnTo>
                      <a:pt x="386" y="375"/>
                    </a:lnTo>
                    <a:lnTo>
                      <a:pt x="376" y="379"/>
                    </a:lnTo>
                    <a:lnTo>
                      <a:pt x="367" y="388"/>
                    </a:lnTo>
                    <a:lnTo>
                      <a:pt x="363" y="390"/>
                    </a:lnTo>
                    <a:lnTo>
                      <a:pt x="352" y="392"/>
                    </a:lnTo>
                    <a:lnTo>
                      <a:pt x="337" y="392"/>
                    </a:lnTo>
                    <a:lnTo>
                      <a:pt x="329" y="392"/>
                    </a:lnTo>
                    <a:lnTo>
                      <a:pt x="329" y="388"/>
                    </a:lnTo>
                    <a:lnTo>
                      <a:pt x="326" y="386"/>
                    </a:lnTo>
                    <a:lnTo>
                      <a:pt x="322" y="386"/>
                    </a:lnTo>
                    <a:lnTo>
                      <a:pt x="320" y="384"/>
                    </a:lnTo>
                    <a:lnTo>
                      <a:pt x="318" y="381"/>
                    </a:lnTo>
                    <a:lnTo>
                      <a:pt x="318" y="377"/>
                    </a:lnTo>
                    <a:lnTo>
                      <a:pt x="324" y="373"/>
                    </a:lnTo>
                    <a:lnTo>
                      <a:pt x="326" y="371"/>
                    </a:lnTo>
                    <a:lnTo>
                      <a:pt x="327" y="369"/>
                    </a:lnTo>
                    <a:lnTo>
                      <a:pt x="327" y="366"/>
                    </a:lnTo>
                    <a:lnTo>
                      <a:pt x="326" y="360"/>
                    </a:lnTo>
                    <a:lnTo>
                      <a:pt x="324" y="356"/>
                    </a:lnTo>
                    <a:lnTo>
                      <a:pt x="322" y="354"/>
                    </a:lnTo>
                    <a:lnTo>
                      <a:pt x="322" y="351"/>
                    </a:lnTo>
                    <a:lnTo>
                      <a:pt x="320" y="343"/>
                    </a:lnTo>
                    <a:lnTo>
                      <a:pt x="320" y="338"/>
                    </a:lnTo>
                    <a:lnTo>
                      <a:pt x="320" y="334"/>
                    </a:lnTo>
                    <a:lnTo>
                      <a:pt x="320" y="330"/>
                    </a:lnTo>
                    <a:lnTo>
                      <a:pt x="318" y="326"/>
                    </a:lnTo>
                    <a:lnTo>
                      <a:pt x="316" y="326"/>
                    </a:lnTo>
                    <a:lnTo>
                      <a:pt x="314" y="330"/>
                    </a:lnTo>
                    <a:lnTo>
                      <a:pt x="312" y="332"/>
                    </a:lnTo>
                    <a:lnTo>
                      <a:pt x="311" y="334"/>
                    </a:lnTo>
                    <a:lnTo>
                      <a:pt x="309" y="330"/>
                    </a:lnTo>
                    <a:lnTo>
                      <a:pt x="309" y="326"/>
                    </a:lnTo>
                    <a:lnTo>
                      <a:pt x="305" y="321"/>
                    </a:lnTo>
                    <a:lnTo>
                      <a:pt x="303" y="319"/>
                    </a:lnTo>
                    <a:lnTo>
                      <a:pt x="301" y="315"/>
                    </a:lnTo>
                    <a:lnTo>
                      <a:pt x="299" y="313"/>
                    </a:lnTo>
                    <a:lnTo>
                      <a:pt x="303" y="306"/>
                    </a:lnTo>
                    <a:lnTo>
                      <a:pt x="303" y="298"/>
                    </a:lnTo>
                    <a:lnTo>
                      <a:pt x="305" y="298"/>
                    </a:lnTo>
                    <a:lnTo>
                      <a:pt x="309" y="300"/>
                    </a:lnTo>
                    <a:lnTo>
                      <a:pt x="309" y="302"/>
                    </a:lnTo>
                    <a:lnTo>
                      <a:pt x="312" y="307"/>
                    </a:lnTo>
                    <a:lnTo>
                      <a:pt x="314" y="306"/>
                    </a:lnTo>
                    <a:lnTo>
                      <a:pt x="314" y="302"/>
                    </a:lnTo>
                    <a:lnTo>
                      <a:pt x="311" y="296"/>
                    </a:lnTo>
                    <a:lnTo>
                      <a:pt x="311" y="292"/>
                    </a:lnTo>
                    <a:lnTo>
                      <a:pt x="309" y="291"/>
                    </a:lnTo>
                    <a:lnTo>
                      <a:pt x="303" y="281"/>
                    </a:lnTo>
                    <a:lnTo>
                      <a:pt x="303" y="274"/>
                    </a:lnTo>
                    <a:lnTo>
                      <a:pt x="301" y="261"/>
                    </a:lnTo>
                    <a:lnTo>
                      <a:pt x="299" y="259"/>
                    </a:lnTo>
                    <a:lnTo>
                      <a:pt x="299" y="253"/>
                    </a:lnTo>
                    <a:lnTo>
                      <a:pt x="297" y="251"/>
                    </a:lnTo>
                    <a:lnTo>
                      <a:pt x="290" y="253"/>
                    </a:lnTo>
                    <a:lnTo>
                      <a:pt x="286" y="251"/>
                    </a:lnTo>
                    <a:lnTo>
                      <a:pt x="288" y="247"/>
                    </a:lnTo>
                    <a:lnTo>
                      <a:pt x="294" y="244"/>
                    </a:lnTo>
                    <a:lnTo>
                      <a:pt x="294" y="240"/>
                    </a:lnTo>
                    <a:lnTo>
                      <a:pt x="295" y="236"/>
                    </a:lnTo>
                    <a:lnTo>
                      <a:pt x="295" y="236"/>
                    </a:lnTo>
                    <a:lnTo>
                      <a:pt x="295" y="238"/>
                    </a:lnTo>
                    <a:lnTo>
                      <a:pt x="305" y="234"/>
                    </a:lnTo>
                    <a:lnTo>
                      <a:pt x="307" y="232"/>
                    </a:lnTo>
                    <a:lnTo>
                      <a:pt x="309" y="229"/>
                    </a:lnTo>
                    <a:lnTo>
                      <a:pt x="309" y="227"/>
                    </a:lnTo>
                    <a:lnTo>
                      <a:pt x="309" y="223"/>
                    </a:lnTo>
                    <a:lnTo>
                      <a:pt x="307" y="221"/>
                    </a:lnTo>
                    <a:lnTo>
                      <a:pt x="307" y="217"/>
                    </a:lnTo>
                    <a:lnTo>
                      <a:pt x="305" y="214"/>
                    </a:lnTo>
                    <a:lnTo>
                      <a:pt x="305" y="208"/>
                    </a:lnTo>
                    <a:lnTo>
                      <a:pt x="307" y="206"/>
                    </a:lnTo>
                    <a:lnTo>
                      <a:pt x="307" y="199"/>
                    </a:lnTo>
                    <a:lnTo>
                      <a:pt x="309" y="193"/>
                    </a:lnTo>
                    <a:lnTo>
                      <a:pt x="305" y="189"/>
                    </a:lnTo>
                    <a:lnTo>
                      <a:pt x="307" y="187"/>
                    </a:lnTo>
                    <a:lnTo>
                      <a:pt x="311" y="185"/>
                    </a:lnTo>
                    <a:lnTo>
                      <a:pt x="309" y="182"/>
                    </a:lnTo>
                    <a:lnTo>
                      <a:pt x="307" y="180"/>
                    </a:lnTo>
                    <a:lnTo>
                      <a:pt x="305" y="176"/>
                    </a:lnTo>
                    <a:lnTo>
                      <a:pt x="301" y="176"/>
                    </a:lnTo>
                    <a:lnTo>
                      <a:pt x="295" y="178"/>
                    </a:lnTo>
                    <a:lnTo>
                      <a:pt x="292" y="180"/>
                    </a:lnTo>
                    <a:lnTo>
                      <a:pt x="290" y="176"/>
                    </a:lnTo>
                    <a:lnTo>
                      <a:pt x="292" y="172"/>
                    </a:lnTo>
                    <a:lnTo>
                      <a:pt x="295" y="172"/>
                    </a:lnTo>
                    <a:lnTo>
                      <a:pt x="295" y="169"/>
                    </a:lnTo>
                    <a:lnTo>
                      <a:pt x="295" y="165"/>
                    </a:lnTo>
                    <a:lnTo>
                      <a:pt x="294" y="163"/>
                    </a:lnTo>
                    <a:lnTo>
                      <a:pt x="292" y="159"/>
                    </a:lnTo>
                    <a:lnTo>
                      <a:pt x="294" y="155"/>
                    </a:lnTo>
                    <a:lnTo>
                      <a:pt x="294" y="152"/>
                    </a:lnTo>
                    <a:lnTo>
                      <a:pt x="294" y="148"/>
                    </a:lnTo>
                    <a:lnTo>
                      <a:pt x="290" y="142"/>
                    </a:lnTo>
                    <a:lnTo>
                      <a:pt x="290" y="139"/>
                    </a:lnTo>
                    <a:lnTo>
                      <a:pt x="286" y="137"/>
                    </a:lnTo>
                    <a:lnTo>
                      <a:pt x="280" y="135"/>
                    </a:lnTo>
                    <a:lnTo>
                      <a:pt x="277" y="135"/>
                    </a:lnTo>
                    <a:lnTo>
                      <a:pt x="275" y="139"/>
                    </a:lnTo>
                    <a:lnTo>
                      <a:pt x="275" y="142"/>
                    </a:lnTo>
                    <a:lnTo>
                      <a:pt x="273" y="146"/>
                    </a:lnTo>
                    <a:lnTo>
                      <a:pt x="271" y="146"/>
                    </a:lnTo>
                    <a:lnTo>
                      <a:pt x="267" y="144"/>
                    </a:lnTo>
                    <a:lnTo>
                      <a:pt x="265" y="142"/>
                    </a:lnTo>
                    <a:lnTo>
                      <a:pt x="262" y="142"/>
                    </a:lnTo>
                    <a:lnTo>
                      <a:pt x="260" y="146"/>
                    </a:lnTo>
                    <a:lnTo>
                      <a:pt x="260" y="150"/>
                    </a:lnTo>
                    <a:lnTo>
                      <a:pt x="258" y="157"/>
                    </a:lnTo>
                    <a:lnTo>
                      <a:pt x="256" y="159"/>
                    </a:lnTo>
                    <a:lnTo>
                      <a:pt x="252" y="159"/>
                    </a:lnTo>
                    <a:lnTo>
                      <a:pt x="248" y="161"/>
                    </a:lnTo>
                    <a:lnTo>
                      <a:pt x="241" y="170"/>
                    </a:lnTo>
                    <a:lnTo>
                      <a:pt x="237" y="170"/>
                    </a:lnTo>
                    <a:lnTo>
                      <a:pt x="233" y="170"/>
                    </a:lnTo>
                    <a:lnTo>
                      <a:pt x="232" y="169"/>
                    </a:lnTo>
                    <a:lnTo>
                      <a:pt x="230" y="165"/>
                    </a:lnTo>
                    <a:lnTo>
                      <a:pt x="228" y="163"/>
                    </a:lnTo>
                    <a:lnTo>
                      <a:pt x="226" y="161"/>
                    </a:lnTo>
                    <a:lnTo>
                      <a:pt x="220" y="161"/>
                    </a:lnTo>
                    <a:lnTo>
                      <a:pt x="218" y="159"/>
                    </a:lnTo>
                    <a:lnTo>
                      <a:pt x="215" y="152"/>
                    </a:lnTo>
                    <a:lnTo>
                      <a:pt x="213" y="150"/>
                    </a:lnTo>
                    <a:lnTo>
                      <a:pt x="211" y="148"/>
                    </a:lnTo>
                    <a:lnTo>
                      <a:pt x="207" y="146"/>
                    </a:lnTo>
                    <a:lnTo>
                      <a:pt x="200" y="142"/>
                    </a:lnTo>
                    <a:lnTo>
                      <a:pt x="198" y="139"/>
                    </a:lnTo>
                    <a:lnTo>
                      <a:pt x="186" y="127"/>
                    </a:lnTo>
                    <a:lnTo>
                      <a:pt x="185" y="125"/>
                    </a:lnTo>
                    <a:lnTo>
                      <a:pt x="183" y="122"/>
                    </a:lnTo>
                    <a:lnTo>
                      <a:pt x="181" y="114"/>
                    </a:lnTo>
                    <a:lnTo>
                      <a:pt x="179" y="116"/>
                    </a:lnTo>
                    <a:lnTo>
                      <a:pt x="177" y="120"/>
                    </a:lnTo>
                    <a:lnTo>
                      <a:pt x="175" y="122"/>
                    </a:lnTo>
                    <a:lnTo>
                      <a:pt x="171" y="122"/>
                    </a:lnTo>
                    <a:lnTo>
                      <a:pt x="169" y="120"/>
                    </a:lnTo>
                    <a:lnTo>
                      <a:pt x="168" y="116"/>
                    </a:lnTo>
                    <a:lnTo>
                      <a:pt x="169" y="112"/>
                    </a:lnTo>
                    <a:lnTo>
                      <a:pt x="171" y="108"/>
                    </a:lnTo>
                    <a:lnTo>
                      <a:pt x="171" y="103"/>
                    </a:lnTo>
                    <a:lnTo>
                      <a:pt x="173" y="95"/>
                    </a:lnTo>
                    <a:lnTo>
                      <a:pt x="171" y="92"/>
                    </a:lnTo>
                    <a:lnTo>
                      <a:pt x="168" y="92"/>
                    </a:lnTo>
                    <a:lnTo>
                      <a:pt x="164" y="92"/>
                    </a:lnTo>
                    <a:lnTo>
                      <a:pt x="162" y="88"/>
                    </a:lnTo>
                    <a:lnTo>
                      <a:pt x="162" y="84"/>
                    </a:lnTo>
                    <a:lnTo>
                      <a:pt x="160" y="82"/>
                    </a:lnTo>
                    <a:lnTo>
                      <a:pt x="158" y="78"/>
                    </a:lnTo>
                    <a:lnTo>
                      <a:pt x="158" y="77"/>
                    </a:lnTo>
                    <a:lnTo>
                      <a:pt x="158" y="73"/>
                    </a:lnTo>
                    <a:lnTo>
                      <a:pt x="162" y="73"/>
                    </a:lnTo>
                    <a:lnTo>
                      <a:pt x="168" y="77"/>
                    </a:lnTo>
                    <a:lnTo>
                      <a:pt x="169" y="77"/>
                    </a:lnTo>
                    <a:lnTo>
                      <a:pt x="171" y="75"/>
                    </a:lnTo>
                    <a:lnTo>
                      <a:pt x="169" y="62"/>
                    </a:lnTo>
                    <a:lnTo>
                      <a:pt x="171" y="60"/>
                    </a:lnTo>
                    <a:lnTo>
                      <a:pt x="173" y="58"/>
                    </a:lnTo>
                    <a:lnTo>
                      <a:pt x="175" y="54"/>
                    </a:lnTo>
                    <a:lnTo>
                      <a:pt x="175" y="52"/>
                    </a:lnTo>
                    <a:lnTo>
                      <a:pt x="175" y="48"/>
                    </a:lnTo>
                    <a:lnTo>
                      <a:pt x="175" y="43"/>
                    </a:lnTo>
                    <a:lnTo>
                      <a:pt x="177" y="39"/>
                    </a:lnTo>
                    <a:lnTo>
                      <a:pt x="177" y="35"/>
                    </a:lnTo>
                    <a:lnTo>
                      <a:pt x="179" y="31"/>
                    </a:lnTo>
                    <a:lnTo>
                      <a:pt x="183" y="11"/>
                    </a:lnTo>
                    <a:lnTo>
                      <a:pt x="186" y="9"/>
                    </a:lnTo>
                    <a:lnTo>
                      <a:pt x="190" y="9"/>
                    </a:lnTo>
                    <a:lnTo>
                      <a:pt x="192" y="11"/>
                    </a:lnTo>
                    <a:lnTo>
                      <a:pt x="198" y="11"/>
                    </a:lnTo>
                    <a:lnTo>
                      <a:pt x="200" y="9"/>
                    </a:lnTo>
                    <a:lnTo>
                      <a:pt x="207" y="9"/>
                    </a:lnTo>
                    <a:lnTo>
                      <a:pt x="228" y="11"/>
                    </a:lnTo>
                    <a:lnTo>
                      <a:pt x="232" y="11"/>
                    </a:lnTo>
                    <a:lnTo>
                      <a:pt x="239" y="11"/>
                    </a:lnTo>
                    <a:lnTo>
                      <a:pt x="245" y="11"/>
                    </a:lnTo>
                    <a:lnTo>
                      <a:pt x="263" y="15"/>
                    </a:lnTo>
                    <a:lnTo>
                      <a:pt x="275" y="15"/>
                    </a:lnTo>
                    <a:lnTo>
                      <a:pt x="279" y="15"/>
                    </a:lnTo>
                    <a:lnTo>
                      <a:pt x="280" y="13"/>
                    </a:lnTo>
                    <a:lnTo>
                      <a:pt x="277" y="13"/>
                    </a:lnTo>
                    <a:lnTo>
                      <a:pt x="263" y="9"/>
                    </a:lnTo>
                    <a:lnTo>
                      <a:pt x="252" y="7"/>
                    </a:lnTo>
                    <a:lnTo>
                      <a:pt x="243" y="5"/>
                    </a:lnTo>
                    <a:lnTo>
                      <a:pt x="226" y="3"/>
                    </a:lnTo>
                    <a:lnTo>
                      <a:pt x="215" y="1"/>
                    </a:lnTo>
                    <a:lnTo>
                      <a:pt x="207" y="1"/>
                    </a:lnTo>
                    <a:lnTo>
                      <a:pt x="203" y="1"/>
                    </a:lnTo>
                    <a:lnTo>
                      <a:pt x="196" y="1"/>
                    </a:lnTo>
                    <a:lnTo>
                      <a:pt x="194" y="3"/>
                    </a:lnTo>
                    <a:lnTo>
                      <a:pt x="188" y="3"/>
                    </a:lnTo>
                    <a:lnTo>
                      <a:pt x="181" y="0"/>
                    </a:lnTo>
                    <a:lnTo>
                      <a:pt x="175" y="0"/>
                    </a:lnTo>
                    <a:lnTo>
                      <a:pt x="169" y="1"/>
                    </a:lnTo>
                    <a:lnTo>
                      <a:pt x="156" y="3"/>
                    </a:lnTo>
                    <a:lnTo>
                      <a:pt x="151" y="5"/>
                    </a:lnTo>
                    <a:lnTo>
                      <a:pt x="147" y="5"/>
                    </a:lnTo>
                    <a:lnTo>
                      <a:pt x="145" y="7"/>
                    </a:lnTo>
                    <a:lnTo>
                      <a:pt x="143" y="11"/>
                    </a:lnTo>
                    <a:lnTo>
                      <a:pt x="138" y="15"/>
                    </a:lnTo>
                    <a:lnTo>
                      <a:pt x="136" y="16"/>
                    </a:lnTo>
                    <a:lnTo>
                      <a:pt x="134" y="20"/>
                    </a:lnTo>
                    <a:lnTo>
                      <a:pt x="126" y="24"/>
                    </a:lnTo>
                    <a:lnTo>
                      <a:pt x="121" y="33"/>
                    </a:lnTo>
                    <a:lnTo>
                      <a:pt x="121" y="37"/>
                    </a:lnTo>
                    <a:lnTo>
                      <a:pt x="122" y="39"/>
                    </a:lnTo>
                    <a:lnTo>
                      <a:pt x="126" y="39"/>
                    </a:lnTo>
                    <a:lnTo>
                      <a:pt x="130" y="33"/>
                    </a:lnTo>
                    <a:lnTo>
                      <a:pt x="132" y="31"/>
                    </a:lnTo>
                    <a:lnTo>
                      <a:pt x="136" y="31"/>
                    </a:lnTo>
                    <a:lnTo>
                      <a:pt x="139" y="30"/>
                    </a:lnTo>
                    <a:lnTo>
                      <a:pt x="139" y="33"/>
                    </a:lnTo>
                    <a:lnTo>
                      <a:pt x="143" y="33"/>
                    </a:lnTo>
                    <a:lnTo>
                      <a:pt x="145" y="31"/>
                    </a:lnTo>
                    <a:lnTo>
                      <a:pt x="147" y="30"/>
                    </a:lnTo>
                    <a:lnTo>
                      <a:pt x="147" y="35"/>
                    </a:lnTo>
                    <a:lnTo>
                      <a:pt x="145" y="37"/>
                    </a:lnTo>
                    <a:lnTo>
                      <a:pt x="143" y="39"/>
                    </a:lnTo>
                    <a:lnTo>
                      <a:pt x="141" y="41"/>
                    </a:lnTo>
                    <a:lnTo>
                      <a:pt x="134" y="43"/>
                    </a:lnTo>
                    <a:lnTo>
                      <a:pt x="132" y="47"/>
                    </a:lnTo>
                    <a:lnTo>
                      <a:pt x="132" y="48"/>
                    </a:lnTo>
                    <a:lnTo>
                      <a:pt x="134" y="50"/>
                    </a:lnTo>
                    <a:lnTo>
                      <a:pt x="130" y="54"/>
                    </a:lnTo>
                    <a:lnTo>
                      <a:pt x="128" y="58"/>
                    </a:lnTo>
                    <a:lnTo>
                      <a:pt x="124" y="60"/>
                    </a:lnTo>
                    <a:lnTo>
                      <a:pt x="122" y="54"/>
                    </a:lnTo>
                    <a:lnTo>
                      <a:pt x="119" y="56"/>
                    </a:lnTo>
                    <a:lnTo>
                      <a:pt x="117" y="58"/>
                    </a:lnTo>
                    <a:lnTo>
                      <a:pt x="115" y="62"/>
                    </a:lnTo>
                    <a:lnTo>
                      <a:pt x="111" y="65"/>
                    </a:lnTo>
                    <a:lnTo>
                      <a:pt x="107" y="67"/>
                    </a:lnTo>
                    <a:lnTo>
                      <a:pt x="106" y="65"/>
                    </a:lnTo>
                    <a:lnTo>
                      <a:pt x="107" y="63"/>
                    </a:lnTo>
                    <a:lnTo>
                      <a:pt x="111" y="50"/>
                    </a:lnTo>
                    <a:lnTo>
                      <a:pt x="113" y="47"/>
                    </a:lnTo>
                    <a:lnTo>
                      <a:pt x="113" y="43"/>
                    </a:lnTo>
                    <a:lnTo>
                      <a:pt x="109" y="43"/>
                    </a:lnTo>
                    <a:lnTo>
                      <a:pt x="107" y="45"/>
                    </a:lnTo>
                    <a:lnTo>
                      <a:pt x="98" y="52"/>
                    </a:lnTo>
                    <a:lnTo>
                      <a:pt x="91" y="58"/>
                    </a:lnTo>
                    <a:lnTo>
                      <a:pt x="89" y="62"/>
                    </a:lnTo>
                    <a:lnTo>
                      <a:pt x="87" y="63"/>
                    </a:lnTo>
                    <a:lnTo>
                      <a:pt x="81" y="71"/>
                    </a:lnTo>
                    <a:lnTo>
                      <a:pt x="79" y="75"/>
                    </a:lnTo>
                    <a:lnTo>
                      <a:pt x="77" y="75"/>
                    </a:lnTo>
                    <a:lnTo>
                      <a:pt x="72" y="80"/>
                    </a:lnTo>
                    <a:lnTo>
                      <a:pt x="70" y="82"/>
                    </a:lnTo>
                    <a:lnTo>
                      <a:pt x="68" y="84"/>
                    </a:lnTo>
                    <a:lnTo>
                      <a:pt x="64" y="93"/>
                    </a:lnTo>
                    <a:lnTo>
                      <a:pt x="57" y="99"/>
                    </a:lnTo>
                    <a:lnTo>
                      <a:pt x="51" y="108"/>
                    </a:lnTo>
                    <a:lnTo>
                      <a:pt x="47" y="114"/>
                    </a:lnTo>
                    <a:lnTo>
                      <a:pt x="45" y="114"/>
                    </a:lnTo>
                    <a:lnTo>
                      <a:pt x="40" y="116"/>
                    </a:lnTo>
                    <a:lnTo>
                      <a:pt x="38" y="116"/>
                    </a:lnTo>
                    <a:lnTo>
                      <a:pt x="34" y="118"/>
                    </a:lnTo>
                    <a:lnTo>
                      <a:pt x="32" y="122"/>
                    </a:lnTo>
                    <a:lnTo>
                      <a:pt x="30" y="123"/>
                    </a:lnTo>
                    <a:lnTo>
                      <a:pt x="28" y="125"/>
                    </a:lnTo>
                    <a:lnTo>
                      <a:pt x="27" y="129"/>
                    </a:lnTo>
                    <a:lnTo>
                      <a:pt x="23" y="129"/>
                    </a:lnTo>
                    <a:lnTo>
                      <a:pt x="21" y="131"/>
                    </a:lnTo>
                    <a:lnTo>
                      <a:pt x="17" y="137"/>
                    </a:lnTo>
                    <a:lnTo>
                      <a:pt x="13" y="139"/>
                    </a:lnTo>
                    <a:lnTo>
                      <a:pt x="12" y="140"/>
                    </a:lnTo>
                    <a:lnTo>
                      <a:pt x="0" y="142"/>
                    </a:lnTo>
                    <a:lnTo>
                      <a:pt x="0" y="142"/>
                    </a:lnTo>
                    <a:lnTo>
                      <a:pt x="13" y="161"/>
                    </a:lnTo>
                    <a:lnTo>
                      <a:pt x="21" y="178"/>
                    </a:lnTo>
                    <a:lnTo>
                      <a:pt x="40" y="227"/>
                    </a:lnTo>
                    <a:lnTo>
                      <a:pt x="49" y="270"/>
                    </a:lnTo>
                    <a:lnTo>
                      <a:pt x="53" y="289"/>
                    </a:lnTo>
                    <a:lnTo>
                      <a:pt x="62" y="291"/>
                    </a:lnTo>
                    <a:lnTo>
                      <a:pt x="87" y="292"/>
                    </a:lnTo>
                    <a:lnTo>
                      <a:pt x="104" y="313"/>
                    </a:lnTo>
                    <a:lnTo>
                      <a:pt x="107" y="328"/>
                    </a:lnTo>
                    <a:lnTo>
                      <a:pt x="117" y="343"/>
                    </a:lnTo>
                    <a:lnTo>
                      <a:pt x="136" y="339"/>
                    </a:lnTo>
                    <a:lnTo>
                      <a:pt x="154" y="338"/>
                    </a:lnTo>
                    <a:lnTo>
                      <a:pt x="158" y="343"/>
                    </a:lnTo>
                    <a:lnTo>
                      <a:pt x="156" y="351"/>
                    </a:lnTo>
                    <a:lnTo>
                      <a:pt x="138" y="360"/>
                    </a:lnTo>
                    <a:lnTo>
                      <a:pt x="121" y="371"/>
                    </a:lnTo>
                    <a:lnTo>
                      <a:pt x="115" y="379"/>
                    </a:lnTo>
                    <a:lnTo>
                      <a:pt x="117" y="390"/>
                    </a:lnTo>
                    <a:lnTo>
                      <a:pt x="124" y="411"/>
                    </a:lnTo>
                    <a:lnTo>
                      <a:pt x="126" y="428"/>
                    </a:lnTo>
                    <a:lnTo>
                      <a:pt x="121" y="446"/>
                    </a:lnTo>
                    <a:lnTo>
                      <a:pt x="102" y="463"/>
                    </a:lnTo>
                    <a:lnTo>
                      <a:pt x="87" y="471"/>
                    </a:lnTo>
                    <a:lnTo>
                      <a:pt x="79" y="493"/>
                    </a:lnTo>
                    <a:lnTo>
                      <a:pt x="77" y="507"/>
                    </a:lnTo>
                    <a:lnTo>
                      <a:pt x="100" y="535"/>
                    </a:lnTo>
                    <a:lnTo>
                      <a:pt x="109" y="535"/>
                    </a:lnTo>
                    <a:lnTo>
                      <a:pt x="115" y="531"/>
                    </a:lnTo>
                    <a:lnTo>
                      <a:pt x="126" y="522"/>
                    </a:lnTo>
                    <a:lnTo>
                      <a:pt x="136" y="522"/>
                    </a:lnTo>
                    <a:lnTo>
                      <a:pt x="158" y="540"/>
                    </a:lnTo>
                    <a:lnTo>
                      <a:pt x="183" y="570"/>
                    </a:lnTo>
                    <a:lnTo>
                      <a:pt x="226" y="629"/>
                    </a:lnTo>
                    <a:lnTo>
                      <a:pt x="222" y="668"/>
                    </a:lnTo>
                    <a:lnTo>
                      <a:pt x="216" y="696"/>
                    </a:lnTo>
                    <a:lnTo>
                      <a:pt x="203" y="728"/>
                    </a:lnTo>
                    <a:lnTo>
                      <a:pt x="196" y="749"/>
                    </a:lnTo>
                    <a:lnTo>
                      <a:pt x="196" y="767"/>
                    </a:lnTo>
                    <a:lnTo>
                      <a:pt x="196" y="784"/>
                    </a:lnTo>
                    <a:lnTo>
                      <a:pt x="188" y="805"/>
                    </a:lnTo>
                    <a:lnTo>
                      <a:pt x="186" y="818"/>
                    </a:lnTo>
                    <a:lnTo>
                      <a:pt x="186" y="831"/>
                    </a:lnTo>
                    <a:lnTo>
                      <a:pt x="186" y="850"/>
                    </a:lnTo>
                    <a:lnTo>
                      <a:pt x="194" y="876"/>
                    </a:lnTo>
                    <a:lnTo>
                      <a:pt x="198" y="890"/>
                    </a:lnTo>
                    <a:lnTo>
                      <a:pt x="200" y="923"/>
                    </a:lnTo>
                    <a:lnTo>
                      <a:pt x="200" y="944"/>
                    </a:lnTo>
                    <a:lnTo>
                      <a:pt x="196" y="957"/>
                    </a:lnTo>
                    <a:lnTo>
                      <a:pt x="200" y="961"/>
                    </a:lnTo>
                    <a:lnTo>
                      <a:pt x="211" y="968"/>
                    </a:lnTo>
                    <a:lnTo>
                      <a:pt x="288" y="965"/>
                    </a:lnTo>
                    <a:lnTo>
                      <a:pt x="299" y="953"/>
                    </a:lnTo>
                    <a:lnTo>
                      <a:pt x="312" y="942"/>
                    </a:lnTo>
                    <a:lnTo>
                      <a:pt x="322" y="940"/>
                    </a:lnTo>
                    <a:lnTo>
                      <a:pt x="331" y="953"/>
                    </a:lnTo>
                    <a:lnTo>
                      <a:pt x="341" y="961"/>
                    </a:lnTo>
                    <a:lnTo>
                      <a:pt x="361" y="955"/>
                    </a:lnTo>
                    <a:lnTo>
                      <a:pt x="384" y="944"/>
                    </a:lnTo>
                    <a:lnTo>
                      <a:pt x="395" y="927"/>
                    </a:lnTo>
                    <a:lnTo>
                      <a:pt x="401" y="906"/>
                    </a:lnTo>
                    <a:lnTo>
                      <a:pt x="452" y="905"/>
                    </a:lnTo>
                    <a:lnTo>
                      <a:pt x="459" y="910"/>
                    </a:lnTo>
                    <a:lnTo>
                      <a:pt x="472" y="968"/>
                    </a:lnTo>
                    <a:lnTo>
                      <a:pt x="476" y="983"/>
                    </a:lnTo>
                    <a:lnTo>
                      <a:pt x="478" y="1023"/>
                    </a:lnTo>
                    <a:lnTo>
                      <a:pt x="480" y="1021"/>
                    </a:lnTo>
                    <a:lnTo>
                      <a:pt x="482" y="1019"/>
                    </a:lnTo>
                    <a:lnTo>
                      <a:pt x="485" y="1013"/>
                    </a:lnTo>
                    <a:lnTo>
                      <a:pt x="487" y="1010"/>
                    </a:lnTo>
                    <a:lnTo>
                      <a:pt x="491" y="1006"/>
                    </a:lnTo>
                    <a:lnTo>
                      <a:pt x="493" y="1002"/>
                    </a:lnTo>
                    <a:lnTo>
                      <a:pt x="495" y="1000"/>
                    </a:lnTo>
                    <a:lnTo>
                      <a:pt x="495" y="997"/>
                    </a:lnTo>
                    <a:lnTo>
                      <a:pt x="497" y="993"/>
                    </a:lnTo>
                    <a:lnTo>
                      <a:pt x="495" y="980"/>
                    </a:lnTo>
                    <a:lnTo>
                      <a:pt x="497" y="976"/>
                    </a:lnTo>
                    <a:lnTo>
                      <a:pt x="499" y="970"/>
                    </a:lnTo>
                    <a:lnTo>
                      <a:pt x="502" y="965"/>
                    </a:lnTo>
                    <a:lnTo>
                      <a:pt x="504" y="959"/>
                    </a:lnTo>
                    <a:lnTo>
                      <a:pt x="508" y="953"/>
                    </a:lnTo>
                    <a:lnTo>
                      <a:pt x="512" y="951"/>
                    </a:lnTo>
                    <a:lnTo>
                      <a:pt x="514" y="950"/>
                    </a:lnTo>
                    <a:lnTo>
                      <a:pt x="521" y="942"/>
                    </a:lnTo>
                    <a:lnTo>
                      <a:pt x="525" y="938"/>
                    </a:lnTo>
                    <a:lnTo>
                      <a:pt x="525" y="935"/>
                    </a:lnTo>
                    <a:lnTo>
                      <a:pt x="532" y="929"/>
                    </a:lnTo>
                    <a:lnTo>
                      <a:pt x="534" y="925"/>
                    </a:lnTo>
                    <a:lnTo>
                      <a:pt x="538" y="923"/>
                    </a:lnTo>
                    <a:lnTo>
                      <a:pt x="542" y="923"/>
                    </a:lnTo>
                    <a:lnTo>
                      <a:pt x="546" y="923"/>
                    </a:lnTo>
                    <a:lnTo>
                      <a:pt x="549" y="925"/>
                    </a:lnTo>
                    <a:lnTo>
                      <a:pt x="551" y="927"/>
                    </a:lnTo>
                    <a:lnTo>
                      <a:pt x="555" y="929"/>
                    </a:lnTo>
                    <a:lnTo>
                      <a:pt x="559" y="935"/>
                    </a:lnTo>
                    <a:lnTo>
                      <a:pt x="561" y="935"/>
                    </a:lnTo>
                    <a:lnTo>
                      <a:pt x="562" y="935"/>
                    </a:lnTo>
                    <a:lnTo>
                      <a:pt x="564" y="931"/>
                    </a:lnTo>
                    <a:lnTo>
                      <a:pt x="562" y="927"/>
                    </a:lnTo>
                    <a:lnTo>
                      <a:pt x="562" y="923"/>
                    </a:lnTo>
                    <a:lnTo>
                      <a:pt x="559" y="921"/>
                    </a:lnTo>
                    <a:lnTo>
                      <a:pt x="557" y="920"/>
                    </a:lnTo>
                    <a:lnTo>
                      <a:pt x="555" y="916"/>
                    </a:lnTo>
                    <a:lnTo>
                      <a:pt x="555" y="912"/>
                    </a:lnTo>
                    <a:lnTo>
                      <a:pt x="555" y="908"/>
                    </a:lnTo>
                    <a:lnTo>
                      <a:pt x="557" y="905"/>
                    </a:lnTo>
                    <a:lnTo>
                      <a:pt x="559" y="901"/>
                    </a:lnTo>
                    <a:lnTo>
                      <a:pt x="561" y="899"/>
                    </a:lnTo>
                    <a:lnTo>
                      <a:pt x="564" y="895"/>
                    </a:lnTo>
                    <a:lnTo>
                      <a:pt x="568" y="891"/>
                    </a:lnTo>
                    <a:lnTo>
                      <a:pt x="568" y="890"/>
                    </a:lnTo>
                    <a:lnTo>
                      <a:pt x="568" y="886"/>
                    </a:lnTo>
                    <a:lnTo>
                      <a:pt x="570" y="884"/>
                    </a:lnTo>
                    <a:lnTo>
                      <a:pt x="576" y="882"/>
                    </a:lnTo>
                    <a:lnTo>
                      <a:pt x="579" y="882"/>
                    </a:lnTo>
                    <a:lnTo>
                      <a:pt x="583" y="882"/>
                    </a:lnTo>
                    <a:lnTo>
                      <a:pt x="583" y="878"/>
                    </a:lnTo>
                    <a:lnTo>
                      <a:pt x="585" y="871"/>
                    </a:lnTo>
                    <a:lnTo>
                      <a:pt x="587" y="867"/>
                    </a:lnTo>
                    <a:lnTo>
                      <a:pt x="589" y="865"/>
                    </a:lnTo>
                    <a:lnTo>
                      <a:pt x="591" y="863"/>
                    </a:lnTo>
                    <a:lnTo>
                      <a:pt x="598" y="858"/>
                    </a:lnTo>
                    <a:lnTo>
                      <a:pt x="600" y="856"/>
                    </a:lnTo>
                    <a:lnTo>
                      <a:pt x="602" y="852"/>
                    </a:lnTo>
                    <a:lnTo>
                      <a:pt x="608" y="846"/>
                    </a:lnTo>
                    <a:lnTo>
                      <a:pt x="609" y="844"/>
                    </a:lnTo>
                    <a:lnTo>
                      <a:pt x="613" y="844"/>
                    </a:lnTo>
                    <a:lnTo>
                      <a:pt x="619" y="841"/>
                    </a:lnTo>
                    <a:lnTo>
                      <a:pt x="621" y="839"/>
                    </a:lnTo>
                    <a:lnTo>
                      <a:pt x="623" y="835"/>
                    </a:lnTo>
                    <a:lnTo>
                      <a:pt x="624" y="829"/>
                    </a:lnTo>
                    <a:lnTo>
                      <a:pt x="626" y="826"/>
                    </a:lnTo>
                    <a:lnTo>
                      <a:pt x="628" y="824"/>
                    </a:lnTo>
                    <a:lnTo>
                      <a:pt x="634" y="820"/>
                    </a:lnTo>
                    <a:lnTo>
                      <a:pt x="636" y="818"/>
                    </a:lnTo>
                    <a:lnTo>
                      <a:pt x="638" y="814"/>
                    </a:lnTo>
                    <a:lnTo>
                      <a:pt x="638" y="813"/>
                    </a:lnTo>
                    <a:lnTo>
                      <a:pt x="632" y="809"/>
                    </a:lnTo>
                    <a:lnTo>
                      <a:pt x="626" y="801"/>
                    </a:lnTo>
                    <a:lnTo>
                      <a:pt x="623" y="799"/>
                    </a:lnTo>
                    <a:lnTo>
                      <a:pt x="621" y="798"/>
                    </a:lnTo>
                    <a:lnTo>
                      <a:pt x="619" y="796"/>
                    </a:lnTo>
                    <a:lnTo>
                      <a:pt x="615" y="794"/>
                    </a:lnTo>
                    <a:lnTo>
                      <a:pt x="613" y="792"/>
                    </a:lnTo>
                    <a:lnTo>
                      <a:pt x="611" y="790"/>
                    </a:lnTo>
                    <a:lnTo>
                      <a:pt x="609" y="786"/>
                    </a:lnTo>
                    <a:lnTo>
                      <a:pt x="609" y="783"/>
                    </a:lnTo>
                    <a:lnTo>
                      <a:pt x="609" y="777"/>
                    </a:lnTo>
                    <a:lnTo>
                      <a:pt x="611" y="767"/>
                    </a:lnTo>
                    <a:lnTo>
                      <a:pt x="615" y="767"/>
                    </a:lnTo>
                    <a:lnTo>
                      <a:pt x="617" y="769"/>
                    </a:lnTo>
                    <a:lnTo>
                      <a:pt x="617" y="773"/>
                    </a:lnTo>
                    <a:lnTo>
                      <a:pt x="617" y="777"/>
                    </a:lnTo>
                    <a:lnTo>
                      <a:pt x="617" y="786"/>
                    </a:lnTo>
                    <a:lnTo>
                      <a:pt x="619" y="790"/>
                    </a:lnTo>
                    <a:lnTo>
                      <a:pt x="623" y="794"/>
                    </a:lnTo>
                    <a:lnTo>
                      <a:pt x="626" y="796"/>
                    </a:lnTo>
                    <a:lnTo>
                      <a:pt x="632" y="798"/>
                    </a:lnTo>
                    <a:lnTo>
                      <a:pt x="636" y="798"/>
                    </a:lnTo>
                    <a:lnTo>
                      <a:pt x="638" y="799"/>
                    </a:lnTo>
                    <a:lnTo>
                      <a:pt x="641" y="801"/>
                    </a:lnTo>
                    <a:lnTo>
                      <a:pt x="643" y="803"/>
                    </a:lnTo>
                    <a:lnTo>
                      <a:pt x="645" y="801"/>
                    </a:lnTo>
                    <a:lnTo>
                      <a:pt x="647" y="796"/>
                    </a:lnTo>
                    <a:lnTo>
                      <a:pt x="645" y="784"/>
                    </a:lnTo>
                    <a:lnTo>
                      <a:pt x="645" y="779"/>
                    </a:lnTo>
                    <a:lnTo>
                      <a:pt x="645" y="775"/>
                    </a:lnTo>
                    <a:lnTo>
                      <a:pt x="647" y="769"/>
                    </a:lnTo>
                    <a:lnTo>
                      <a:pt x="647" y="766"/>
                    </a:lnTo>
                    <a:lnTo>
                      <a:pt x="649" y="762"/>
                    </a:lnTo>
                    <a:lnTo>
                      <a:pt x="655" y="749"/>
                    </a:lnTo>
                    <a:lnTo>
                      <a:pt x="664" y="732"/>
                    </a:lnTo>
                    <a:lnTo>
                      <a:pt x="668" y="728"/>
                    </a:lnTo>
                    <a:lnTo>
                      <a:pt x="670" y="726"/>
                    </a:lnTo>
                    <a:lnTo>
                      <a:pt x="675" y="721"/>
                    </a:lnTo>
                    <a:lnTo>
                      <a:pt x="677" y="719"/>
                    </a:lnTo>
                    <a:lnTo>
                      <a:pt x="683" y="711"/>
                    </a:lnTo>
                    <a:lnTo>
                      <a:pt x="685" y="709"/>
                    </a:lnTo>
                    <a:lnTo>
                      <a:pt x="688" y="704"/>
                    </a:lnTo>
                    <a:lnTo>
                      <a:pt x="692" y="698"/>
                    </a:lnTo>
                    <a:lnTo>
                      <a:pt x="713" y="677"/>
                    </a:lnTo>
                    <a:lnTo>
                      <a:pt x="715" y="677"/>
                    </a:lnTo>
                    <a:lnTo>
                      <a:pt x="717" y="674"/>
                    </a:lnTo>
                    <a:lnTo>
                      <a:pt x="720" y="672"/>
                    </a:lnTo>
                    <a:lnTo>
                      <a:pt x="728" y="666"/>
                    </a:lnTo>
                    <a:lnTo>
                      <a:pt x="730" y="662"/>
                    </a:lnTo>
                    <a:lnTo>
                      <a:pt x="732" y="660"/>
                    </a:lnTo>
                    <a:lnTo>
                      <a:pt x="734" y="659"/>
                    </a:lnTo>
                    <a:lnTo>
                      <a:pt x="735" y="655"/>
                    </a:lnTo>
                    <a:lnTo>
                      <a:pt x="737" y="653"/>
                    </a:lnTo>
                    <a:lnTo>
                      <a:pt x="747" y="640"/>
                    </a:lnTo>
                    <a:lnTo>
                      <a:pt x="749" y="629"/>
                    </a:lnTo>
                    <a:lnTo>
                      <a:pt x="750" y="623"/>
                    </a:lnTo>
                    <a:lnTo>
                      <a:pt x="756" y="615"/>
                    </a:lnTo>
                    <a:lnTo>
                      <a:pt x="758" y="612"/>
                    </a:lnTo>
                    <a:lnTo>
                      <a:pt x="760" y="606"/>
                    </a:lnTo>
                    <a:lnTo>
                      <a:pt x="762" y="602"/>
                    </a:lnTo>
                    <a:lnTo>
                      <a:pt x="764" y="599"/>
                    </a:lnTo>
                    <a:lnTo>
                      <a:pt x="766" y="597"/>
                    </a:lnTo>
                    <a:lnTo>
                      <a:pt x="766" y="593"/>
                    </a:lnTo>
                    <a:lnTo>
                      <a:pt x="764" y="589"/>
                    </a:lnTo>
                    <a:lnTo>
                      <a:pt x="762" y="591"/>
                    </a:lnTo>
                    <a:lnTo>
                      <a:pt x="760" y="593"/>
                    </a:lnTo>
                    <a:lnTo>
                      <a:pt x="756" y="593"/>
                    </a:lnTo>
                    <a:lnTo>
                      <a:pt x="752" y="593"/>
                    </a:lnTo>
                    <a:lnTo>
                      <a:pt x="750" y="589"/>
                    </a:lnTo>
                    <a:lnTo>
                      <a:pt x="747" y="589"/>
                    </a:lnTo>
                    <a:lnTo>
                      <a:pt x="745" y="587"/>
                    </a:lnTo>
                    <a:lnTo>
                      <a:pt x="743" y="585"/>
                    </a:lnTo>
                    <a:lnTo>
                      <a:pt x="741" y="582"/>
                    </a:lnTo>
                    <a:lnTo>
                      <a:pt x="734" y="574"/>
                    </a:lnTo>
                    <a:lnTo>
                      <a:pt x="734" y="572"/>
                    </a:lnTo>
                    <a:lnTo>
                      <a:pt x="730" y="567"/>
                    </a:lnTo>
                    <a:lnTo>
                      <a:pt x="728" y="559"/>
                    </a:lnTo>
                    <a:lnTo>
                      <a:pt x="726" y="555"/>
                    </a:lnTo>
                    <a:lnTo>
                      <a:pt x="726" y="552"/>
                    </a:lnTo>
                    <a:lnTo>
                      <a:pt x="728" y="546"/>
                    </a:lnTo>
                    <a:lnTo>
                      <a:pt x="726" y="542"/>
                    </a:lnTo>
                    <a:lnTo>
                      <a:pt x="722" y="542"/>
                    </a:lnTo>
                    <a:lnTo>
                      <a:pt x="720" y="544"/>
                    </a:lnTo>
                    <a:lnTo>
                      <a:pt x="713" y="550"/>
                    </a:lnTo>
                    <a:lnTo>
                      <a:pt x="711" y="552"/>
                    </a:lnTo>
                    <a:lnTo>
                      <a:pt x="707" y="553"/>
                    </a:lnTo>
                    <a:lnTo>
                      <a:pt x="702" y="559"/>
                    </a:lnTo>
                    <a:lnTo>
                      <a:pt x="698" y="561"/>
                    </a:lnTo>
                    <a:lnTo>
                      <a:pt x="694" y="563"/>
                    </a:lnTo>
                    <a:lnTo>
                      <a:pt x="690" y="563"/>
                    </a:lnTo>
                    <a:lnTo>
                      <a:pt x="687" y="563"/>
                    </a:lnTo>
                    <a:lnTo>
                      <a:pt x="683" y="565"/>
                    </a:lnTo>
                    <a:lnTo>
                      <a:pt x="677" y="567"/>
                    </a:lnTo>
                    <a:lnTo>
                      <a:pt x="664" y="568"/>
                    </a:lnTo>
                    <a:lnTo>
                      <a:pt x="666" y="568"/>
                    </a:lnTo>
                    <a:lnTo>
                      <a:pt x="673" y="563"/>
                    </a:lnTo>
                    <a:lnTo>
                      <a:pt x="681" y="559"/>
                    </a:lnTo>
                    <a:lnTo>
                      <a:pt x="683" y="557"/>
                    </a:lnTo>
                    <a:lnTo>
                      <a:pt x="692" y="557"/>
                    </a:lnTo>
                    <a:lnTo>
                      <a:pt x="696" y="555"/>
                    </a:lnTo>
                    <a:lnTo>
                      <a:pt x="702" y="550"/>
                    </a:lnTo>
                    <a:lnTo>
                      <a:pt x="705" y="548"/>
                    </a:lnTo>
                    <a:lnTo>
                      <a:pt x="711" y="540"/>
                    </a:lnTo>
                    <a:lnTo>
                      <a:pt x="717" y="537"/>
                    </a:lnTo>
                    <a:lnTo>
                      <a:pt x="719" y="535"/>
                    </a:lnTo>
                    <a:lnTo>
                      <a:pt x="720" y="531"/>
                    </a:lnTo>
                    <a:lnTo>
                      <a:pt x="722" y="529"/>
                    </a:lnTo>
                    <a:lnTo>
                      <a:pt x="724" y="527"/>
                    </a:lnTo>
                    <a:lnTo>
                      <a:pt x="724" y="522"/>
                    </a:lnTo>
                    <a:lnTo>
                      <a:pt x="724" y="518"/>
                    </a:lnTo>
                    <a:lnTo>
                      <a:pt x="722" y="514"/>
                    </a:lnTo>
                    <a:lnTo>
                      <a:pt x="719" y="510"/>
                    </a:lnTo>
                    <a:lnTo>
                      <a:pt x="717" y="507"/>
                    </a:lnTo>
                    <a:lnTo>
                      <a:pt x="715" y="505"/>
                    </a:lnTo>
                    <a:lnTo>
                      <a:pt x="713" y="501"/>
                    </a:lnTo>
                    <a:lnTo>
                      <a:pt x="703" y="488"/>
                    </a:lnTo>
                    <a:lnTo>
                      <a:pt x="698" y="482"/>
                    </a:lnTo>
                    <a:lnTo>
                      <a:pt x="694" y="478"/>
                    </a:lnTo>
                    <a:lnTo>
                      <a:pt x="692" y="482"/>
                    </a:lnTo>
                    <a:lnTo>
                      <a:pt x="694" y="486"/>
                    </a:lnTo>
                    <a:lnTo>
                      <a:pt x="700" y="495"/>
                    </a:lnTo>
                    <a:lnTo>
                      <a:pt x="702" y="497"/>
                    </a:lnTo>
                    <a:lnTo>
                      <a:pt x="702" y="501"/>
                    </a:lnTo>
                    <a:lnTo>
                      <a:pt x="702" y="505"/>
                    </a:lnTo>
                    <a:lnTo>
                      <a:pt x="698" y="507"/>
                    </a:lnTo>
                    <a:lnTo>
                      <a:pt x="694" y="508"/>
                    </a:lnTo>
                    <a:lnTo>
                      <a:pt x="690" y="508"/>
                    </a:lnTo>
                    <a:lnTo>
                      <a:pt x="688" y="507"/>
                    </a:lnTo>
                    <a:lnTo>
                      <a:pt x="688" y="505"/>
                    </a:lnTo>
                    <a:lnTo>
                      <a:pt x="690" y="503"/>
                    </a:lnTo>
                    <a:lnTo>
                      <a:pt x="692" y="499"/>
                    </a:lnTo>
                    <a:lnTo>
                      <a:pt x="692" y="495"/>
                    </a:lnTo>
                    <a:lnTo>
                      <a:pt x="688" y="490"/>
                    </a:lnTo>
                    <a:lnTo>
                      <a:pt x="687" y="488"/>
                    </a:lnTo>
                    <a:lnTo>
                      <a:pt x="681" y="488"/>
                    </a:lnTo>
                    <a:lnTo>
                      <a:pt x="679" y="486"/>
                    </a:lnTo>
                    <a:lnTo>
                      <a:pt x="679" y="482"/>
                    </a:lnTo>
                    <a:lnTo>
                      <a:pt x="681" y="480"/>
                    </a:lnTo>
                    <a:lnTo>
                      <a:pt x="681" y="473"/>
                    </a:lnTo>
                    <a:lnTo>
                      <a:pt x="681" y="471"/>
                    </a:lnTo>
                    <a:lnTo>
                      <a:pt x="675" y="461"/>
                    </a:lnTo>
                    <a:lnTo>
                      <a:pt x="673" y="448"/>
                    </a:lnTo>
                    <a:lnTo>
                      <a:pt x="675" y="441"/>
                    </a:lnTo>
                    <a:lnTo>
                      <a:pt x="677" y="439"/>
                    </a:lnTo>
                    <a:lnTo>
                      <a:pt x="679" y="437"/>
                    </a:lnTo>
                    <a:lnTo>
                      <a:pt x="681" y="433"/>
                    </a:lnTo>
                    <a:lnTo>
                      <a:pt x="683" y="431"/>
                    </a:lnTo>
                    <a:lnTo>
                      <a:pt x="690" y="428"/>
                    </a:lnTo>
                    <a:lnTo>
                      <a:pt x="692" y="426"/>
                    </a:lnTo>
                    <a:lnTo>
                      <a:pt x="692" y="422"/>
                    </a:lnTo>
                    <a:lnTo>
                      <a:pt x="694" y="415"/>
                    </a:lnTo>
                    <a:lnTo>
                      <a:pt x="696" y="403"/>
                    </a:lnTo>
                    <a:lnTo>
                      <a:pt x="698" y="398"/>
                    </a:lnTo>
                    <a:lnTo>
                      <a:pt x="703" y="392"/>
                    </a:lnTo>
                    <a:lnTo>
                      <a:pt x="707" y="388"/>
                    </a:lnTo>
                    <a:lnTo>
                      <a:pt x="711" y="383"/>
                    </a:lnTo>
                    <a:lnTo>
                      <a:pt x="715" y="383"/>
                    </a:lnTo>
                    <a:lnTo>
                      <a:pt x="715" y="384"/>
                    </a:lnTo>
                    <a:lnTo>
                      <a:pt x="715" y="386"/>
                    </a:lnTo>
                    <a:lnTo>
                      <a:pt x="713" y="390"/>
                    </a:lnTo>
                    <a:lnTo>
                      <a:pt x="715" y="392"/>
                    </a:lnTo>
                    <a:lnTo>
                      <a:pt x="719" y="392"/>
                    </a:lnTo>
                    <a:lnTo>
                      <a:pt x="722" y="386"/>
                    </a:lnTo>
                    <a:lnTo>
                      <a:pt x="724" y="384"/>
                    </a:lnTo>
                    <a:lnTo>
                      <a:pt x="728" y="383"/>
                    </a:lnTo>
                    <a:lnTo>
                      <a:pt x="730" y="386"/>
                    </a:lnTo>
                    <a:lnTo>
                      <a:pt x="728" y="390"/>
                    </a:lnTo>
                    <a:lnTo>
                      <a:pt x="726" y="392"/>
                    </a:lnTo>
                    <a:lnTo>
                      <a:pt x="724" y="394"/>
                    </a:lnTo>
                    <a:lnTo>
                      <a:pt x="720" y="399"/>
                    </a:lnTo>
                    <a:lnTo>
                      <a:pt x="720" y="403"/>
                    </a:lnTo>
                    <a:lnTo>
                      <a:pt x="722" y="403"/>
                    </a:lnTo>
                    <a:lnTo>
                      <a:pt x="726" y="403"/>
                    </a:lnTo>
                    <a:lnTo>
                      <a:pt x="728" y="399"/>
                    </a:lnTo>
                    <a:lnTo>
                      <a:pt x="734" y="394"/>
                    </a:lnTo>
                    <a:lnTo>
                      <a:pt x="743" y="392"/>
                    </a:lnTo>
                    <a:lnTo>
                      <a:pt x="745" y="392"/>
                    </a:lnTo>
                    <a:lnTo>
                      <a:pt x="749" y="390"/>
                    </a:lnTo>
                    <a:lnTo>
                      <a:pt x="750" y="386"/>
                    </a:lnTo>
                    <a:lnTo>
                      <a:pt x="749" y="381"/>
                    </a:lnTo>
                    <a:lnTo>
                      <a:pt x="750" y="377"/>
                    </a:lnTo>
                    <a:lnTo>
                      <a:pt x="754" y="377"/>
                    </a:lnTo>
                    <a:lnTo>
                      <a:pt x="754" y="373"/>
                    </a:lnTo>
                    <a:lnTo>
                      <a:pt x="764" y="368"/>
                    </a:lnTo>
                    <a:lnTo>
                      <a:pt x="764" y="364"/>
                    </a:lnTo>
                    <a:lnTo>
                      <a:pt x="769" y="356"/>
                    </a:lnTo>
                    <a:lnTo>
                      <a:pt x="769" y="353"/>
                    </a:lnTo>
                    <a:lnTo>
                      <a:pt x="771" y="349"/>
                    </a:lnTo>
                    <a:lnTo>
                      <a:pt x="777" y="341"/>
                    </a:lnTo>
                    <a:lnTo>
                      <a:pt x="775" y="341"/>
                    </a:lnTo>
                    <a:lnTo>
                      <a:pt x="773" y="34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2" name="Freeform 93">
                <a:extLst>
                  <a:ext uri="{FF2B5EF4-FFF2-40B4-BE49-F238E27FC236}">
                    <a16:creationId xmlns:a16="http://schemas.microsoft.com/office/drawing/2014/main" id="{AF43E33B-E05A-4125-A347-D0B8B3EBBF3E}"/>
                  </a:ext>
                </a:extLst>
              </p:cNvPr>
              <p:cNvSpPr>
                <a:spLocks/>
              </p:cNvSpPr>
              <p:nvPr/>
            </p:nvSpPr>
            <p:spPr bwMode="auto">
              <a:xfrm>
                <a:off x="8302931" y="3336020"/>
                <a:ext cx="20697" cy="6899"/>
              </a:xfrm>
              <a:custGeom>
                <a:avLst/>
                <a:gdLst>
                  <a:gd name="T0" fmla="*/ 15 w 24"/>
                  <a:gd name="T1" fmla="*/ 8 h 8"/>
                  <a:gd name="T2" fmla="*/ 7 w 24"/>
                  <a:gd name="T3" fmla="*/ 6 h 8"/>
                  <a:gd name="T4" fmla="*/ 4 w 24"/>
                  <a:gd name="T5" fmla="*/ 6 h 8"/>
                  <a:gd name="T6" fmla="*/ 0 w 24"/>
                  <a:gd name="T7" fmla="*/ 4 h 8"/>
                  <a:gd name="T8" fmla="*/ 2 w 24"/>
                  <a:gd name="T9" fmla="*/ 0 h 8"/>
                  <a:gd name="T10" fmla="*/ 6 w 24"/>
                  <a:gd name="T11" fmla="*/ 0 h 8"/>
                  <a:gd name="T12" fmla="*/ 13 w 24"/>
                  <a:gd name="T13" fmla="*/ 0 h 8"/>
                  <a:gd name="T14" fmla="*/ 21 w 24"/>
                  <a:gd name="T15" fmla="*/ 2 h 8"/>
                  <a:gd name="T16" fmla="*/ 24 w 24"/>
                  <a:gd name="T17" fmla="*/ 4 h 8"/>
                  <a:gd name="T18" fmla="*/ 23 w 24"/>
                  <a:gd name="T19" fmla="*/ 6 h 8"/>
                  <a:gd name="T20" fmla="*/ 21 w 24"/>
                  <a:gd name="T21" fmla="*/ 8 h 8"/>
                  <a:gd name="T22" fmla="*/ 11 w 24"/>
                  <a:gd name="T23" fmla="*/ 6 h 8"/>
                  <a:gd name="T24" fmla="*/ 15 w 24"/>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8">
                    <a:moveTo>
                      <a:pt x="15" y="8"/>
                    </a:moveTo>
                    <a:lnTo>
                      <a:pt x="7" y="6"/>
                    </a:lnTo>
                    <a:lnTo>
                      <a:pt x="4" y="6"/>
                    </a:lnTo>
                    <a:lnTo>
                      <a:pt x="0" y="4"/>
                    </a:lnTo>
                    <a:lnTo>
                      <a:pt x="2" y="0"/>
                    </a:lnTo>
                    <a:lnTo>
                      <a:pt x="6" y="0"/>
                    </a:lnTo>
                    <a:lnTo>
                      <a:pt x="13" y="0"/>
                    </a:lnTo>
                    <a:lnTo>
                      <a:pt x="21" y="2"/>
                    </a:lnTo>
                    <a:lnTo>
                      <a:pt x="24" y="4"/>
                    </a:lnTo>
                    <a:lnTo>
                      <a:pt x="23" y="6"/>
                    </a:lnTo>
                    <a:lnTo>
                      <a:pt x="21" y="8"/>
                    </a:lnTo>
                    <a:lnTo>
                      <a:pt x="11" y="6"/>
                    </a:lnTo>
                    <a:lnTo>
                      <a:pt x="15" y="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3" name="Freeform 94">
                <a:extLst>
                  <a:ext uri="{FF2B5EF4-FFF2-40B4-BE49-F238E27FC236}">
                    <a16:creationId xmlns:a16="http://schemas.microsoft.com/office/drawing/2014/main" id="{92E56D5A-D05D-4ADD-A868-80C4FB5DC3F5}"/>
                  </a:ext>
                </a:extLst>
              </p:cNvPr>
              <p:cNvSpPr>
                <a:spLocks/>
              </p:cNvSpPr>
              <p:nvPr/>
            </p:nvSpPr>
            <p:spPr bwMode="auto">
              <a:xfrm>
                <a:off x="8507319" y="3094549"/>
                <a:ext cx="59505" cy="95726"/>
              </a:xfrm>
              <a:custGeom>
                <a:avLst/>
                <a:gdLst>
                  <a:gd name="T0" fmla="*/ 5 w 69"/>
                  <a:gd name="T1" fmla="*/ 98 h 111"/>
                  <a:gd name="T2" fmla="*/ 9 w 69"/>
                  <a:gd name="T3" fmla="*/ 92 h 111"/>
                  <a:gd name="T4" fmla="*/ 9 w 69"/>
                  <a:gd name="T5" fmla="*/ 85 h 111"/>
                  <a:gd name="T6" fmla="*/ 4 w 69"/>
                  <a:gd name="T7" fmla="*/ 87 h 111"/>
                  <a:gd name="T8" fmla="*/ 0 w 69"/>
                  <a:gd name="T9" fmla="*/ 85 h 111"/>
                  <a:gd name="T10" fmla="*/ 0 w 69"/>
                  <a:gd name="T11" fmla="*/ 72 h 111"/>
                  <a:gd name="T12" fmla="*/ 2 w 69"/>
                  <a:gd name="T13" fmla="*/ 66 h 111"/>
                  <a:gd name="T14" fmla="*/ 7 w 69"/>
                  <a:gd name="T15" fmla="*/ 70 h 111"/>
                  <a:gd name="T16" fmla="*/ 17 w 69"/>
                  <a:gd name="T17" fmla="*/ 83 h 111"/>
                  <a:gd name="T18" fmla="*/ 24 w 69"/>
                  <a:gd name="T19" fmla="*/ 83 h 111"/>
                  <a:gd name="T20" fmla="*/ 22 w 69"/>
                  <a:gd name="T21" fmla="*/ 77 h 111"/>
                  <a:gd name="T22" fmla="*/ 15 w 69"/>
                  <a:gd name="T23" fmla="*/ 68 h 111"/>
                  <a:gd name="T24" fmla="*/ 11 w 69"/>
                  <a:gd name="T25" fmla="*/ 53 h 111"/>
                  <a:gd name="T26" fmla="*/ 15 w 69"/>
                  <a:gd name="T27" fmla="*/ 47 h 111"/>
                  <a:gd name="T28" fmla="*/ 17 w 69"/>
                  <a:gd name="T29" fmla="*/ 36 h 111"/>
                  <a:gd name="T30" fmla="*/ 17 w 69"/>
                  <a:gd name="T31" fmla="*/ 27 h 111"/>
                  <a:gd name="T32" fmla="*/ 22 w 69"/>
                  <a:gd name="T33" fmla="*/ 27 h 111"/>
                  <a:gd name="T34" fmla="*/ 26 w 69"/>
                  <a:gd name="T35" fmla="*/ 34 h 111"/>
                  <a:gd name="T36" fmla="*/ 28 w 69"/>
                  <a:gd name="T37" fmla="*/ 29 h 111"/>
                  <a:gd name="T38" fmla="*/ 32 w 69"/>
                  <a:gd name="T39" fmla="*/ 23 h 111"/>
                  <a:gd name="T40" fmla="*/ 37 w 69"/>
                  <a:gd name="T41" fmla="*/ 23 h 111"/>
                  <a:gd name="T42" fmla="*/ 39 w 69"/>
                  <a:gd name="T43" fmla="*/ 29 h 111"/>
                  <a:gd name="T44" fmla="*/ 39 w 69"/>
                  <a:gd name="T45" fmla="*/ 36 h 111"/>
                  <a:gd name="T46" fmla="*/ 39 w 69"/>
                  <a:gd name="T47" fmla="*/ 47 h 111"/>
                  <a:gd name="T48" fmla="*/ 41 w 69"/>
                  <a:gd name="T49" fmla="*/ 44 h 111"/>
                  <a:gd name="T50" fmla="*/ 47 w 69"/>
                  <a:gd name="T51" fmla="*/ 46 h 111"/>
                  <a:gd name="T52" fmla="*/ 52 w 69"/>
                  <a:gd name="T53" fmla="*/ 42 h 111"/>
                  <a:gd name="T54" fmla="*/ 58 w 69"/>
                  <a:gd name="T55" fmla="*/ 38 h 111"/>
                  <a:gd name="T56" fmla="*/ 52 w 69"/>
                  <a:gd name="T57" fmla="*/ 36 h 111"/>
                  <a:gd name="T58" fmla="*/ 49 w 69"/>
                  <a:gd name="T59" fmla="*/ 32 h 111"/>
                  <a:gd name="T60" fmla="*/ 58 w 69"/>
                  <a:gd name="T61" fmla="*/ 27 h 111"/>
                  <a:gd name="T62" fmla="*/ 64 w 69"/>
                  <a:gd name="T63" fmla="*/ 15 h 111"/>
                  <a:gd name="T64" fmla="*/ 64 w 69"/>
                  <a:gd name="T65" fmla="*/ 4 h 111"/>
                  <a:gd name="T66" fmla="*/ 69 w 69"/>
                  <a:gd name="T67" fmla="*/ 0 h 111"/>
                  <a:gd name="T68" fmla="*/ 69 w 69"/>
                  <a:gd name="T69" fmla="*/ 10 h 111"/>
                  <a:gd name="T70" fmla="*/ 69 w 69"/>
                  <a:gd name="T71" fmla="*/ 17 h 111"/>
                  <a:gd name="T72" fmla="*/ 68 w 69"/>
                  <a:gd name="T73" fmla="*/ 25 h 111"/>
                  <a:gd name="T74" fmla="*/ 66 w 69"/>
                  <a:gd name="T75" fmla="*/ 30 h 111"/>
                  <a:gd name="T76" fmla="*/ 68 w 69"/>
                  <a:gd name="T77" fmla="*/ 36 h 111"/>
                  <a:gd name="T78" fmla="*/ 68 w 69"/>
                  <a:gd name="T79" fmla="*/ 44 h 111"/>
                  <a:gd name="T80" fmla="*/ 64 w 69"/>
                  <a:gd name="T81" fmla="*/ 49 h 111"/>
                  <a:gd name="T82" fmla="*/ 56 w 69"/>
                  <a:gd name="T83" fmla="*/ 61 h 111"/>
                  <a:gd name="T84" fmla="*/ 56 w 69"/>
                  <a:gd name="T85" fmla="*/ 68 h 111"/>
                  <a:gd name="T86" fmla="*/ 56 w 69"/>
                  <a:gd name="T87" fmla="*/ 76 h 111"/>
                  <a:gd name="T88" fmla="*/ 51 w 69"/>
                  <a:gd name="T89" fmla="*/ 79 h 111"/>
                  <a:gd name="T90" fmla="*/ 45 w 69"/>
                  <a:gd name="T91" fmla="*/ 77 h 111"/>
                  <a:gd name="T92" fmla="*/ 39 w 69"/>
                  <a:gd name="T93" fmla="*/ 87 h 111"/>
                  <a:gd name="T94" fmla="*/ 26 w 69"/>
                  <a:gd name="T95" fmla="*/ 92 h 111"/>
                  <a:gd name="T96" fmla="*/ 24 w 69"/>
                  <a:gd name="T97" fmla="*/ 98 h 111"/>
                  <a:gd name="T98" fmla="*/ 19 w 69"/>
                  <a:gd name="T99" fmla="*/ 102 h 111"/>
                  <a:gd name="T100" fmla="*/ 5 w 69"/>
                  <a:gd name="T101" fmla="*/ 111 h 111"/>
                  <a:gd name="T102" fmla="*/ 2 w 69"/>
                  <a:gd name="T103" fmla="*/ 106 h 111"/>
                  <a:gd name="T104" fmla="*/ 4 w 69"/>
                  <a:gd name="T105" fmla="*/ 10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111">
                    <a:moveTo>
                      <a:pt x="4" y="100"/>
                    </a:moveTo>
                    <a:lnTo>
                      <a:pt x="5" y="98"/>
                    </a:lnTo>
                    <a:lnTo>
                      <a:pt x="9" y="94"/>
                    </a:lnTo>
                    <a:lnTo>
                      <a:pt x="9" y="92"/>
                    </a:lnTo>
                    <a:lnTo>
                      <a:pt x="9" y="89"/>
                    </a:lnTo>
                    <a:lnTo>
                      <a:pt x="9" y="85"/>
                    </a:lnTo>
                    <a:lnTo>
                      <a:pt x="5" y="83"/>
                    </a:lnTo>
                    <a:lnTo>
                      <a:pt x="4" y="87"/>
                    </a:lnTo>
                    <a:lnTo>
                      <a:pt x="2" y="87"/>
                    </a:lnTo>
                    <a:lnTo>
                      <a:pt x="0" y="85"/>
                    </a:lnTo>
                    <a:lnTo>
                      <a:pt x="0" y="81"/>
                    </a:lnTo>
                    <a:lnTo>
                      <a:pt x="0" y="72"/>
                    </a:lnTo>
                    <a:lnTo>
                      <a:pt x="0" y="68"/>
                    </a:lnTo>
                    <a:lnTo>
                      <a:pt x="2" y="66"/>
                    </a:lnTo>
                    <a:lnTo>
                      <a:pt x="5" y="68"/>
                    </a:lnTo>
                    <a:lnTo>
                      <a:pt x="7" y="70"/>
                    </a:lnTo>
                    <a:lnTo>
                      <a:pt x="15" y="81"/>
                    </a:lnTo>
                    <a:lnTo>
                      <a:pt x="17" y="83"/>
                    </a:lnTo>
                    <a:lnTo>
                      <a:pt x="22" y="83"/>
                    </a:lnTo>
                    <a:lnTo>
                      <a:pt x="24" y="83"/>
                    </a:lnTo>
                    <a:lnTo>
                      <a:pt x="26" y="79"/>
                    </a:lnTo>
                    <a:lnTo>
                      <a:pt x="22" y="77"/>
                    </a:lnTo>
                    <a:lnTo>
                      <a:pt x="17" y="70"/>
                    </a:lnTo>
                    <a:lnTo>
                      <a:pt x="15" y="68"/>
                    </a:lnTo>
                    <a:lnTo>
                      <a:pt x="11" y="57"/>
                    </a:lnTo>
                    <a:lnTo>
                      <a:pt x="11" y="53"/>
                    </a:lnTo>
                    <a:lnTo>
                      <a:pt x="13" y="49"/>
                    </a:lnTo>
                    <a:lnTo>
                      <a:pt x="15" y="47"/>
                    </a:lnTo>
                    <a:lnTo>
                      <a:pt x="15" y="40"/>
                    </a:lnTo>
                    <a:lnTo>
                      <a:pt x="17" y="36"/>
                    </a:lnTo>
                    <a:lnTo>
                      <a:pt x="17" y="30"/>
                    </a:lnTo>
                    <a:lnTo>
                      <a:pt x="17" y="27"/>
                    </a:lnTo>
                    <a:lnTo>
                      <a:pt x="19" y="25"/>
                    </a:lnTo>
                    <a:lnTo>
                      <a:pt x="22" y="27"/>
                    </a:lnTo>
                    <a:lnTo>
                      <a:pt x="22" y="34"/>
                    </a:lnTo>
                    <a:lnTo>
                      <a:pt x="26" y="34"/>
                    </a:lnTo>
                    <a:lnTo>
                      <a:pt x="28" y="32"/>
                    </a:lnTo>
                    <a:lnTo>
                      <a:pt x="28" y="29"/>
                    </a:lnTo>
                    <a:lnTo>
                      <a:pt x="30" y="25"/>
                    </a:lnTo>
                    <a:lnTo>
                      <a:pt x="32" y="23"/>
                    </a:lnTo>
                    <a:lnTo>
                      <a:pt x="36" y="21"/>
                    </a:lnTo>
                    <a:lnTo>
                      <a:pt x="37" y="23"/>
                    </a:lnTo>
                    <a:lnTo>
                      <a:pt x="39" y="25"/>
                    </a:lnTo>
                    <a:lnTo>
                      <a:pt x="39" y="29"/>
                    </a:lnTo>
                    <a:lnTo>
                      <a:pt x="39" y="32"/>
                    </a:lnTo>
                    <a:lnTo>
                      <a:pt x="39" y="36"/>
                    </a:lnTo>
                    <a:lnTo>
                      <a:pt x="39" y="44"/>
                    </a:lnTo>
                    <a:lnTo>
                      <a:pt x="39" y="47"/>
                    </a:lnTo>
                    <a:lnTo>
                      <a:pt x="41" y="46"/>
                    </a:lnTo>
                    <a:lnTo>
                      <a:pt x="41" y="44"/>
                    </a:lnTo>
                    <a:lnTo>
                      <a:pt x="45" y="44"/>
                    </a:lnTo>
                    <a:lnTo>
                      <a:pt x="47" y="46"/>
                    </a:lnTo>
                    <a:lnTo>
                      <a:pt x="51" y="44"/>
                    </a:lnTo>
                    <a:lnTo>
                      <a:pt x="52" y="42"/>
                    </a:lnTo>
                    <a:lnTo>
                      <a:pt x="56" y="40"/>
                    </a:lnTo>
                    <a:lnTo>
                      <a:pt x="58" y="38"/>
                    </a:lnTo>
                    <a:lnTo>
                      <a:pt x="60" y="36"/>
                    </a:lnTo>
                    <a:lnTo>
                      <a:pt x="52" y="36"/>
                    </a:lnTo>
                    <a:lnTo>
                      <a:pt x="49" y="36"/>
                    </a:lnTo>
                    <a:lnTo>
                      <a:pt x="49" y="32"/>
                    </a:lnTo>
                    <a:lnTo>
                      <a:pt x="56" y="29"/>
                    </a:lnTo>
                    <a:lnTo>
                      <a:pt x="58" y="27"/>
                    </a:lnTo>
                    <a:lnTo>
                      <a:pt x="62" y="17"/>
                    </a:lnTo>
                    <a:lnTo>
                      <a:pt x="64" y="15"/>
                    </a:lnTo>
                    <a:lnTo>
                      <a:pt x="64" y="12"/>
                    </a:lnTo>
                    <a:lnTo>
                      <a:pt x="64" y="4"/>
                    </a:lnTo>
                    <a:lnTo>
                      <a:pt x="66" y="0"/>
                    </a:lnTo>
                    <a:lnTo>
                      <a:pt x="69" y="0"/>
                    </a:lnTo>
                    <a:lnTo>
                      <a:pt x="69" y="4"/>
                    </a:lnTo>
                    <a:lnTo>
                      <a:pt x="69" y="10"/>
                    </a:lnTo>
                    <a:lnTo>
                      <a:pt x="69" y="14"/>
                    </a:lnTo>
                    <a:lnTo>
                      <a:pt x="69" y="17"/>
                    </a:lnTo>
                    <a:lnTo>
                      <a:pt x="68" y="21"/>
                    </a:lnTo>
                    <a:lnTo>
                      <a:pt x="68" y="25"/>
                    </a:lnTo>
                    <a:lnTo>
                      <a:pt x="68" y="29"/>
                    </a:lnTo>
                    <a:lnTo>
                      <a:pt x="66" y="30"/>
                    </a:lnTo>
                    <a:lnTo>
                      <a:pt x="66" y="34"/>
                    </a:lnTo>
                    <a:lnTo>
                      <a:pt x="68" y="36"/>
                    </a:lnTo>
                    <a:lnTo>
                      <a:pt x="68" y="42"/>
                    </a:lnTo>
                    <a:lnTo>
                      <a:pt x="68" y="44"/>
                    </a:lnTo>
                    <a:lnTo>
                      <a:pt x="66" y="47"/>
                    </a:lnTo>
                    <a:lnTo>
                      <a:pt x="64" y="49"/>
                    </a:lnTo>
                    <a:lnTo>
                      <a:pt x="58" y="53"/>
                    </a:lnTo>
                    <a:lnTo>
                      <a:pt x="56" y="61"/>
                    </a:lnTo>
                    <a:lnTo>
                      <a:pt x="56" y="64"/>
                    </a:lnTo>
                    <a:lnTo>
                      <a:pt x="56" y="68"/>
                    </a:lnTo>
                    <a:lnTo>
                      <a:pt x="56" y="72"/>
                    </a:lnTo>
                    <a:lnTo>
                      <a:pt x="56" y="76"/>
                    </a:lnTo>
                    <a:lnTo>
                      <a:pt x="54" y="77"/>
                    </a:lnTo>
                    <a:lnTo>
                      <a:pt x="51" y="79"/>
                    </a:lnTo>
                    <a:lnTo>
                      <a:pt x="49" y="77"/>
                    </a:lnTo>
                    <a:lnTo>
                      <a:pt x="45" y="77"/>
                    </a:lnTo>
                    <a:lnTo>
                      <a:pt x="43" y="79"/>
                    </a:lnTo>
                    <a:lnTo>
                      <a:pt x="39" y="87"/>
                    </a:lnTo>
                    <a:lnTo>
                      <a:pt x="32" y="89"/>
                    </a:lnTo>
                    <a:lnTo>
                      <a:pt x="26" y="92"/>
                    </a:lnTo>
                    <a:lnTo>
                      <a:pt x="24" y="92"/>
                    </a:lnTo>
                    <a:lnTo>
                      <a:pt x="24" y="98"/>
                    </a:lnTo>
                    <a:lnTo>
                      <a:pt x="22" y="100"/>
                    </a:lnTo>
                    <a:lnTo>
                      <a:pt x="19" y="102"/>
                    </a:lnTo>
                    <a:lnTo>
                      <a:pt x="11" y="107"/>
                    </a:lnTo>
                    <a:lnTo>
                      <a:pt x="5" y="111"/>
                    </a:lnTo>
                    <a:lnTo>
                      <a:pt x="2" y="109"/>
                    </a:lnTo>
                    <a:lnTo>
                      <a:pt x="2" y="106"/>
                    </a:lnTo>
                    <a:lnTo>
                      <a:pt x="4" y="100"/>
                    </a:lnTo>
                    <a:lnTo>
                      <a:pt x="4" y="10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4" name="Freeform 95">
                <a:extLst>
                  <a:ext uri="{FF2B5EF4-FFF2-40B4-BE49-F238E27FC236}">
                    <a16:creationId xmlns:a16="http://schemas.microsoft.com/office/drawing/2014/main" id="{A24E4C26-33F6-44B8-A989-F9277D6DAA05}"/>
                  </a:ext>
                </a:extLst>
              </p:cNvPr>
              <p:cNvSpPr>
                <a:spLocks/>
              </p:cNvSpPr>
              <p:nvPr/>
            </p:nvSpPr>
            <p:spPr bwMode="auto">
              <a:xfrm>
                <a:off x="8540953" y="3224771"/>
                <a:ext cx="12936" cy="7762"/>
              </a:xfrm>
              <a:custGeom>
                <a:avLst/>
                <a:gdLst>
                  <a:gd name="T0" fmla="*/ 0 w 15"/>
                  <a:gd name="T1" fmla="*/ 5 h 9"/>
                  <a:gd name="T2" fmla="*/ 2 w 15"/>
                  <a:gd name="T3" fmla="*/ 2 h 9"/>
                  <a:gd name="T4" fmla="*/ 4 w 15"/>
                  <a:gd name="T5" fmla="*/ 0 h 9"/>
                  <a:gd name="T6" fmla="*/ 10 w 15"/>
                  <a:gd name="T7" fmla="*/ 0 h 9"/>
                  <a:gd name="T8" fmla="*/ 13 w 15"/>
                  <a:gd name="T9" fmla="*/ 0 h 9"/>
                  <a:gd name="T10" fmla="*/ 13 w 15"/>
                  <a:gd name="T11" fmla="*/ 3 h 9"/>
                  <a:gd name="T12" fmla="*/ 15 w 15"/>
                  <a:gd name="T13" fmla="*/ 5 h 9"/>
                  <a:gd name="T14" fmla="*/ 13 w 15"/>
                  <a:gd name="T15" fmla="*/ 9 h 9"/>
                  <a:gd name="T16" fmla="*/ 10 w 15"/>
                  <a:gd name="T17" fmla="*/ 9 h 9"/>
                  <a:gd name="T18" fmla="*/ 6 w 15"/>
                  <a:gd name="T19" fmla="*/ 9 h 9"/>
                  <a:gd name="T20" fmla="*/ 2 w 15"/>
                  <a:gd name="T21" fmla="*/ 9 h 9"/>
                  <a:gd name="T22" fmla="*/ 0 w 15"/>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9">
                    <a:moveTo>
                      <a:pt x="0" y="5"/>
                    </a:moveTo>
                    <a:lnTo>
                      <a:pt x="2" y="2"/>
                    </a:lnTo>
                    <a:lnTo>
                      <a:pt x="4" y="0"/>
                    </a:lnTo>
                    <a:lnTo>
                      <a:pt x="10" y="0"/>
                    </a:lnTo>
                    <a:lnTo>
                      <a:pt x="13" y="0"/>
                    </a:lnTo>
                    <a:lnTo>
                      <a:pt x="13" y="3"/>
                    </a:lnTo>
                    <a:lnTo>
                      <a:pt x="15" y="5"/>
                    </a:lnTo>
                    <a:lnTo>
                      <a:pt x="13" y="9"/>
                    </a:lnTo>
                    <a:lnTo>
                      <a:pt x="10" y="9"/>
                    </a:lnTo>
                    <a:lnTo>
                      <a:pt x="6" y="9"/>
                    </a:lnTo>
                    <a:lnTo>
                      <a:pt x="2" y="9"/>
                    </a:lnTo>
                    <a:lnTo>
                      <a:pt x="0"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5" name="Freeform 96">
                <a:extLst>
                  <a:ext uri="{FF2B5EF4-FFF2-40B4-BE49-F238E27FC236}">
                    <a16:creationId xmlns:a16="http://schemas.microsoft.com/office/drawing/2014/main" id="{B89C26E0-7B0A-44AE-AECE-ED4549A9BDF5}"/>
                  </a:ext>
                </a:extLst>
              </p:cNvPr>
              <p:cNvSpPr>
                <a:spLocks/>
              </p:cNvSpPr>
              <p:nvPr/>
            </p:nvSpPr>
            <p:spPr bwMode="auto">
              <a:xfrm>
                <a:off x="8570274" y="3120421"/>
                <a:ext cx="3450" cy="8624"/>
              </a:xfrm>
              <a:custGeom>
                <a:avLst/>
                <a:gdLst>
                  <a:gd name="T0" fmla="*/ 0 w 4"/>
                  <a:gd name="T1" fmla="*/ 6 h 10"/>
                  <a:gd name="T2" fmla="*/ 0 w 4"/>
                  <a:gd name="T3" fmla="*/ 2 h 10"/>
                  <a:gd name="T4" fmla="*/ 2 w 4"/>
                  <a:gd name="T5" fmla="*/ 0 h 10"/>
                  <a:gd name="T6" fmla="*/ 4 w 4"/>
                  <a:gd name="T7" fmla="*/ 2 h 10"/>
                  <a:gd name="T8" fmla="*/ 4 w 4"/>
                  <a:gd name="T9" fmla="*/ 6 h 10"/>
                  <a:gd name="T10" fmla="*/ 4 w 4"/>
                  <a:gd name="T11" fmla="*/ 10 h 10"/>
                  <a:gd name="T12" fmla="*/ 0 w 4"/>
                  <a:gd name="T13" fmla="*/ 10 h 10"/>
                  <a:gd name="T14" fmla="*/ 0 w 4"/>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0" y="6"/>
                    </a:moveTo>
                    <a:lnTo>
                      <a:pt x="0" y="2"/>
                    </a:lnTo>
                    <a:lnTo>
                      <a:pt x="2" y="0"/>
                    </a:lnTo>
                    <a:lnTo>
                      <a:pt x="4" y="2"/>
                    </a:lnTo>
                    <a:lnTo>
                      <a:pt x="4" y="6"/>
                    </a:lnTo>
                    <a:lnTo>
                      <a:pt x="4" y="10"/>
                    </a:lnTo>
                    <a:lnTo>
                      <a:pt x="0" y="10"/>
                    </a:lnTo>
                    <a:lnTo>
                      <a:pt x="0"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6" name="Freeform 97">
                <a:extLst>
                  <a:ext uri="{FF2B5EF4-FFF2-40B4-BE49-F238E27FC236}">
                    <a16:creationId xmlns:a16="http://schemas.microsoft.com/office/drawing/2014/main" id="{DB37A61F-2BB9-410E-955B-A873556A4759}"/>
                  </a:ext>
                </a:extLst>
              </p:cNvPr>
              <p:cNvSpPr>
                <a:spLocks/>
              </p:cNvSpPr>
              <p:nvPr/>
            </p:nvSpPr>
            <p:spPr bwMode="auto">
              <a:xfrm>
                <a:off x="8603045" y="3167853"/>
                <a:ext cx="9486" cy="7762"/>
              </a:xfrm>
              <a:custGeom>
                <a:avLst/>
                <a:gdLst>
                  <a:gd name="T0" fmla="*/ 0 w 11"/>
                  <a:gd name="T1" fmla="*/ 9 h 9"/>
                  <a:gd name="T2" fmla="*/ 0 w 11"/>
                  <a:gd name="T3" fmla="*/ 7 h 9"/>
                  <a:gd name="T4" fmla="*/ 4 w 11"/>
                  <a:gd name="T5" fmla="*/ 6 h 9"/>
                  <a:gd name="T6" fmla="*/ 5 w 11"/>
                  <a:gd name="T7" fmla="*/ 2 h 9"/>
                  <a:gd name="T8" fmla="*/ 7 w 11"/>
                  <a:gd name="T9" fmla="*/ 0 h 9"/>
                  <a:gd name="T10" fmla="*/ 11 w 11"/>
                  <a:gd name="T11" fmla="*/ 2 h 9"/>
                  <a:gd name="T12" fmla="*/ 11 w 11"/>
                  <a:gd name="T13" fmla="*/ 4 h 9"/>
                  <a:gd name="T14" fmla="*/ 9 w 11"/>
                  <a:gd name="T15" fmla="*/ 6 h 9"/>
                  <a:gd name="T16" fmla="*/ 7 w 11"/>
                  <a:gd name="T17" fmla="*/ 9 h 9"/>
                  <a:gd name="T18" fmla="*/ 4 w 11"/>
                  <a:gd name="T19" fmla="*/ 9 h 9"/>
                  <a:gd name="T20" fmla="*/ 0 w 11"/>
                  <a:gd name="T21" fmla="*/ 9 h 9"/>
                  <a:gd name="T22" fmla="*/ 0 w 11"/>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0" y="9"/>
                    </a:moveTo>
                    <a:lnTo>
                      <a:pt x="0" y="7"/>
                    </a:lnTo>
                    <a:lnTo>
                      <a:pt x="4" y="6"/>
                    </a:lnTo>
                    <a:lnTo>
                      <a:pt x="5" y="2"/>
                    </a:lnTo>
                    <a:lnTo>
                      <a:pt x="7" y="0"/>
                    </a:lnTo>
                    <a:lnTo>
                      <a:pt x="11" y="2"/>
                    </a:lnTo>
                    <a:lnTo>
                      <a:pt x="11" y="4"/>
                    </a:lnTo>
                    <a:lnTo>
                      <a:pt x="9" y="6"/>
                    </a:lnTo>
                    <a:lnTo>
                      <a:pt x="7" y="9"/>
                    </a:lnTo>
                    <a:lnTo>
                      <a:pt x="4" y="9"/>
                    </a:lnTo>
                    <a:lnTo>
                      <a:pt x="0" y="9"/>
                    </a:lnTo>
                    <a:lnTo>
                      <a:pt x="0" y="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7" name="Freeform 98">
                <a:extLst>
                  <a:ext uri="{FF2B5EF4-FFF2-40B4-BE49-F238E27FC236}">
                    <a16:creationId xmlns:a16="http://schemas.microsoft.com/office/drawing/2014/main" id="{8DD629F8-7E43-426C-8CB2-DAD66034D0AB}"/>
                  </a:ext>
                </a:extLst>
              </p:cNvPr>
              <p:cNvSpPr>
                <a:spLocks/>
              </p:cNvSpPr>
              <p:nvPr/>
            </p:nvSpPr>
            <p:spPr bwMode="auto">
              <a:xfrm>
                <a:off x="8597871" y="3188551"/>
                <a:ext cx="9486" cy="23285"/>
              </a:xfrm>
              <a:custGeom>
                <a:avLst/>
                <a:gdLst>
                  <a:gd name="T0" fmla="*/ 0 w 11"/>
                  <a:gd name="T1" fmla="*/ 23 h 27"/>
                  <a:gd name="T2" fmla="*/ 2 w 11"/>
                  <a:gd name="T3" fmla="*/ 21 h 27"/>
                  <a:gd name="T4" fmla="*/ 2 w 11"/>
                  <a:gd name="T5" fmla="*/ 21 h 27"/>
                  <a:gd name="T6" fmla="*/ 4 w 11"/>
                  <a:gd name="T7" fmla="*/ 17 h 27"/>
                  <a:gd name="T8" fmla="*/ 4 w 11"/>
                  <a:gd name="T9" fmla="*/ 13 h 27"/>
                  <a:gd name="T10" fmla="*/ 0 w 11"/>
                  <a:gd name="T11" fmla="*/ 10 h 27"/>
                  <a:gd name="T12" fmla="*/ 0 w 11"/>
                  <a:gd name="T13" fmla="*/ 6 h 27"/>
                  <a:gd name="T14" fmla="*/ 2 w 11"/>
                  <a:gd name="T15" fmla="*/ 2 h 27"/>
                  <a:gd name="T16" fmla="*/ 6 w 11"/>
                  <a:gd name="T17" fmla="*/ 0 h 27"/>
                  <a:gd name="T18" fmla="*/ 8 w 11"/>
                  <a:gd name="T19" fmla="*/ 2 h 27"/>
                  <a:gd name="T20" fmla="*/ 10 w 11"/>
                  <a:gd name="T21" fmla="*/ 6 h 27"/>
                  <a:gd name="T22" fmla="*/ 10 w 11"/>
                  <a:gd name="T23" fmla="*/ 10 h 27"/>
                  <a:gd name="T24" fmla="*/ 11 w 11"/>
                  <a:gd name="T25" fmla="*/ 19 h 27"/>
                  <a:gd name="T26" fmla="*/ 8 w 11"/>
                  <a:gd name="T27" fmla="*/ 25 h 27"/>
                  <a:gd name="T28" fmla="*/ 6 w 11"/>
                  <a:gd name="T29" fmla="*/ 27 h 27"/>
                  <a:gd name="T30" fmla="*/ 2 w 11"/>
                  <a:gd name="T31" fmla="*/ 27 h 27"/>
                  <a:gd name="T32" fmla="*/ 0 w 11"/>
                  <a:gd name="T33"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7">
                    <a:moveTo>
                      <a:pt x="0" y="23"/>
                    </a:moveTo>
                    <a:lnTo>
                      <a:pt x="2" y="21"/>
                    </a:lnTo>
                    <a:lnTo>
                      <a:pt x="2" y="21"/>
                    </a:lnTo>
                    <a:lnTo>
                      <a:pt x="4" y="17"/>
                    </a:lnTo>
                    <a:lnTo>
                      <a:pt x="4" y="13"/>
                    </a:lnTo>
                    <a:lnTo>
                      <a:pt x="0" y="10"/>
                    </a:lnTo>
                    <a:lnTo>
                      <a:pt x="0" y="6"/>
                    </a:lnTo>
                    <a:lnTo>
                      <a:pt x="2" y="2"/>
                    </a:lnTo>
                    <a:lnTo>
                      <a:pt x="6" y="0"/>
                    </a:lnTo>
                    <a:lnTo>
                      <a:pt x="8" y="2"/>
                    </a:lnTo>
                    <a:lnTo>
                      <a:pt x="10" y="6"/>
                    </a:lnTo>
                    <a:lnTo>
                      <a:pt x="10" y="10"/>
                    </a:lnTo>
                    <a:lnTo>
                      <a:pt x="11" y="19"/>
                    </a:lnTo>
                    <a:lnTo>
                      <a:pt x="8" y="25"/>
                    </a:lnTo>
                    <a:lnTo>
                      <a:pt x="6" y="27"/>
                    </a:lnTo>
                    <a:lnTo>
                      <a:pt x="2" y="27"/>
                    </a:lnTo>
                    <a:lnTo>
                      <a:pt x="0" y="2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8" name="Freeform 99">
                <a:extLst>
                  <a:ext uri="{FF2B5EF4-FFF2-40B4-BE49-F238E27FC236}">
                    <a16:creationId xmlns:a16="http://schemas.microsoft.com/office/drawing/2014/main" id="{5E9F22F1-209A-4060-8CFC-515AA1335436}"/>
                  </a:ext>
                </a:extLst>
              </p:cNvPr>
              <p:cNvSpPr>
                <a:spLocks/>
              </p:cNvSpPr>
              <p:nvPr/>
            </p:nvSpPr>
            <p:spPr bwMode="auto">
              <a:xfrm>
                <a:off x="8656514" y="3282552"/>
                <a:ext cx="6037" cy="12936"/>
              </a:xfrm>
              <a:custGeom>
                <a:avLst/>
                <a:gdLst>
                  <a:gd name="T0" fmla="*/ 0 w 7"/>
                  <a:gd name="T1" fmla="*/ 12 h 15"/>
                  <a:gd name="T2" fmla="*/ 4 w 7"/>
                  <a:gd name="T3" fmla="*/ 2 h 15"/>
                  <a:gd name="T4" fmla="*/ 5 w 7"/>
                  <a:gd name="T5" fmla="*/ 0 h 15"/>
                  <a:gd name="T6" fmla="*/ 7 w 7"/>
                  <a:gd name="T7" fmla="*/ 4 h 15"/>
                  <a:gd name="T8" fmla="*/ 5 w 7"/>
                  <a:gd name="T9" fmla="*/ 10 h 15"/>
                  <a:gd name="T10" fmla="*/ 5 w 7"/>
                  <a:gd name="T11" fmla="*/ 12 h 15"/>
                  <a:gd name="T12" fmla="*/ 0 w 7"/>
                  <a:gd name="T13" fmla="*/ 15 h 15"/>
                  <a:gd name="T14" fmla="*/ 0 w 7"/>
                  <a:gd name="T15" fmla="*/ 13 h 15"/>
                  <a:gd name="T16" fmla="*/ 0 w 7"/>
                  <a:gd name="T1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0" y="12"/>
                    </a:moveTo>
                    <a:lnTo>
                      <a:pt x="4" y="2"/>
                    </a:lnTo>
                    <a:lnTo>
                      <a:pt x="5" y="0"/>
                    </a:lnTo>
                    <a:lnTo>
                      <a:pt x="7" y="4"/>
                    </a:lnTo>
                    <a:lnTo>
                      <a:pt x="5" y="10"/>
                    </a:lnTo>
                    <a:lnTo>
                      <a:pt x="5" y="12"/>
                    </a:lnTo>
                    <a:lnTo>
                      <a:pt x="0" y="15"/>
                    </a:lnTo>
                    <a:lnTo>
                      <a:pt x="0" y="13"/>
                    </a:lnTo>
                    <a:lnTo>
                      <a:pt x="0" y="1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99" name="Freeform 100">
                <a:extLst>
                  <a:ext uri="{FF2B5EF4-FFF2-40B4-BE49-F238E27FC236}">
                    <a16:creationId xmlns:a16="http://schemas.microsoft.com/office/drawing/2014/main" id="{0B5BC71C-B42D-45E1-937B-1C5625F9744D}"/>
                  </a:ext>
                </a:extLst>
              </p:cNvPr>
              <p:cNvSpPr>
                <a:spLocks/>
              </p:cNvSpPr>
              <p:nvPr/>
            </p:nvSpPr>
            <p:spPr bwMode="auto">
              <a:xfrm>
                <a:off x="8638403" y="3260130"/>
                <a:ext cx="68129" cy="55193"/>
              </a:xfrm>
              <a:custGeom>
                <a:avLst/>
                <a:gdLst>
                  <a:gd name="T0" fmla="*/ 0 w 79"/>
                  <a:gd name="T1" fmla="*/ 64 h 64"/>
                  <a:gd name="T2" fmla="*/ 6 w 79"/>
                  <a:gd name="T3" fmla="*/ 60 h 64"/>
                  <a:gd name="T4" fmla="*/ 11 w 79"/>
                  <a:gd name="T5" fmla="*/ 56 h 64"/>
                  <a:gd name="T6" fmla="*/ 13 w 79"/>
                  <a:gd name="T7" fmla="*/ 54 h 64"/>
                  <a:gd name="T8" fmla="*/ 23 w 79"/>
                  <a:gd name="T9" fmla="*/ 54 h 64"/>
                  <a:gd name="T10" fmla="*/ 26 w 79"/>
                  <a:gd name="T11" fmla="*/ 53 h 64"/>
                  <a:gd name="T12" fmla="*/ 30 w 79"/>
                  <a:gd name="T13" fmla="*/ 53 h 64"/>
                  <a:gd name="T14" fmla="*/ 34 w 79"/>
                  <a:gd name="T15" fmla="*/ 47 h 64"/>
                  <a:gd name="T16" fmla="*/ 36 w 79"/>
                  <a:gd name="T17" fmla="*/ 45 h 64"/>
                  <a:gd name="T18" fmla="*/ 40 w 79"/>
                  <a:gd name="T19" fmla="*/ 39 h 64"/>
                  <a:gd name="T20" fmla="*/ 42 w 79"/>
                  <a:gd name="T21" fmla="*/ 34 h 64"/>
                  <a:gd name="T22" fmla="*/ 45 w 79"/>
                  <a:gd name="T23" fmla="*/ 32 h 64"/>
                  <a:gd name="T24" fmla="*/ 47 w 79"/>
                  <a:gd name="T25" fmla="*/ 34 h 64"/>
                  <a:gd name="T26" fmla="*/ 49 w 79"/>
                  <a:gd name="T27" fmla="*/ 38 h 64"/>
                  <a:gd name="T28" fmla="*/ 51 w 79"/>
                  <a:gd name="T29" fmla="*/ 39 h 64"/>
                  <a:gd name="T30" fmla="*/ 57 w 79"/>
                  <a:gd name="T31" fmla="*/ 39 h 64"/>
                  <a:gd name="T32" fmla="*/ 58 w 79"/>
                  <a:gd name="T33" fmla="*/ 38 h 64"/>
                  <a:gd name="T34" fmla="*/ 60 w 79"/>
                  <a:gd name="T35" fmla="*/ 34 h 64"/>
                  <a:gd name="T36" fmla="*/ 62 w 79"/>
                  <a:gd name="T37" fmla="*/ 32 h 64"/>
                  <a:gd name="T38" fmla="*/ 64 w 79"/>
                  <a:gd name="T39" fmla="*/ 30 h 64"/>
                  <a:gd name="T40" fmla="*/ 66 w 79"/>
                  <a:gd name="T41" fmla="*/ 26 h 64"/>
                  <a:gd name="T42" fmla="*/ 68 w 79"/>
                  <a:gd name="T43" fmla="*/ 24 h 64"/>
                  <a:gd name="T44" fmla="*/ 68 w 79"/>
                  <a:gd name="T45" fmla="*/ 21 h 64"/>
                  <a:gd name="T46" fmla="*/ 66 w 79"/>
                  <a:gd name="T47" fmla="*/ 19 h 64"/>
                  <a:gd name="T48" fmla="*/ 64 w 79"/>
                  <a:gd name="T49" fmla="*/ 21 h 64"/>
                  <a:gd name="T50" fmla="*/ 60 w 79"/>
                  <a:gd name="T51" fmla="*/ 19 h 64"/>
                  <a:gd name="T52" fmla="*/ 53 w 79"/>
                  <a:gd name="T53" fmla="*/ 17 h 64"/>
                  <a:gd name="T54" fmla="*/ 51 w 79"/>
                  <a:gd name="T55" fmla="*/ 15 h 64"/>
                  <a:gd name="T56" fmla="*/ 51 w 79"/>
                  <a:gd name="T57" fmla="*/ 13 h 64"/>
                  <a:gd name="T58" fmla="*/ 53 w 79"/>
                  <a:gd name="T59" fmla="*/ 11 h 64"/>
                  <a:gd name="T60" fmla="*/ 57 w 79"/>
                  <a:gd name="T61" fmla="*/ 11 h 64"/>
                  <a:gd name="T62" fmla="*/ 64 w 79"/>
                  <a:gd name="T63" fmla="*/ 9 h 64"/>
                  <a:gd name="T64" fmla="*/ 72 w 79"/>
                  <a:gd name="T65" fmla="*/ 2 h 64"/>
                  <a:gd name="T66" fmla="*/ 73 w 79"/>
                  <a:gd name="T67" fmla="*/ 0 h 64"/>
                  <a:gd name="T68" fmla="*/ 79 w 79"/>
                  <a:gd name="T69" fmla="*/ 2 h 64"/>
                  <a:gd name="T70" fmla="*/ 79 w 79"/>
                  <a:gd name="T71" fmla="*/ 6 h 64"/>
                  <a:gd name="T72" fmla="*/ 77 w 79"/>
                  <a:gd name="T73" fmla="*/ 7 h 64"/>
                  <a:gd name="T74" fmla="*/ 77 w 79"/>
                  <a:gd name="T75" fmla="*/ 11 h 64"/>
                  <a:gd name="T76" fmla="*/ 77 w 79"/>
                  <a:gd name="T77" fmla="*/ 19 h 64"/>
                  <a:gd name="T78" fmla="*/ 75 w 79"/>
                  <a:gd name="T79" fmla="*/ 26 h 64"/>
                  <a:gd name="T80" fmla="*/ 73 w 79"/>
                  <a:gd name="T81" fmla="*/ 32 h 64"/>
                  <a:gd name="T82" fmla="*/ 72 w 79"/>
                  <a:gd name="T83" fmla="*/ 45 h 64"/>
                  <a:gd name="T84" fmla="*/ 70 w 79"/>
                  <a:gd name="T85" fmla="*/ 47 h 64"/>
                  <a:gd name="T86" fmla="*/ 58 w 79"/>
                  <a:gd name="T87" fmla="*/ 49 h 64"/>
                  <a:gd name="T88" fmla="*/ 51 w 79"/>
                  <a:gd name="T89" fmla="*/ 49 h 64"/>
                  <a:gd name="T90" fmla="*/ 47 w 79"/>
                  <a:gd name="T91" fmla="*/ 49 h 64"/>
                  <a:gd name="T92" fmla="*/ 34 w 79"/>
                  <a:gd name="T93" fmla="*/ 54 h 64"/>
                  <a:gd name="T94" fmla="*/ 32 w 79"/>
                  <a:gd name="T95" fmla="*/ 58 h 64"/>
                  <a:gd name="T96" fmla="*/ 32 w 79"/>
                  <a:gd name="T97" fmla="*/ 62 h 64"/>
                  <a:gd name="T98" fmla="*/ 30 w 79"/>
                  <a:gd name="T99" fmla="*/ 64 h 64"/>
                  <a:gd name="T100" fmla="*/ 13 w 79"/>
                  <a:gd name="T101" fmla="*/ 62 h 64"/>
                  <a:gd name="T102" fmla="*/ 10 w 79"/>
                  <a:gd name="T103" fmla="*/ 62 h 64"/>
                  <a:gd name="T104" fmla="*/ 6 w 79"/>
                  <a:gd name="T105" fmla="*/ 62 h 64"/>
                  <a:gd name="T106" fmla="*/ 4 w 79"/>
                  <a:gd name="T107" fmla="*/ 62 h 64"/>
                  <a:gd name="T108" fmla="*/ 0 w 79"/>
                  <a:gd name="T10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64">
                    <a:moveTo>
                      <a:pt x="0" y="64"/>
                    </a:moveTo>
                    <a:lnTo>
                      <a:pt x="6" y="60"/>
                    </a:lnTo>
                    <a:lnTo>
                      <a:pt x="11" y="56"/>
                    </a:lnTo>
                    <a:lnTo>
                      <a:pt x="13" y="54"/>
                    </a:lnTo>
                    <a:lnTo>
                      <a:pt x="23" y="54"/>
                    </a:lnTo>
                    <a:lnTo>
                      <a:pt x="26" y="53"/>
                    </a:lnTo>
                    <a:lnTo>
                      <a:pt x="30" y="53"/>
                    </a:lnTo>
                    <a:lnTo>
                      <a:pt x="34" y="47"/>
                    </a:lnTo>
                    <a:lnTo>
                      <a:pt x="36" y="45"/>
                    </a:lnTo>
                    <a:lnTo>
                      <a:pt x="40" y="39"/>
                    </a:lnTo>
                    <a:lnTo>
                      <a:pt x="42" y="34"/>
                    </a:lnTo>
                    <a:lnTo>
                      <a:pt x="45" y="32"/>
                    </a:lnTo>
                    <a:lnTo>
                      <a:pt x="47" y="34"/>
                    </a:lnTo>
                    <a:lnTo>
                      <a:pt x="49" y="38"/>
                    </a:lnTo>
                    <a:lnTo>
                      <a:pt x="51" y="39"/>
                    </a:lnTo>
                    <a:lnTo>
                      <a:pt x="57" y="39"/>
                    </a:lnTo>
                    <a:lnTo>
                      <a:pt x="58" y="38"/>
                    </a:lnTo>
                    <a:lnTo>
                      <a:pt x="60" y="34"/>
                    </a:lnTo>
                    <a:lnTo>
                      <a:pt x="62" y="32"/>
                    </a:lnTo>
                    <a:lnTo>
                      <a:pt x="64" y="30"/>
                    </a:lnTo>
                    <a:lnTo>
                      <a:pt x="66" y="26"/>
                    </a:lnTo>
                    <a:lnTo>
                      <a:pt x="68" y="24"/>
                    </a:lnTo>
                    <a:lnTo>
                      <a:pt x="68" y="21"/>
                    </a:lnTo>
                    <a:lnTo>
                      <a:pt x="66" y="19"/>
                    </a:lnTo>
                    <a:lnTo>
                      <a:pt x="64" y="21"/>
                    </a:lnTo>
                    <a:lnTo>
                      <a:pt x="60" y="19"/>
                    </a:lnTo>
                    <a:lnTo>
                      <a:pt x="53" y="17"/>
                    </a:lnTo>
                    <a:lnTo>
                      <a:pt x="51" y="15"/>
                    </a:lnTo>
                    <a:lnTo>
                      <a:pt x="51" y="13"/>
                    </a:lnTo>
                    <a:lnTo>
                      <a:pt x="53" y="11"/>
                    </a:lnTo>
                    <a:lnTo>
                      <a:pt x="57" y="11"/>
                    </a:lnTo>
                    <a:lnTo>
                      <a:pt x="64" y="9"/>
                    </a:lnTo>
                    <a:lnTo>
                      <a:pt x="72" y="2"/>
                    </a:lnTo>
                    <a:lnTo>
                      <a:pt x="73" y="0"/>
                    </a:lnTo>
                    <a:lnTo>
                      <a:pt x="79" y="2"/>
                    </a:lnTo>
                    <a:lnTo>
                      <a:pt x="79" y="6"/>
                    </a:lnTo>
                    <a:lnTo>
                      <a:pt x="77" y="7"/>
                    </a:lnTo>
                    <a:lnTo>
                      <a:pt x="77" y="11"/>
                    </a:lnTo>
                    <a:lnTo>
                      <a:pt x="77" y="19"/>
                    </a:lnTo>
                    <a:lnTo>
                      <a:pt x="75" y="26"/>
                    </a:lnTo>
                    <a:lnTo>
                      <a:pt x="73" y="32"/>
                    </a:lnTo>
                    <a:lnTo>
                      <a:pt x="72" y="45"/>
                    </a:lnTo>
                    <a:lnTo>
                      <a:pt x="70" y="47"/>
                    </a:lnTo>
                    <a:lnTo>
                      <a:pt x="58" y="49"/>
                    </a:lnTo>
                    <a:lnTo>
                      <a:pt x="51" y="49"/>
                    </a:lnTo>
                    <a:lnTo>
                      <a:pt x="47" y="49"/>
                    </a:lnTo>
                    <a:lnTo>
                      <a:pt x="34" y="54"/>
                    </a:lnTo>
                    <a:lnTo>
                      <a:pt x="32" y="58"/>
                    </a:lnTo>
                    <a:lnTo>
                      <a:pt x="32" y="62"/>
                    </a:lnTo>
                    <a:lnTo>
                      <a:pt x="30" y="64"/>
                    </a:lnTo>
                    <a:lnTo>
                      <a:pt x="13" y="62"/>
                    </a:lnTo>
                    <a:lnTo>
                      <a:pt x="10" y="62"/>
                    </a:lnTo>
                    <a:lnTo>
                      <a:pt x="6" y="62"/>
                    </a:lnTo>
                    <a:lnTo>
                      <a:pt x="4" y="62"/>
                    </a:lnTo>
                    <a:lnTo>
                      <a:pt x="0" y="6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0" name="Freeform 101">
                <a:extLst>
                  <a:ext uri="{FF2B5EF4-FFF2-40B4-BE49-F238E27FC236}">
                    <a16:creationId xmlns:a16="http://schemas.microsoft.com/office/drawing/2014/main" id="{EE4FF700-B9C3-4077-BEAB-8CD7F22A4D95}"/>
                  </a:ext>
                </a:extLst>
              </p:cNvPr>
              <p:cNvSpPr>
                <a:spLocks/>
              </p:cNvSpPr>
              <p:nvPr/>
            </p:nvSpPr>
            <p:spPr bwMode="auto">
              <a:xfrm>
                <a:off x="9152391" y="1671596"/>
                <a:ext cx="751147" cy="708889"/>
              </a:xfrm>
              <a:custGeom>
                <a:avLst/>
                <a:gdLst>
                  <a:gd name="T0" fmla="*/ 2 w 871"/>
                  <a:gd name="T1" fmla="*/ 73 h 822"/>
                  <a:gd name="T2" fmla="*/ 60 w 871"/>
                  <a:gd name="T3" fmla="*/ 276 h 822"/>
                  <a:gd name="T4" fmla="*/ 134 w 871"/>
                  <a:gd name="T5" fmla="*/ 411 h 822"/>
                  <a:gd name="T6" fmla="*/ 235 w 871"/>
                  <a:gd name="T7" fmla="*/ 533 h 822"/>
                  <a:gd name="T8" fmla="*/ 194 w 871"/>
                  <a:gd name="T9" fmla="*/ 789 h 822"/>
                  <a:gd name="T10" fmla="*/ 322 w 871"/>
                  <a:gd name="T11" fmla="*/ 725 h 822"/>
                  <a:gd name="T12" fmla="*/ 374 w 871"/>
                  <a:gd name="T13" fmla="*/ 672 h 822"/>
                  <a:gd name="T14" fmla="*/ 489 w 871"/>
                  <a:gd name="T15" fmla="*/ 631 h 822"/>
                  <a:gd name="T16" fmla="*/ 570 w 871"/>
                  <a:gd name="T17" fmla="*/ 541 h 822"/>
                  <a:gd name="T18" fmla="*/ 690 w 871"/>
                  <a:gd name="T19" fmla="*/ 432 h 822"/>
                  <a:gd name="T20" fmla="*/ 782 w 871"/>
                  <a:gd name="T21" fmla="*/ 391 h 822"/>
                  <a:gd name="T22" fmla="*/ 871 w 871"/>
                  <a:gd name="T23" fmla="*/ 158 h 822"/>
                  <a:gd name="T24" fmla="*/ 859 w 871"/>
                  <a:gd name="T25" fmla="*/ 139 h 822"/>
                  <a:gd name="T26" fmla="*/ 858 w 871"/>
                  <a:gd name="T27" fmla="*/ 158 h 822"/>
                  <a:gd name="T28" fmla="*/ 820 w 871"/>
                  <a:gd name="T29" fmla="*/ 175 h 822"/>
                  <a:gd name="T30" fmla="*/ 797 w 871"/>
                  <a:gd name="T31" fmla="*/ 186 h 822"/>
                  <a:gd name="T32" fmla="*/ 756 w 871"/>
                  <a:gd name="T33" fmla="*/ 199 h 822"/>
                  <a:gd name="T34" fmla="*/ 739 w 871"/>
                  <a:gd name="T35" fmla="*/ 231 h 822"/>
                  <a:gd name="T36" fmla="*/ 728 w 871"/>
                  <a:gd name="T37" fmla="*/ 254 h 822"/>
                  <a:gd name="T38" fmla="*/ 707 w 871"/>
                  <a:gd name="T39" fmla="*/ 272 h 822"/>
                  <a:gd name="T40" fmla="*/ 686 w 871"/>
                  <a:gd name="T41" fmla="*/ 306 h 822"/>
                  <a:gd name="T42" fmla="*/ 641 w 871"/>
                  <a:gd name="T43" fmla="*/ 334 h 822"/>
                  <a:gd name="T44" fmla="*/ 611 w 871"/>
                  <a:gd name="T45" fmla="*/ 340 h 822"/>
                  <a:gd name="T46" fmla="*/ 583 w 871"/>
                  <a:gd name="T47" fmla="*/ 355 h 822"/>
                  <a:gd name="T48" fmla="*/ 564 w 871"/>
                  <a:gd name="T49" fmla="*/ 344 h 822"/>
                  <a:gd name="T50" fmla="*/ 534 w 871"/>
                  <a:gd name="T51" fmla="*/ 336 h 822"/>
                  <a:gd name="T52" fmla="*/ 523 w 871"/>
                  <a:gd name="T53" fmla="*/ 359 h 822"/>
                  <a:gd name="T54" fmla="*/ 502 w 871"/>
                  <a:gd name="T55" fmla="*/ 336 h 822"/>
                  <a:gd name="T56" fmla="*/ 513 w 871"/>
                  <a:gd name="T57" fmla="*/ 332 h 822"/>
                  <a:gd name="T58" fmla="*/ 446 w 871"/>
                  <a:gd name="T59" fmla="*/ 310 h 822"/>
                  <a:gd name="T60" fmla="*/ 397 w 871"/>
                  <a:gd name="T61" fmla="*/ 297 h 822"/>
                  <a:gd name="T62" fmla="*/ 340 w 871"/>
                  <a:gd name="T63" fmla="*/ 272 h 822"/>
                  <a:gd name="T64" fmla="*/ 288 w 871"/>
                  <a:gd name="T65" fmla="*/ 229 h 822"/>
                  <a:gd name="T66" fmla="*/ 269 w 871"/>
                  <a:gd name="T67" fmla="*/ 224 h 822"/>
                  <a:gd name="T68" fmla="*/ 218 w 871"/>
                  <a:gd name="T69" fmla="*/ 201 h 822"/>
                  <a:gd name="T70" fmla="*/ 183 w 871"/>
                  <a:gd name="T71" fmla="*/ 171 h 822"/>
                  <a:gd name="T72" fmla="*/ 169 w 871"/>
                  <a:gd name="T73" fmla="*/ 167 h 822"/>
                  <a:gd name="T74" fmla="*/ 181 w 871"/>
                  <a:gd name="T75" fmla="*/ 203 h 822"/>
                  <a:gd name="T76" fmla="*/ 164 w 871"/>
                  <a:gd name="T77" fmla="*/ 199 h 822"/>
                  <a:gd name="T78" fmla="*/ 152 w 871"/>
                  <a:gd name="T79" fmla="*/ 177 h 822"/>
                  <a:gd name="T80" fmla="*/ 136 w 871"/>
                  <a:gd name="T81" fmla="*/ 188 h 822"/>
                  <a:gd name="T82" fmla="*/ 117 w 871"/>
                  <a:gd name="T83" fmla="*/ 173 h 822"/>
                  <a:gd name="T84" fmla="*/ 100 w 871"/>
                  <a:gd name="T85" fmla="*/ 167 h 822"/>
                  <a:gd name="T86" fmla="*/ 87 w 871"/>
                  <a:gd name="T87" fmla="*/ 154 h 822"/>
                  <a:gd name="T88" fmla="*/ 79 w 871"/>
                  <a:gd name="T89" fmla="*/ 137 h 822"/>
                  <a:gd name="T90" fmla="*/ 74 w 871"/>
                  <a:gd name="T91" fmla="*/ 120 h 822"/>
                  <a:gd name="T92" fmla="*/ 81 w 871"/>
                  <a:gd name="T93" fmla="*/ 107 h 822"/>
                  <a:gd name="T94" fmla="*/ 113 w 871"/>
                  <a:gd name="T95" fmla="*/ 120 h 822"/>
                  <a:gd name="T96" fmla="*/ 111 w 871"/>
                  <a:gd name="T97" fmla="*/ 137 h 822"/>
                  <a:gd name="T98" fmla="*/ 137 w 871"/>
                  <a:gd name="T99" fmla="*/ 148 h 822"/>
                  <a:gd name="T100" fmla="*/ 141 w 871"/>
                  <a:gd name="T101" fmla="*/ 141 h 822"/>
                  <a:gd name="T102" fmla="*/ 119 w 871"/>
                  <a:gd name="T103" fmla="*/ 105 h 822"/>
                  <a:gd name="T104" fmla="*/ 90 w 871"/>
                  <a:gd name="T105" fmla="*/ 90 h 822"/>
                  <a:gd name="T106" fmla="*/ 85 w 871"/>
                  <a:gd name="T107" fmla="*/ 75 h 822"/>
                  <a:gd name="T108" fmla="*/ 87 w 871"/>
                  <a:gd name="T109" fmla="*/ 64 h 822"/>
                  <a:gd name="T110" fmla="*/ 68 w 871"/>
                  <a:gd name="T111"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1" h="822">
                    <a:moveTo>
                      <a:pt x="53" y="51"/>
                    </a:moveTo>
                    <a:lnTo>
                      <a:pt x="51" y="66"/>
                    </a:lnTo>
                    <a:lnTo>
                      <a:pt x="49" y="85"/>
                    </a:lnTo>
                    <a:lnTo>
                      <a:pt x="38" y="85"/>
                    </a:lnTo>
                    <a:lnTo>
                      <a:pt x="23" y="81"/>
                    </a:lnTo>
                    <a:lnTo>
                      <a:pt x="11" y="68"/>
                    </a:lnTo>
                    <a:lnTo>
                      <a:pt x="2" y="73"/>
                    </a:lnTo>
                    <a:lnTo>
                      <a:pt x="0" y="88"/>
                    </a:lnTo>
                    <a:lnTo>
                      <a:pt x="10" y="122"/>
                    </a:lnTo>
                    <a:lnTo>
                      <a:pt x="49" y="175"/>
                    </a:lnTo>
                    <a:lnTo>
                      <a:pt x="57" y="188"/>
                    </a:lnTo>
                    <a:lnTo>
                      <a:pt x="60" y="205"/>
                    </a:lnTo>
                    <a:lnTo>
                      <a:pt x="62" y="244"/>
                    </a:lnTo>
                    <a:lnTo>
                      <a:pt x="60" y="276"/>
                    </a:lnTo>
                    <a:lnTo>
                      <a:pt x="77" y="316"/>
                    </a:lnTo>
                    <a:lnTo>
                      <a:pt x="83" y="327"/>
                    </a:lnTo>
                    <a:lnTo>
                      <a:pt x="92" y="332"/>
                    </a:lnTo>
                    <a:lnTo>
                      <a:pt x="102" y="342"/>
                    </a:lnTo>
                    <a:lnTo>
                      <a:pt x="109" y="362"/>
                    </a:lnTo>
                    <a:lnTo>
                      <a:pt x="124" y="400"/>
                    </a:lnTo>
                    <a:lnTo>
                      <a:pt x="134" y="411"/>
                    </a:lnTo>
                    <a:lnTo>
                      <a:pt x="152" y="419"/>
                    </a:lnTo>
                    <a:lnTo>
                      <a:pt x="169" y="426"/>
                    </a:lnTo>
                    <a:lnTo>
                      <a:pt x="186" y="430"/>
                    </a:lnTo>
                    <a:lnTo>
                      <a:pt x="209" y="456"/>
                    </a:lnTo>
                    <a:lnTo>
                      <a:pt x="220" y="488"/>
                    </a:lnTo>
                    <a:lnTo>
                      <a:pt x="231" y="516"/>
                    </a:lnTo>
                    <a:lnTo>
                      <a:pt x="235" y="533"/>
                    </a:lnTo>
                    <a:lnTo>
                      <a:pt x="241" y="552"/>
                    </a:lnTo>
                    <a:lnTo>
                      <a:pt x="235" y="595"/>
                    </a:lnTo>
                    <a:lnTo>
                      <a:pt x="222" y="637"/>
                    </a:lnTo>
                    <a:lnTo>
                      <a:pt x="209" y="689"/>
                    </a:lnTo>
                    <a:lnTo>
                      <a:pt x="196" y="729"/>
                    </a:lnTo>
                    <a:lnTo>
                      <a:pt x="183" y="766"/>
                    </a:lnTo>
                    <a:lnTo>
                      <a:pt x="194" y="789"/>
                    </a:lnTo>
                    <a:lnTo>
                      <a:pt x="209" y="822"/>
                    </a:lnTo>
                    <a:lnTo>
                      <a:pt x="216" y="822"/>
                    </a:lnTo>
                    <a:lnTo>
                      <a:pt x="241" y="794"/>
                    </a:lnTo>
                    <a:lnTo>
                      <a:pt x="260" y="774"/>
                    </a:lnTo>
                    <a:lnTo>
                      <a:pt x="260" y="753"/>
                    </a:lnTo>
                    <a:lnTo>
                      <a:pt x="305" y="730"/>
                    </a:lnTo>
                    <a:lnTo>
                      <a:pt x="322" y="725"/>
                    </a:lnTo>
                    <a:lnTo>
                      <a:pt x="333" y="736"/>
                    </a:lnTo>
                    <a:lnTo>
                      <a:pt x="340" y="751"/>
                    </a:lnTo>
                    <a:lnTo>
                      <a:pt x="346" y="751"/>
                    </a:lnTo>
                    <a:lnTo>
                      <a:pt x="352" y="742"/>
                    </a:lnTo>
                    <a:lnTo>
                      <a:pt x="357" y="712"/>
                    </a:lnTo>
                    <a:lnTo>
                      <a:pt x="361" y="689"/>
                    </a:lnTo>
                    <a:lnTo>
                      <a:pt x="374" y="672"/>
                    </a:lnTo>
                    <a:lnTo>
                      <a:pt x="387" y="661"/>
                    </a:lnTo>
                    <a:lnTo>
                      <a:pt x="404" y="646"/>
                    </a:lnTo>
                    <a:lnTo>
                      <a:pt x="418" y="640"/>
                    </a:lnTo>
                    <a:lnTo>
                      <a:pt x="431" y="642"/>
                    </a:lnTo>
                    <a:lnTo>
                      <a:pt x="444" y="655"/>
                    </a:lnTo>
                    <a:lnTo>
                      <a:pt x="455" y="655"/>
                    </a:lnTo>
                    <a:lnTo>
                      <a:pt x="489" y="631"/>
                    </a:lnTo>
                    <a:lnTo>
                      <a:pt x="525" y="601"/>
                    </a:lnTo>
                    <a:lnTo>
                      <a:pt x="549" y="582"/>
                    </a:lnTo>
                    <a:lnTo>
                      <a:pt x="544" y="571"/>
                    </a:lnTo>
                    <a:lnTo>
                      <a:pt x="542" y="561"/>
                    </a:lnTo>
                    <a:lnTo>
                      <a:pt x="542" y="546"/>
                    </a:lnTo>
                    <a:lnTo>
                      <a:pt x="553" y="543"/>
                    </a:lnTo>
                    <a:lnTo>
                      <a:pt x="570" y="541"/>
                    </a:lnTo>
                    <a:lnTo>
                      <a:pt x="634" y="516"/>
                    </a:lnTo>
                    <a:lnTo>
                      <a:pt x="641" y="509"/>
                    </a:lnTo>
                    <a:lnTo>
                      <a:pt x="647" y="498"/>
                    </a:lnTo>
                    <a:lnTo>
                      <a:pt x="658" y="469"/>
                    </a:lnTo>
                    <a:lnTo>
                      <a:pt x="664" y="445"/>
                    </a:lnTo>
                    <a:lnTo>
                      <a:pt x="670" y="439"/>
                    </a:lnTo>
                    <a:lnTo>
                      <a:pt x="690" y="432"/>
                    </a:lnTo>
                    <a:lnTo>
                      <a:pt x="711" y="415"/>
                    </a:lnTo>
                    <a:lnTo>
                      <a:pt x="722" y="400"/>
                    </a:lnTo>
                    <a:lnTo>
                      <a:pt x="730" y="377"/>
                    </a:lnTo>
                    <a:lnTo>
                      <a:pt x="747" y="361"/>
                    </a:lnTo>
                    <a:lnTo>
                      <a:pt x="752" y="368"/>
                    </a:lnTo>
                    <a:lnTo>
                      <a:pt x="777" y="391"/>
                    </a:lnTo>
                    <a:lnTo>
                      <a:pt x="782" y="391"/>
                    </a:lnTo>
                    <a:lnTo>
                      <a:pt x="790" y="387"/>
                    </a:lnTo>
                    <a:lnTo>
                      <a:pt x="835" y="291"/>
                    </a:lnTo>
                    <a:lnTo>
                      <a:pt x="846" y="254"/>
                    </a:lnTo>
                    <a:lnTo>
                      <a:pt x="846" y="214"/>
                    </a:lnTo>
                    <a:lnTo>
                      <a:pt x="850" y="171"/>
                    </a:lnTo>
                    <a:lnTo>
                      <a:pt x="859" y="163"/>
                    </a:lnTo>
                    <a:lnTo>
                      <a:pt x="871" y="158"/>
                    </a:lnTo>
                    <a:lnTo>
                      <a:pt x="871" y="150"/>
                    </a:lnTo>
                    <a:lnTo>
                      <a:pt x="869" y="139"/>
                    </a:lnTo>
                    <a:lnTo>
                      <a:pt x="869" y="137"/>
                    </a:lnTo>
                    <a:lnTo>
                      <a:pt x="865" y="137"/>
                    </a:lnTo>
                    <a:lnTo>
                      <a:pt x="861" y="135"/>
                    </a:lnTo>
                    <a:lnTo>
                      <a:pt x="858" y="135"/>
                    </a:lnTo>
                    <a:lnTo>
                      <a:pt x="859" y="139"/>
                    </a:lnTo>
                    <a:lnTo>
                      <a:pt x="859" y="141"/>
                    </a:lnTo>
                    <a:lnTo>
                      <a:pt x="861" y="145"/>
                    </a:lnTo>
                    <a:lnTo>
                      <a:pt x="865" y="150"/>
                    </a:lnTo>
                    <a:lnTo>
                      <a:pt x="865" y="154"/>
                    </a:lnTo>
                    <a:lnTo>
                      <a:pt x="863" y="156"/>
                    </a:lnTo>
                    <a:lnTo>
                      <a:pt x="861" y="158"/>
                    </a:lnTo>
                    <a:lnTo>
                      <a:pt x="858" y="158"/>
                    </a:lnTo>
                    <a:lnTo>
                      <a:pt x="848" y="163"/>
                    </a:lnTo>
                    <a:lnTo>
                      <a:pt x="841" y="165"/>
                    </a:lnTo>
                    <a:lnTo>
                      <a:pt x="831" y="165"/>
                    </a:lnTo>
                    <a:lnTo>
                      <a:pt x="827" y="165"/>
                    </a:lnTo>
                    <a:lnTo>
                      <a:pt x="826" y="167"/>
                    </a:lnTo>
                    <a:lnTo>
                      <a:pt x="822" y="169"/>
                    </a:lnTo>
                    <a:lnTo>
                      <a:pt x="820" y="175"/>
                    </a:lnTo>
                    <a:lnTo>
                      <a:pt x="818" y="178"/>
                    </a:lnTo>
                    <a:lnTo>
                      <a:pt x="816" y="180"/>
                    </a:lnTo>
                    <a:lnTo>
                      <a:pt x="812" y="186"/>
                    </a:lnTo>
                    <a:lnTo>
                      <a:pt x="809" y="188"/>
                    </a:lnTo>
                    <a:lnTo>
                      <a:pt x="805" y="188"/>
                    </a:lnTo>
                    <a:lnTo>
                      <a:pt x="801" y="188"/>
                    </a:lnTo>
                    <a:lnTo>
                      <a:pt x="797" y="186"/>
                    </a:lnTo>
                    <a:lnTo>
                      <a:pt x="790" y="188"/>
                    </a:lnTo>
                    <a:lnTo>
                      <a:pt x="786" y="190"/>
                    </a:lnTo>
                    <a:lnTo>
                      <a:pt x="775" y="193"/>
                    </a:lnTo>
                    <a:lnTo>
                      <a:pt x="769" y="195"/>
                    </a:lnTo>
                    <a:lnTo>
                      <a:pt x="762" y="195"/>
                    </a:lnTo>
                    <a:lnTo>
                      <a:pt x="760" y="197"/>
                    </a:lnTo>
                    <a:lnTo>
                      <a:pt x="756" y="199"/>
                    </a:lnTo>
                    <a:lnTo>
                      <a:pt x="752" y="208"/>
                    </a:lnTo>
                    <a:lnTo>
                      <a:pt x="748" y="214"/>
                    </a:lnTo>
                    <a:lnTo>
                      <a:pt x="747" y="216"/>
                    </a:lnTo>
                    <a:lnTo>
                      <a:pt x="741" y="218"/>
                    </a:lnTo>
                    <a:lnTo>
                      <a:pt x="739" y="222"/>
                    </a:lnTo>
                    <a:lnTo>
                      <a:pt x="739" y="225"/>
                    </a:lnTo>
                    <a:lnTo>
                      <a:pt x="739" y="231"/>
                    </a:lnTo>
                    <a:lnTo>
                      <a:pt x="741" y="235"/>
                    </a:lnTo>
                    <a:lnTo>
                      <a:pt x="739" y="239"/>
                    </a:lnTo>
                    <a:lnTo>
                      <a:pt x="735" y="244"/>
                    </a:lnTo>
                    <a:lnTo>
                      <a:pt x="733" y="246"/>
                    </a:lnTo>
                    <a:lnTo>
                      <a:pt x="732" y="248"/>
                    </a:lnTo>
                    <a:lnTo>
                      <a:pt x="730" y="250"/>
                    </a:lnTo>
                    <a:lnTo>
                      <a:pt x="728" y="254"/>
                    </a:lnTo>
                    <a:lnTo>
                      <a:pt x="726" y="255"/>
                    </a:lnTo>
                    <a:lnTo>
                      <a:pt x="722" y="257"/>
                    </a:lnTo>
                    <a:lnTo>
                      <a:pt x="717" y="257"/>
                    </a:lnTo>
                    <a:lnTo>
                      <a:pt x="713" y="257"/>
                    </a:lnTo>
                    <a:lnTo>
                      <a:pt x="709" y="263"/>
                    </a:lnTo>
                    <a:lnTo>
                      <a:pt x="709" y="270"/>
                    </a:lnTo>
                    <a:lnTo>
                      <a:pt x="707" y="272"/>
                    </a:lnTo>
                    <a:lnTo>
                      <a:pt x="703" y="278"/>
                    </a:lnTo>
                    <a:lnTo>
                      <a:pt x="703" y="282"/>
                    </a:lnTo>
                    <a:lnTo>
                      <a:pt x="705" y="285"/>
                    </a:lnTo>
                    <a:lnTo>
                      <a:pt x="703" y="289"/>
                    </a:lnTo>
                    <a:lnTo>
                      <a:pt x="701" y="293"/>
                    </a:lnTo>
                    <a:lnTo>
                      <a:pt x="690" y="302"/>
                    </a:lnTo>
                    <a:lnTo>
                      <a:pt x="686" y="306"/>
                    </a:lnTo>
                    <a:lnTo>
                      <a:pt x="681" y="310"/>
                    </a:lnTo>
                    <a:lnTo>
                      <a:pt x="666" y="321"/>
                    </a:lnTo>
                    <a:lnTo>
                      <a:pt x="662" y="323"/>
                    </a:lnTo>
                    <a:lnTo>
                      <a:pt x="658" y="327"/>
                    </a:lnTo>
                    <a:lnTo>
                      <a:pt x="653" y="332"/>
                    </a:lnTo>
                    <a:lnTo>
                      <a:pt x="645" y="334"/>
                    </a:lnTo>
                    <a:lnTo>
                      <a:pt x="641" y="334"/>
                    </a:lnTo>
                    <a:lnTo>
                      <a:pt x="638" y="334"/>
                    </a:lnTo>
                    <a:lnTo>
                      <a:pt x="634" y="338"/>
                    </a:lnTo>
                    <a:lnTo>
                      <a:pt x="630" y="340"/>
                    </a:lnTo>
                    <a:lnTo>
                      <a:pt x="626" y="340"/>
                    </a:lnTo>
                    <a:lnTo>
                      <a:pt x="624" y="340"/>
                    </a:lnTo>
                    <a:lnTo>
                      <a:pt x="619" y="340"/>
                    </a:lnTo>
                    <a:lnTo>
                      <a:pt x="611" y="340"/>
                    </a:lnTo>
                    <a:lnTo>
                      <a:pt x="604" y="342"/>
                    </a:lnTo>
                    <a:lnTo>
                      <a:pt x="600" y="342"/>
                    </a:lnTo>
                    <a:lnTo>
                      <a:pt x="589" y="344"/>
                    </a:lnTo>
                    <a:lnTo>
                      <a:pt x="585" y="344"/>
                    </a:lnTo>
                    <a:lnTo>
                      <a:pt x="583" y="347"/>
                    </a:lnTo>
                    <a:lnTo>
                      <a:pt x="585" y="351"/>
                    </a:lnTo>
                    <a:lnTo>
                      <a:pt x="583" y="355"/>
                    </a:lnTo>
                    <a:lnTo>
                      <a:pt x="579" y="357"/>
                    </a:lnTo>
                    <a:lnTo>
                      <a:pt x="576" y="355"/>
                    </a:lnTo>
                    <a:lnTo>
                      <a:pt x="572" y="353"/>
                    </a:lnTo>
                    <a:lnTo>
                      <a:pt x="572" y="351"/>
                    </a:lnTo>
                    <a:lnTo>
                      <a:pt x="570" y="347"/>
                    </a:lnTo>
                    <a:lnTo>
                      <a:pt x="568" y="344"/>
                    </a:lnTo>
                    <a:lnTo>
                      <a:pt x="564" y="344"/>
                    </a:lnTo>
                    <a:lnTo>
                      <a:pt x="560" y="344"/>
                    </a:lnTo>
                    <a:lnTo>
                      <a:pt x="553" y="346"/>
                    </a:lnTo>
                    <a:lnTo>
                      <a:pt x="549" y="346"/>
                    </a:lnTo>
                    <a:lnTo>
                      <a:pt x="545" y="346"/>
                    </a:lnTo>
                    <a:lnTo>
                      <a:pt x="542" y="342"/>
                    </a:lnTo>
                    <a:lnTo>
                      <a:pt x="540" y="340"/>
                    </a:lnTo>
                    <a:lnTo>
                      <a:pt x="534" y="336"/>
                    </a:lnTo>
                    <a:lnTo>
                      <a:pt x="530" y="338"/>
                    </a:lnTo>
                    <a:lnTo>
                      <a:pt x="527" y="338"/>
                    </a:lnTo>
                    <a:lnTo>
                      <a:pt x="530" y="349"/>
                    </a:lnTo>
                    <a:lnTo>
                      <a:pt x="530" y="353"/>
                    </a:lnTo>
                    <a:lnTo>
                      <a:pt x="530" y="357"/>
                    </a:lnTo>
                    <a:lnTo>
                      <a:pt x="527" y="357"/>
                    </a:lnTo>
                    <a:lnTo>
                      <a:pt x="523" y="359"/>
                    </a:lnTo>
                    <a:lnTo>
                      <a:pt x="519" y="359"/>
                    </a:lnTo>
                    <a:lnTo>
                      <a:pt x="502" y="347"/>
                    </a:lnTo>
                    <a:lnTo>
                      <a:pt x="497" y="344"/>
                    </a:lnTo>
                    <a:lnTo>
                      <a:pt x="495" y="342"/>
                    </a:lnTo>
                    <a:lnTo>
                      <a:pt x="495" y="340"/>
                    </a:lnTo>
                    <a:lnTo>
                      <a:pt x="498" y="336"/>
                    </a:lnTo>
                    <a:lnTo>
                      <a:pt x="502" y="336"/>
                    </a:lnTo>
                    <a:lnTo>
                      <a:pt x="506" y="336"/>
                    </a:lnTo>
                    <a:lnTo>
                      <a:pt x="517" y="340"/>
                    </a:lnTo>
                    <a:lnTo>
                      <a:pt x="521" y="340"/>
                    </a:lnTo>
                    <a:lnTo>
                      <a:pt x="521" y="338"/>
                    </a:lnTo>
                    <a:lnTo>
                      <a:pt x="519" y="334"/>
                    </a:lnTo>
                    <a:lnTo>
                      <a:pt x="517" y="332"/>
                    </a:lnTo>
                    <a:lnTo>
                      <a:pt x="513" y="332"/>
                    </a:lnTo>
                    <a:lnTo>
                      <a:pt x="506" y="331"/>
                    </a:lnTo>
                    <a:lnTo>
                      <a:pt x="502" y="331"/>
                    </a:lnTo>
                    <a:lnTo>
                      <a:pt x="495" y="329"/>
                    </a:lnTo>
                    <a:lnTo>
                      <a:pt x="487" y="327"/>
                    </a:lnTo>
                    <a:lnTo>
                      <a:pt x="468" y="319"/>
                    </a:lnTo>
                    <a:lnTo>
                      <a:pt x="466" y="319"/>
                    </a:lnTo>
                    <a:lnTo>
                      <a:pt x="446" y="310"/>
                    </a:lnTo>
                    <a:lnTo>
                      <a:pt x="442" y="310"/>
                    </a:lnTo>
                    <a:lnTo>
                      <a:pt x="440" y="308"/>
                    </a:lnTo>
                    <a:lnTo>
                      <a:pt x="425" y="304"/>
                    </a:lnTo>
                    <a:lnTo>
                      <a:pt x="410" y="299"/>
                    </a:lnTo>
                    <a:lnTo>
                      <a:pt x="403" y="297"/>
                    </a:lnTo>
                    <a:lnTo>
                      <a:pt x="397" y="299"/>
                    </a:lnTo>
                    <a:lnTo>
                      <a:pt x="397" y="297"/>
                    </a:lnTo>
                    <a:lnTo>
                      <a:pt x="389" y="295"/>
                    </a:lnTo>
                    <a:lnTo>
                      <a:pt x="378" y="291"/>
                    </a:lnTo>
                    <a:lnTo>
                      <a:pt x="376" y="289"/>
                    </a:lnTo>
                    <a:lnTo>
                      <a:pt x="352" y="278"/>
                    </a:lnTo>
                    <a:lnTo>
                      <a:pt x="348" y="276"/>
                    </a:lnTo>
                    <a:lnTo>
                      <a:pt x="346" y="276"/>
                    </a:lnTo>
                    <a:lnTo>
                      <a:pt x="340" y="272"/>
                    </a:lnTo>
                    <a:lnTo>
                      <a:pt x="333" y="267"/>
                    </a:lnTo>
                    <a:lnTo>
                      <a:pt x="325" y="261"/>
                    </a:lnTo>
                    <a:lnTo>
                      <a:pt x="316" y="252"/>
                    </a:lnTo>
                    <a:lnTo>
                      <a:pt x="299" y="242"/>
                    </a:lnTo>
                    <a:lnTo>
                      <a:pt x="295" y="237"/>
                    </a:lnTo>
                    <a:lnTo>
                      <a:pt x="292" y="233"/>
                    </a:lnTo>
                    <a:lnTo>
                      <a:pt x="288" y="229"/>
                    </a:lnTo>
                    <a:lnTo>
                      <a:pt x="286" y="229"/>
                    </a:lnTo>
                    <a:lnTo>
                      <a:pt x="282" y="231"/>
                    </a:lnTo>
                    <a:lnTo>
                      <a:pt x="280" y="229"/>
                    </a:lnTo>
                    <a:lnTo>
                      <a:pt x="278" y="227"/>
                    </a:lnTo>
                    <a:lnTo>
                      <a:pt x="277" y="224"/>
                    </a:lnTo>
                    <a:lnTo>
                      <a:pt x="273" y="222"/>
                    </a:lnTo>
                    <a:lnTo>
                      <a:pt x="269" y="224"/>
                    </a:lnTo>
                    <a:lnTo>
                      <a:pt x="265" y="225"/>
                    </a:lnTo>
                    <a:lnTo>
                      <a:pt x="262" y="224"/>
                    </a:lnTo>
                    <a:lnTo>
                      <a:pt x="260" y="222"/>
                    </a:lnTo>
                    <a:lnTo>
                      <a:pt x="250" y="212"/>
                    </a:lnTo>
                    <a:lnTo>
                      <a:pt x="243" y="208"/>
                    </a:lnTo>
                    <a:lnTo>
                      <a:pt x="230" y="203"/>
                    </a:lnTo>
                    <a:lnTo>
                      <a:pt x="218" y="201"/>
                    </a:lnTo>
                    <a:lnTo>
                      <a:pt x="215" y="201"/>
                    </a:lnTo>
                    <a:lnTo>
                      <a:pt x="211" y="199"/>
                    </a:lnTo>
                    <a:lnTo>
                      <a:pt x="203" y="193"/>
                    </a:lnTo>
                    <a:lnTo>
                      <a:pt x="192" y="182"/>
                    </a:lnTo>
                    <a:lnTo>
                      <a:pt x="188" y="178"/>
                    </a:lnTo>
                    <a:lnTo>
                      <a:pt x="186" y="177"/>
                    </a:lnTo>
                    <a:lnTo>
                      <a:pt x="183" y="171"/>
                    </a:lnTo>
                    <a:lnTo>
                      <a:pt x="179" y="162"/>
                    </a:lnTo>
                    <a:lnTo>
                      <a:pt x="175" y="156"/>
                    </a:lnTo>
                    <a:lnTo>
                      <a:pt x="171" y="156"/>
                    </a:lnTo>
                    <a:lnTo>
                      <a:pt x="168" y="156"/>
                    </a:lnTo>
                    <a:lnTo>
                      <a:pt x="166" y="158"/>
                    </a:lnTo>
                    <a:lnTo>
                      <a:pt x="166" y="162"/>
                    </a:lnTo>
                    <a:lnTo>
                      <a:pt x="169" y="167"/>
                    </a:lnTo>
                    <a:lnTo>
                      <a:pt x="173" y="171"/>
                    </a:lnTo>
                    <a:lnTo>
                      <a:pt x="175" y="175"/>
                    </a:lnTo>
                    <a:lnTo>
                      <a:pt x="177" y="182"/>
                    </a:lnTo>
                    <a:lnTo>
                      <a:pt x="177" y="186"/>
                    </a:lnTo>
                    <a:lnTo>
                      <a:pt x="177" y="190"/>
                    </a:lnTo>
                    <a:lnTo>
                      <a:pt x="181" y="199"/>
                    </a:lnTo>
                    <a:lnTo>
                      <a:pt x="181" y="203"/>
                    </a:lnTo>
                    <a:lnTo>
                      <a:pt x="179" y="203"/>
                    </a:lnTo>
                    <a:lnTo>
                      <a:pt x="171" y="203"/>
                    </a:lnTo>
                    <a:lnTo>
                      <a:pt x="168" y="205"/>
                    </a:lnTo>
                    <a:lnTo>
                      <a:pt x="166" y="207"/>
                    </a:lnTo>
                    <a:lnTo>
                      <a:pt x="162" y="205"/>
                    </a:lnTo>
                    <a:lnTo>
                      <a:pt x="162" y="203"/>
                    </a:lnTo>
                    <a:lnTo>
                      <a:pt x="164" y="199"/>
                    </a:lnTo>
                    <a:lnTo>
                      <a:pt x="164" y="195"/>
                    </a:lnTo>
                    <a:lnTo>
                      <a:pt x="164" y="192"/>
                    </a:lnTo>
                    <a:lnTo>
                      <a:pt x="164" y="188"/>
                    </a:lnTo>
                    <a:lnTo>
                      <a:pt x="164" y="184"/>
                    </a:lnTo>
                    <a:lnTo>
                      <a:pt x="162" y="182"/>
                    </a:lnTo>
                    <a:lnTo>
                      <a:pt x="158" y="178"/>
                    </a:lnTo>
                    <a:lnTo>
                      <a:pt x="152" y="177"/>
                    </a:lnTo>
                    <a:lnTo>
                      <a:pt x="149" y="177"/>
                    </a:lnTo>
                    <a:lnTo>
                      <a:pt x="145" y="178"/>
                    </a:lnTo>
                    <a:lnTo>
                      <a:pt x="145" y="182"/>
                    </a:lnTo>
                    <a:lnTo>
                      <a:pt x="143" y="186"/>
                    </a:lnTo>
                    <a:lnTo>
                      <a:pt x="143" y="190"/>
                    </a:lnTo>
                    <a:lnTo>
                      <a:pt x="139" y="190"/>
                    </a:lnTo>
                    <a:lnTo>
                      <a:pt x="136" y="188"/>
                    </a:lnTo>
                    <a:lnTo>
                      <a:pt x="136" y="186"/>
                    </a:lnTo>
                    <a:lnTo>
                      <a:pt x="134" y="182"/>
                    </a:lnTo>
                    <a:lnTo>
                      <a:pt x="132" y="178"/>
                    </a:lnTo>
                    <a:lnTo>
                      <a:pt x="130" y="177"/>
                    </a:lnTo>
                    <a:lnTo>
                      <a:pt x="126" y="177"/>
                    </a:lnTo>
                    <a:lnTo>
                      <a:pt x="121" y="180"/>
                    </a:lnTo>
                    <a:lnTo>
                      <a:pt x="117" y="173"/>
                    </a:lnTo>
                    <a:lnTo>
                      <a:pt x="117" y="169"/>
                    </a:lnTo>
                    <a:lnTo>
                      <a:pt x="117" y="163"/>
                    </a:lnTo>
                    <a:lnTo>
                      <a:pt x="115" y="162"/>
                    </a:lnTo>
                    <a:lnTo>
                      <a:pt x="109" y="162"/>
                    </a:lnTo>
                    <a:lnTo>
                      <a:pt x="107" y="160"/>
                    </a:lnTo>
                    <a:lnTo>
                      <a:pt x="104" y="162"/>
                    </a:lnTo>
                    <a:lnTo>
                      <a:pt x="100" y="167"/>
                    </a:lnTo>
                    <a:lnTo>
                      <a:pt x="96" y="167"/>
                    </a:lnTo>
                    <a:lnTo>
                      <a:pt x="94" y="165"/>
                    </a:lnTo>
                    <a:lnTo>
                      <a:pt x="90" y="163"/>
                    </a:lnTo>
                    <a:lnTo>
                      <a:pt x="87" y="163"/>
                    </a:lnTo>
                    <a:lnTo>
                      <a:pt x="87" y="160"/>
                    </a:lnTo>
                    <a:lnTo>
                      <a:pt x="87" y="158"/>
                    </a:lnTo>
                    <a:lnTo>
                      <a:pt x="87" y="154"/>
                    </a:lnTo>
                    <a:lnTo>
                      <a:pt x="85" y="150"/>
                    </a:lnTo>
                    <a:lnTo>
                      <a:pt x="85" y="148"/>
                    </a:lnTo>
                    <a:lnTo>
                      <a:pt x="87" y="147"/>
                    </a:lnTo>
                    <a:lnTo>
                      <a:pt x="89" y="145"/>
                    </a:lnTo>
                    <a:lnTo>
                      <a:pt x="89" y="141"/>
                    </a:lnTo>
                    <a:lnTo>
                      <a:pt x="87" y="137"/>
                    </a:lnTo>
                    <a:lnTo>
                      <a:pt x="79" y="137"/>
                    </a:lnTo>
                    <a:lnTo>
                      <a:pt x="74" y="139"/>
                    </a:lnTo>
                    <a:lnTo>
                      <a:pt x="72" y="135"/>
                    </a:lnTo>
                    <a:lnTo>
                      <a:pt x="72" y="132"/>
                    </a:lnTo>
                    <a:lnTo>
                      <a:pt x="72" y="128"/>
                    </a:lnTo>
                    <a:lnTo>
                      <a:pt x="72" y="124"/>
                    </a:lnTo>
                    <a:lnTo>
                      <a:pt x="72" y="122"/>
                    </a:lnTo>
                    <a:lnTo>
                      <a:pt x="74" y="120"/>
                    </a:lnTo>
                    <a:lnTo>
                      <a:pt x="74" y="116"/>
                    </a:lnTo>
                    <a:lnTo>
                      <a:pt x="68" y="113"/>
                    </a:lnTo>
                    <a:lnTo>
                      <a:pt x="66" y="109"/>
                    </a:lnTo>
                    <a:lnTo>
                      <a:pt x="70" y="107"/>
                    </a:lnTo>
                    <a:lnTo>
                      <a:pt x="74" y="107"/>
                    </a:lnTo>
                    <a:lnTo>
                      <a:pt x="75" y="107"/>
                    </a:lnTo>
                    <a:lnTo>
                      <a:pt x="81" y="107"/>
                    </a:lnTo>
                    <a:lnTo>
                      <a:pt x="85" y="107"/>
                    </a:lnTo>
                    <a:lnTo>
                      <a:pt x="89" y="107"/>
                    </a:lnTo>
                    <a:lnTo>
                      <a:pt x="92" y="105"/>
                    </a:lnTo>
                    <a:lnTo>
                      <a:pt x="96" y="105"/>
                    </a:lnTo>
                    <a:lnTo>
                      <a:pt x="100" y="107"/>
                    </a:lnTo>
                    <a:lnTo>
                      <a:pt x="102" y="109"/>
                    </a:lnTo>
                    <a:lnTo>
                      <a:pt x="113" y="120"/>
                    </a:lnTo>
                    <a:lnTo>
                      <a:pt x="117" y="124"/>
                    </a:lnTo>
                    <a:lnTo>
                      <a:pt x="124" y="132"/>
                    </a:lnTo>
                    <a:lnTo>
                      <a:pt x="126" y="133"/>
                    </a:lnTo>
                    <a:lnTo>
                      <a:pt x="122" y="135"/>
                    </a:lnTo>
                    <a:lnTo>
                      <a:pt x="117" y="133"/>
                    </a:lnTo>
                    <a:lnTo>
                      <a:pt x="113" y="135"/>
                    </a:lnTo>
                    <a:lnTo>
                      <a:pt x="111" y="137"/>
                    </a:lnTo>
                    <a:lnTo>
                      <a:pt x="113" y="141"/>
                    </a:lnTo>
                    <a:lnTo>
                      <a:pt x="115" y="143"/>
                    </a:lnTo>
                    <a:lnTo>
                      <a:pt x="121" y="147"/>
                    </a:lnTo>
                    <a:lnTo>
                      <a:pt x="128" y="148"/>
                    </a:lnTo>
                    <a:lnTo>
                      <a:pt x="132" y="148"/>
                    </a:lnTo>
                    <a:lnTo>
                      <a:pt x="134" y="147"/>
                    </a:lnTo>
                    <a:lnTo>
                      <a:pt x="137" y="148"/>
                    </a:lnTo>
                    <a:lnTo>
                      <a:pt x="145" y="154"/>
                    </a:lnTo>
                    <a:lnTo>
                      <a:pt x="151" y="158"/>
                    </a:lnTo>
                    <a:lnTo>
                      <a:pt x="154" y="158"/>
                    </a:lnTo>
                    <a:lnTo>
                      <a:pt x="154" y="156"/>
                    </a:lnTo>
                    <a:lnTo>
                      <a:pt x="152" y="152"/>
                    </a:lnTo>
                    <a:lnTo>
                      <a:pt x="149" y="147"/>
                    </a:lnTo>
                    <a:lnTo>
                      <a:pt x="141" y="141"/>
                    </a:lnTo>
                    <a:lnTo>
                      <a:pt x="139" y="137"/>
                    </a:lnTo>
                    <a:lnTo>
                      <a:pt x="139" y="135"/>
                    </a:lnTo>
                    <a:lnTo>
                      <a:pt x="134" y="128"/>
                    </a:lnTo>
                    <a:lnTo>
                      <a:pt x="128" y="115"/>
                    </a:lnTo>
                    <a:lnTo>
                      <a:pt x="124" y="113"/>
                    </a:lnTo>
                    <a:lnTo>
                      <a:pt x="124" y="109"/>
                    </a:lnTo>
                    <a:lnTo>
                      <a:pt x="119" y="105"/>
                    </a:lnTo>
                    <a:lnTo>
                      <a:pt x="117" y="101"/>
                    </a:lnTo>
                    <a:lnTo>
                      <a:pt x="115" y="101"/>
                    </a:lnTo>
                    <a:lnTo>
                      <a:pt x="113" y="98"/>
                    </a:lnTo>
                    <a:lnTo>
                      <a:pt x="107" y="94"/>
                    </a:lnTo>
                    <a:lnTo>
                      <a:pt x="102" y="90"/>
                    </a:lnTo>
                    <a:lnTo>
                      <a:pt x="100" y="90"/>
                    </a:lnTo>
                    <a:lnTo>
                      <a:pt x="90" y="90"/>
                    </a:lnTo>
                    <a:lnTo>
                      <a:pt x="85" y="88"/>
                    </a:lnTo>
                    <a:lnTo>
                      <a:pt x="81" y="86"/>
                    </a:lnTo>
                    <a:lnTo>
                      <a:pt x="79" y="83"/>
                    </a:lnTo>
                    <a:lnTo>
                      <a:pt x="79" y="79"/>
                    </a:lnTo>
                    <a:lnTo>
                      <a:pt x="79" y="77"/>
                    </a:lnTo>
                    <a:lnTo>
                      <a:pt x="81" y="73"/>
                    </a:lnTo>
                    <a:lnTo>
                      <a:pt x="85" y="75"/>
                    </a:lnTo>
                    <a:lnTo>
                      <a:pt x="87" y="77"/>
                    </a:lnTo>
                    <a:lnTo>
                      <a:pt x="89" y="79"/>
                    </a:lnTo>
                    <a:lnTo>
                      <a:pt x="92" y="79"/>
                    </a:lnTo>
                    <a:lnTo>
                      <a:pt x="92" y="77"/>
                    </a:lnTo>
                    <a:lnTo>
                      <a:pt x="90" y="73"/>
                    </a:lnTo>
                    <a:lnTo>
                      <a:pt x="90" y="70"/>
                    </a:lnTo>
                    <a:lnTo>
                      <a:pt x="87" y="64"/>
                    </a:lnTo>
                    <a:lnTo>
                      <a:pt x="79" y="56"/>
                    </a:lnTo>
                    <a:lnTo>
                      <a:pt x="79" y="55"/>
                    </a:lnTo>
                    <a:lnTo>
                      <a:pt x="75" y="40"/>
                    </a:lnTo>
                    <a:lnTo>
                      <a:pt x="74" y="23"/>
                    </a:lnTo>
                    <a:lnTo>
                      <a:pt x="70" y="13"/>
                    </a:lnTo>
                    <a:lnTo>
                      <a:pt x="70" y="9"/>
                    </a:lnTo>
                    <a:lnTo>
                      <a:pt x="68" y="0"/>
                    </a:lnTo>
                    <a:lnTo>
                      <a:pt x="68" y="0"/>
                    </a:lnTo>
                    <a:lnTo>
                      <a:pt x="60" y="26"/>
                    </a:lnTo>
                    <a:lnTo>
                      <a:pt x="53" y="5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1" name="Freeform 102">
                <a:extLst>
                  <a:ext uri="{FF2B5EF4-FFF2-40B4-BE49-F238E27FC236}">
                    <a16:creationId xmlns:a16="http://schemas.microsoft.com/office/drawing/2014/main" id="{BABB3EC0-C9A5-461D-A638-4CBD093B0117}"/>
                  </a:ext>
                </a:extLst>
              </p:cNvPr>
              <p:cNvSpPr>
                <a:spLocks/>
              </p:cNvSpPr>
              <p:nvPr/>
            </p:nvSpPr>
            <p:spPr bwMode="auto">
              <a:xfrm>
                <a:off x="9548231" y="1906168"/>
                <a:ext cx="12936" cy="11211"/>
              </a:xfrm>
              <a:custGeom>
                <a:avLst/>
                <a:gdLst>
                  <a:gd name="T0" fmla="*/ 6 w 15"/>
                  <a:gd name="T1" fmla="*/ 12 h 13"/>
                  <a:gd name="T2" fmla="*/ 2 w 15"/>
                  <a:gd name="T3" fmla="*/ 12 h 13"/>
                  <a:gd name="T4" fmla="*/ 0 w 15"/>
                  <a:gd name="T5" fmla="*/ 10 h 13"/>
                  <a:gd name="T6" fmla="*/ 0 w 15"/>
                  <a:gd name="T7" fmla="*/ 6 h 13"/>
                  <a:gd name="T8" fmla="*/ 4 w 15"/>
                  <a:gd name="T9" fmla="*/ 0 h 13"/>
                  <a:gd name="T10" fmla="*/ 6 w 15"/>
                  <a:gd name="T11" fmla="*/ 0 h 13"/>
                  <a:gd name="T12" fmla="*/ 7 w 15"/>
                  <a:gd name="T13" fmla="*/ 2 h 13"/>
                  <a:gd name="T14" fmla="*/ 9 w 15"/>
                  <a:gd name="T15" fmla="*/ 4 h 13"/>
                  <a:gd name="T16" fmla="*/ 13 w 15"/>
                  <a:gd name="T17" fmla="*/ 6 h 13"/>
                  <a:gd name="T18" fmla="*/ 15 w 15"/>
                  <a:gd name="T19" fmla="*/ 8 h 13"/>
                  <a:gd name="T20" fmla="*/ 13 w 15"/>
                  <a:gd name="T21" fmla="*/ 10 h 13"/>
                  <a:gd name="T22" fmla="*/ 7 w 15"/>
                  <a:gd name="T23" fmla="*/ 13 h 13"/>
                  <a:gd name="T24" fmla="*/ 4 w 15"/>
                  <a:gd name="T25" fmla="*/ 12 h 13"/>
                  <a:gd name="T26" fmla="*/ 6 w 15"/>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6" y="12"/>
                    </a:moveTo>
                    <a:lnTo>
                      <a:pt x="2" y="12"/>
                    </a:lnTo>
                    <a:lnTo>
                      <a:pt x="0" y="10"/>
                    </a:lnTo>
                    <a:lnTo>
                      <a:pt x="0" y="6"/>
                    </a:lnTo>
                    <a:lnTo>
                      <a:pt x="4" y="0"/>
                    </a:lnTo>
                    <a:lnTo>
                      <a:pt x="6" y="0"/>
                    </a:lnTo>
                    <a:lnTo>
                      <a:pt x="7" y="2"/>
                    </a:lnTo>
                    <a:lnTo>
                      <a:pt x="9" y="4"/>
                    </a:lnTo>
                    <a:lnTo>
                      <a:pt x="13" y="6"/>
                    </a:lnTo>
                    <a:lnTo>
                      <a:pt x="15" y="8"/>
                    </a:lnTo>
                    <a:lnTo>
                      <a:pt x="13" y="10"/>
                    </a:lnTo>
                    <a:lnTo>
                      <a:pt x="7" y="13"/>
                    </a:lnTo>
                    <a:lnTo>
                      <a:pt x="4" y="12"/>
                    </a:lnTo>
                    <a:lnTo>
                      <a:pt x="6" y="1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2" name="Freeform 103">
                <a:extLst>
                  <a:ext uri="{FF2B5EF4-FFF2-40B4-BE49-F238E27FC236}">
                    <a16:creationId xmlns:a16="http://schemas.microsoft.com/office/drawing/2014/main" id="{6FF1B303-62A1-41CC-BE9F-35C73D93671D}"/>
                  </a:ext>
                </a:extLst>
              </p:cNvPr>
              <p:cNvSpPr>
                <a:spLocks/>
              </p:cNvSpPr>
              <p:nvPr/>
            </p:nvSpPr>
            <p:spPr bwMode="auto">
              <a:xfrm>
                <a:off x="9629296" y="1762148"/>
                <a:ext cx="6037" cy="5174"/>
              </a:xfrm>
              <a:custGeom>
                <a:avLst/>
                <a:gdLst>
                  <a:gd name="T0" fmla="*/ 2 w 7"/>
                  <a:gd name="T1" fmla="*/ 6 h 6"/>
                  <a:gd name="T2" fmla="*/ 0 w 7"/>
                  <a:gd name="T3" fmla="*/ 4 h 6"/>
                  <a:gd name="T4" fmla="*/ 2 w 7"/>
                  <a:gd name="T5" fmla="*/ 0 h 6"/>
                  <a:gd name="T6" fmla="*/ 4 w 7"/>
                  <a:gd name="T7" fmla="*/ 0 h 6"/>
                  <a:gd name="T8" fmla="*/ 7 w 7"/>
                  <a:gd name="T9" fmla="*/ 2 h 6"/>
                  <a:gd name="T10" fmla="*/ 6 w 7"/>
                  <a:gd name="T11" fmla="*/ 4 h 6"/>
                  <a:gd name="T12" fmla="*/ 2 w 7"/>
                  <a:gd name="T13" fmla="*/ 6 h 6"/>
                  <a:gd name="T14" fmla="*/ 2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6"/>
                    </a:moveTo>
                    <a:lnTo>
                      <a:pt x="0" y="4"/>
                    </a:lnTo>
                    <a:lnTo>
                      <a:pt x="2" y="0"/>
                    </a:lnTo>
                    <a:lnTo>
                      <a:pt x="4" y="0"/>
                    </a:lnTo>
                    <a:lnTo>
                      <a:pt x="7" y="2"/>
                    </a:lnTo>
                    <a:lnTo>
                      <a:pt x="6" y="4"/>
                    </a:lnTo>
                    <a:lnTo>
                      <a:pt x="2" y="6"/>
                    </a:lnTo>
                    <a:lnTo>
                      <a:pt x="2"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3" name="Freeform 104">
                <a:extLst>
                  <a:ext uri="{FF2B5EF4-FFF2-40B4-BE49-F238E27FC236}">
                    <a16:creationId xmlns:a16="http://schemas.microsoft.com/office/drawing/2014/main" id="{E4346043-C186-4F38-96E1-097E7DD5277A}"/>
                  </a:ext>
                </a:extLst>
              </p:cNvPr>
              <p:cNvSpPr>
                <a:spLocks/>
              </p:cNvSpPr>
              <p:nvPr/>
            </p:nvSpPr>
            <p:spPr bwMode="auto">
              <a:xfrm>
                <a:off x="9371440" y="1800956"/>
                <a:ext cx="9486" cy="18110"/>
              </a:xfrm>
              <a:custGeom>
                <a:avLst/>
                <a:gdLst>
                  <a:gd name="T0" fmla="*/ 2 w 11"/>
                  <a:gd name="T1" fmla="*/ 15 h 21"/>
                  <a:gd name="T2" fmla="*/ 4 w 11"/>
                  <a:gd name="T3" fmla="*/ 10 h 21"/>
                  <a:gd name="T4" fmla="*/ 4 w 11"/>
                  <a:gd name="T5" fmla="*/ 4 h 21"/>
                  <a:gd name="T6" fmla="*/ 6 w 11"/>
                  <a:gd name="T7" fmla="*/ 2 h 21"/>
                  <a:gd name="T8" fmla="*/ 8 w 11"/>
                  <a:gd name="T9" fmla="*/ 0 h 21"/>
                  <a:gd name="T10" fmla="*/ 9 w 11"/>
                  <a:gd name="T11" fmla="*/ 2 h 21"/>
                  <a:gd name="T12" fmla="*/ 11 w 11"/>
                  <a:gd name="T13" fmla="*/ 4 h 21"/>
                  <a:gd name="T14" fmla="*/ 11 w 11"/>
                  <a:gd name="T15" fmla="*/ 8 h 21"/>
                  <a:gd name="T16" fmla="*/ 9 w 11"/>
                  <a:gd name="T17" fmla="*/ 17 h 21"/>
                  <a:gd name="T18" fmla="*/ 6 w 11"/>
                  <a:gd name="T19" fmla="*/ 19 h 21"/>
                  <a:gd name="T20" fmla="*/ 4 w 11"/>
                  <a:gd name="T21" fmla="*/ 21 h 21"/>
                  <a:gd name="T22" fmla="*/ 0 w 11"/>
                  <a:gd name="T23" fmla="*/ 21 h 21"/>
                  <a:gd name="T24" fmla="*/ 0 w 11"/>
                  <a:gd name="T25" fmla="*/ 19 h 21"/>
                  <a:gd name="T26" fmla="*/ 2 w 11"/>
                  <a:gd name="T27" fmla="*/ 15 h 21"/>
                  <a:gd name="T28" fmla="*/ 2 w 11"/>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1">
                    <a:moveTo>
                      <a:pt x="2" y="15"/>
                    </a:moveTo>
                    <a:lnTo>
                      <a:pt x="4" y="10"/>
                    </a:lnTo>
                    <a:lnTo>
                      <a:pt x="4" y="4"/>
                    </a:lnTo>
                    <a:lnTo>
                      <a:pt x="6" y="2"/>
                    </a:lnTo>
                    <a:lnTo>
                      <a:pt x="8" y="0"/>
                    </a:lnTo>
                    <a:lnTo>
                      <a:pt x="9" y="2"/>
                    </a:lnTo>
                    <a:lnTo>
                      <a:pt x="11" y="4"/>
                    </a:lnTo>
                    <a:lnTo>
                      <a:pt x="11" y="8"/>
                    </a:lnTo>
                    <a:lnTo>
                      <a:pt x="9" y="17"/>
                    </a:lnTo>
                    <a:lnTo>
                      <a:pt x="6" y="19"/>
                    </a:lnTo>
                    <a:lnTo>
                      <a:pt x="4" y="21"/>
                    </a:lnTo>
                    <a:lnTo>
                      <a:pt x="0" y="21"/>
                    </a:lnTo>
                    <a:lnTo>
                      <a:pt x="0" y="19"/>
                    </a:lnTo>
                    <a:lnTo>
                      <a:pt x="2" y="15"/>
                    </a:lnTo>
                    <a:lnTo>
                      <a:pt x="2" y="1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4" name="Freeform 105">
                <a:extLst>
                  <a:ext uri="{FF2B5EF4-FFF2-40B4-BE49-F238E27FC236}">
                    <a16:creationId xmlns:a16="http://schemas.microsoft.com/office/drawing/2014/main" id="{3BA440E8-DEAB-406D-A26E-78639AC80F81}"/>
                  </a:ext>
                </a:extLst>
              </p:cNvPr>
              <p:cNvSpPr>
                <a:spLocks/>
              </p:cNvSpPr>
              <p:nvPr/>
            </p:nvSpPr>
            <p:spPr bwMode="auto">
              <a:xfrm>
                <a:off x="9319696" y="1660385"/>
                <a:ext cx="9486" cy="11211"/>
              </a:xfrm>
              <a:custGeom>
                <a:avLst/>
                <a:gdLst>
                  <a:gd name="T0" fmla="*/ 4 w 11"/>
                  <a:gd name="T1" fmla="*/ 13 h 13"/>
                  <a:gd name="T2" fmla="*/ 2 w 11"/>
                  <a:gd name="T3" fmla="*/ 11 h 13"/>
                  <a:gd name="T4" fmla="*/ 0 w 11"/>
                  <a:gd name="T5" fmla="*/ 7 h 13"/>
                  <a:gd name="T6" fmla="*/ 2 w 11"/>
                  <a:gd name="T7" fmla="*/ 4 h 13"/>
                  <a:gd name="T8" fmla="*/ 5 w 11"/>
                  <a:gd name="T9" fmla="*/ 2 h 13"/>
                  <a:gd name="T10" fmla="*/ 7 w 11"/>
                  <a:gd name="T11" fmla="*/ 0 h 13"/>
                  <a:gd name="T12" fmla="*/ 9 w 11"/>
                  <a:gd name="T13" fmla="*/ 2 h 13"/>
                  <a:gd name="T14" fmla="*/ 11 w 11"/>
                  <a:gd name="T15" fmla="*/ 6 h 13"/>
                  <a:gd name="T16" fmla="*/ 7 w 11"/>
                  <a:gd name="T17" fmla="*/ 9 h 13"/>
                  <a:gd name="T18" fmla="*/ 5 w 11"/>
                  <a:gd name="T19" fmla="*/ 13 h 13"/>
                  <a:gd name="T20" fmla="*/ 2 w 11"/>
                  <a:gd name="T21" fmla="*/ 11 h 13"/>
                  <a:gd name="T22" fmla="*/ 4 w 11"/>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4" y="13"/>
                    </a:moveTo>
                    <a:lnTo>
                      <a:pt x="2" y="11"/>
                    </a:lnTo>
                    <a:lnTo>
                      <a:pt x="0" y="7"/>
                    </a:lnTo>
                    <a:lnTo>
                      <a:pt x="2" y="4"/>
                    </a:lnTo>
                    <a:lnTo>
                      <a:pt x="5" y="2"/>
                    </a:lnTo>
                    <a:lnTo>
                      <a:pt x="7" y="0"/>
                    </a:lnTo>
                    <a:lnTo>
                      <a:pt x="9" y="2"/>
                    </a:lnTo>
                    <a:lnTo>
                      <a:pt x="11" y="6"/>
                    </a:lnTo>
                    <a:lnTo>
                      <a:pt x="7" y="9"/>
                    </a:lnTo>
                    <a:lnTo>
                      <a:pt x="5" y="13"/>
                    </a:lnTo>
                    <a:lnTo>
                      <a:pt x="2" y="11"/>
                    </a:lnTo>
                    <a:lnTo>
                      <a:pt x="4" y="1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5" name="Freeform 106">
                <a:extLst>
                  <a:ext uri="{FF2B5EF4-FFF2-40B4-BE49-F238E27FC236}">
                    <a16:creationId xmlns:a16="http://schemas.microsoft.com/office/drawing/2014/main" id="{90D06B65-1E8B-4E98-B4AD-AC8DD4A082D9}"/>
                  </a:ext>
                </a:extLst>
              </p:cNvPr>
              <p:cNvSpPr>
                <a:spLocks/>
              </p:cNvSpPr>
              <p:nvPr/>
            </p:nvSpPr>
            <p:spPr bwMode="auto">
              <a:xfrm>
                <a:off x="8619431" y="1167957"/>
                <a:ext cx="388941" cy="490703"/>
              </a:xfrm>
              <a:custGeom>
                <a:avLst/>
                <a:gdLst>
                  <a:gd name="T0" fmla="*/ 449 w 451"/>
                  <a:gd name="T1" fmla="*/ 449 h 569"/>
                  <a:gd name="T2" fmla="*/ 408 w 451"/>
                  <a:gd name="T3" fmla="*/ 406 h 569"/>
                  <a:gd name="T4" fmla="*/ 362 w 451"/>
                  <a:gd name="T5" fmla="*/ 424 h 569"/>
                  <a:gd name="T6" fmla="*/ 344 w 451"/>
                  <a:gd name="T7" fmla="*/ 378 h 569"/>
                  <a:gd name="T8" fmla="*/ 329 w 451"/>
                  <a:gd name="T9" fmla="*/ 394 h 569"/>
                  <a:gd name="T10" fmla="*/ 306 w 451"/>
                  <a:gd name="T11" fmla="*/ 396 h 569"/>
                  <a:gd name="T12" fmla="*/ 291 w 451"/>
                  <a:gd name="T13" fmla="*/ 379 h 569"/>
                  <a:gd name="T14" fmla="*/ 272 w 451"/>
                  <a:gd name="T15" fmla="*/ 415 h 569"/>
                  <a:gd name="T16" fmla="*/ 278 w 451"/>
                  <a:gd name="T17" fmla="*/ 368 h 569"/>
                  <a:gd name="T18" fmla="*/ 220 w 451"/>
                  <a:gd name="T19" fmla="*/ 364 h 569"/>
                  <a:gd name="T20" fmla="*/ 197 w 451"/>
                  <a:gd name="T21" fmla="*/ 391 h 569"/>
                  <a:gd name="T22" fmla="*/ 186 w 451"/>
                  <a:gd name="T23" fmla="*/ 349 h 569"/>
                  <a:gd name="T24" fmla="*/ 180 w 451"/>
                  <a:gd name="T25" fmla="*/ 331 h 569"/>
                  <a:gd name="T26" fmla="*/ 220 w 451"/>
                  <a:gd name="T27" fmla="*/ 336 h 569"/>
                  <a:gd name="T28" fmla="*/ 244 w 451"/>
                  <a:gd name="T29" fmla="*/ 349 h 569"/>
                  <a:gd name="T30" fmla="*/ 231 w 451"/>
                  <a:gd name="T31" fmla="*/ 289 h 569"/>
                  <a:gd name="T32" fmla="*/ 240 w 451"/>
                  <a:gd name="T33" fmla="*/ 263 h 569"/>
                  <a:gd name="T34" fmla="*/ 238 w 451"/>
                  <a:gd name="T35" fmla="*/ 252 h 569"/>
                  <a:gd name="T36" fmla="*/ 214 w 451"/>
                  <a:gd name="T37" fmla="*/ 227 h 569"/>
                  <a:gd name="T38" fmla="*/ 210 w 451"/>
                  <a:gd name="T39" fmla="*/ 188 h 569"/>
                  <a:gd name="T40" fmla="*/ 218 w 451"/>
                  <a:gd name="T41" fmla="*/ 156 h 569"/>
                  <a:gd name="T42" fmla="*/ 235 w 451"/>
                  <a:gd name="T43" fmla="*/ 186 h 569"/>
                  <a:gd name="T44" fmla="*/ 223 w 451"/>
                  <a:gd name="T45" fmla="*/ 124 h 569"/>
                  <a:gd name="T46" fmla="*/ 272 w 451"/>
                  <a:gd name="T47" fmla="*/ 124 h 569"/>
                  <a:gd name="T48" fmla="*/ 244 w 451"/>
                  <a:gd name="T49" fmla="*/ 100 h 569"/>
                  <a:gd name="T50" fmla="*/ 221 w 451"/>
                  <a:gd name="T51" fmla="*/ 70 h 569"/>
                  <a:gd name="T52" fmla="*/ 178 w 451"/>
                  <a:gd name="T53" fmla="*/ 10 h 569"/>
                  <a:gd name="T54" fmla="*/ 56 w 451"/>
                  <a:gd name="T55" fmla="*/ 94 h 569"/>
                  <a:gd name="T56" fmla="*/ 92 w 451"/>
                  <a:gd name="T57" fmla="*/ 88 h 569"/>
                  <a:gd name="T58" fmla="*/ 133 w 451"/>
                  <a:gd name="T59" fmla="*/ 77 h 569"/>
                  <a:gd name="T60" fmla="*/ 95 w 451"/>
                  <a:gd name="T61" fmla="*/ 96 h 569"/>
                  <a:gd name="T62" fmla="*/ 64 w 451"/>
                  <a:gd name="T63" fmla="*/ 113 h 569"/>
                  <a:gd name="T64" fmla="*/ 33 w 451"/>
                  <a:gd name="T65" fmla="*/ 122 h 569"/>
                  <a:gd name="T66" fmla="*/ 80 w 451"/>
                  <a:gd name="T67" fmla="*/ 147 h 569"/>
                  <a:gd name="T68" fmla="*/ 111 w 451"/>
                  <a:gd name="T69" fmla="*/ 133 h 569"/>
                  <a:gd name="T70" fmla="*/ 107 w 451"/>
                  <a:gd name="T71" fmla="*/ 175 h 569"/>
                  <a:gd name="T72" fmla="*/ 111 w 451"/>
                  <a:gd name="T73" fmla="*/ 199 h 569"/>
                  <a:gd name="T74" fmla="*/ 118 w 451"/>
                  <a:gd name="T75" fmla="*/ 239 h 569"/>
                  <a:gd name="T76" fmla="*/ 95 w 451"/>
                  <a:gd name="T77" fmla="*/ 276 h 569"/>
                  <a:gd name="T78" fmla="*/ 71 w 451"/>
                  <a:gd name="T79" fmla="*/ 257 h 569"/>
                  <a:gd name="T80" fmla="*/ 82 w 451"/>
                  <a:gd name="T81" fmla="*/ 237 h 569"/>
                  <a:gd name="T82" fmla="*/ 41 w 451"/>
                  <a:gd name="T83" fmla="*/ 195 h 569"/>
                  <a:gd name="T84" fmla="*/ 13 w 451"/>
                  <a:gd name="T85" fmla="*/ 180 h 569"/>
                  <a:gd name="T86" fmla="*/ 0 w 451"/>
                  <a:gd name="T87" fmla="*/ 171 h 569"/>
                  <a:gd name="T88" fmla="*/ 48 w 451"/>
                  <a:gd name="T89" fmla="*/ 257 h 569"/>
                  <a:gd name="T90" fmla="*/ 94 w 451"/>
                  <a:gd name="T91" fmla="*/ 336 h 569"/>
                  <a:gd name="T92" fmla="*/ 109 w 451"/>
                  <a:gd name="T93" fmla="*/ 404 h 569"/>
                  <a:gd name="T94" fmla="*/ 137 w 451"/>
                  <a:gd name="T95" fmla="*/ 458 h 569"/>
                  <a:gd name="T96" fmla="*/ 173 w 451"/>
                  <a:gd name="T97" fmla="*/ 436 h 569"/>
                  <a:gd name="T98" fmla="*/ 216 w 451"/>
                  <a:gd name="T99" fmla="*/ 408 h 569"/>
                  <a:gd name="T100" fmla="*/ 242 w 451"/>
                  <a:gd name="T101" fmla="*/ 424 h 569"/>
                  <a:gd name="T102" fmla="*/ 250 w 451"/>
                  <a:gd name="T103" fmla="*/ 438 h 569"/>
                  <a:gd name="T104" fmla="*/ 282 w 451"/>
                  <a:gd name="T105" fmla="*/ 464 h 569"/>
                  <a:gd name="T106" fmla="*/ 295 w 451"/>
                  <a:gd name="T107" fmla="*/ 494 h 569"/>
                  <a:gd name="T108" fmla="*/ 263 w 451"/>
                  <a:gd name="T109" fmla="*/ 473 h 569"/>
                  <a:gd name="T110" fmla="*/ 231 w 451"/>
                  <a:gd name="T111" fmla="*/ 494 h 569"/>
                  <a:gd name="T112" fmla="*/ 236 w 451"/>
                  <a:gd name="T113" fmla="*/ 518 h 569"/>
                  <a:gd name="T114" fmla="*/ 220 w 451"/>
                  <a:gd name="T115" fmla="*/ 535 h 569"/>
                  <a:gd name="T116" fmla="*/ 206 w 451"/>
                  <a:gd name="T117" fmla="*/ 520 h 569"/>
                  <a:gd name="T118" fmla="*/ 191 w 451"/>
                  <a:gd name="T119" fmla="*/ 475 h 569"/>
                  <a:gd name="T120" fmla="*/ 148 w 451"/>
                  <a:gd name="T121" fmla="*/ 470 h 569"/>
                  <a:gd name="T122" fmla="*/ 184 w 451"/>
                  <a:gd name="T123" fmla="*/ 55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569">
                    <a:moveTo>
                      <a:pt x="278" y="530"/>
                    </a:moveTo>
                    <a:lnTo>
                      <a:pt x="285" y="524"/>
                    </a:lnTo>
                    <a:lnTo>
                      <a:pt x="299" y="518"/>
                    </a:lnTo>
                    <a:lnTo>
                      <a:pt x="340" y="503"/>
                    </a:lnTo>
                    <a:lnTo>
                      <a:pt x="400" y="483"/>
                    </a:lnTo>
                    <a:lnTo>
                      <a:pt x="447" y="468"/>
                    </a:lnTo>
                    <a:lnTo>
                      <a:pt x="447" y="468"/>
                    </a:lnTo>
                    <a:lnTo>
                      <a:pt x="447" y="464"/>
                    </a:lnTo>
                    <a:lnTo>
                      <a:pt x="449" y="460"/>
                    </a:lnTo>
                    <a:lnTo>
                      <a:pt x="451" y="458"/>
                    </a:lnTo>
                    <a:lnTo>
                      <a:pt x="449" y="453"/>
                    </a:lnTo>
                    <a:lnTo>
                      <a:pt x="449" y="449"/>
                    </a:lnTo>
                    <a:lnTo>
                      <a:pt x="447" y="443"/>
                    </a:lnTo>
                    <a:lnTo>
                      <a:pt x="445" y="440"/>
                    </a:lnTo>
                    <a:lnTo>
                      <a:pt x="441" y="434"/>
                    </a:lnTo>
                    <a:lnTo>
                      <a:pt x="436" y="428"/>
                    </a:lnTo>
                    <a:lnTo>
                      <a:pt x="430" y="419"/>
                    </a:lnTo>
                    <a:lnTo>
                      <a:pt x="426" y="417"/>
                    </a:lnTo>
                    <a:lnTo>
                      <a:pt x="423" y="417"/>
                    </a:lnTo>
                    <a:lnTo>
                      <a:pt x="417" y="415"/>
                    </a:lnTo>
                    <a:lnTo>
                      <a:pt x="415" y="413"/>
                    </a:lnTo>
                    <a:lnTo>
                      <a:pt x="413" y="409"/>
                    </a:lnTo>
                    <a:lnTo>
                      <a:pt x="411" y="408"/>
                    </a:lnTo>
                    <a:lnTo>
                      <a:pt x="408" y="406"/>
                    </a:lnTo>
                    <a:lnTo>
                      <a:pt x="406" y="409"/>
                    </a:lnTo>
                    <a:lnTo>
                      <a:pt x="404" y="413"/>
                    </a:lnTo>
                    <a:lnTo>
                      <a:pt x="402" y="413"/>
                    </a:lnTo>
                    <a:lnTo>
                      <a:pt x="398" y="415"/>
                    </a:lnTo>
                    <a:lnTo>
                      <a:pt x="394" y="413"/>
                    </a:lnTo>
                    <a:lnTo>
                      <a:pt x="389" y="411"/>
                    </a:lnTo>
                    <a:lnTo>
                      <a:pt x="385" y="413"/>
                    </a:lnTo>
                    <a:lnTo>
                      <a:pt x="385" y="415"/>
                    </a:lnTo>
                    <a:lnTo>
                      <a:pt x="381" y="417"/>
                    </a:lnTo>
                    <a:lnTo>
                      <a:pt x="376" y="421"/>
                    </a:lnTo>
                    <a:lnTo>
                      <a:pt x="366" y="424"/>
                    </a:lnTo>
                    <a:lnTo>
                      <a:pt x="362" y="424"/>
                    </a:lnTo>
                    <a:lnTo>
                      <a:pt x="359" y="423"/>
                    </a:lnTo>
                    <a:lnTo>
                      <a:pt x="355" y="423"/>
                    </a:lnTo>
                    <a:lnTo>
                      <a:pt x="353" y="421"/>
                    </a:lnTo>
                    <a:lnTo>
                      <a:pt x="351" y="417"/>
                    </a:lnTo>
                    <a:lnTo>
                      <a:pt x="351" y="413"/>
                    </a:lnTo>
                    <a:lnTo>
                      <a:pt x="353" y="406"/>
                    </a:lnTo>
                    <a:lnTo>
                      <a:pt x="355" y="402"/>
                    </a:lnTo>
                    <a:lnTo>
                      <a:pt x="357" y="400"/>
                    </a:lnTo>
                    <a:lnTo>
                      <a:pt x="355" y="389"/>
                    </a:lnTo>
                    <a:lnTo>
                      <a:pt x="353" y="385"/>
                    </a:lnTo>
                    <a:lnTo>
                      <a:pt x="351" y="383"/>
                    </a:lnTo>
                    <a:lnTo>
                      <a:pt x="344" y="378"/>
                    </a:lnTo>
                    <a:lnTo>
                      <a:pt x="340" y="378"/>
                    </a:lnTo>
                    <a:lnTo>
                      <a:pt x="334" y="378"/>
                    </a:lnTo>
                    <a:lnTo>
                      <a:pt x="332" y="378"/>
                    </a:lnTo>
                    <a:lnTo>
                      <a:pt x="329" y="376"/>
                    </a:lnTo>
                    <a:lnTo>
                      <a:pt x="327" y="374"/>
                    </a:lnTo>
                    <a:lnTo>
                      <a:pt x="323" y="376"/>
                    </a:lnTo>
                    <a:lnTo>
                      <a:pt x="321" y="378"/>
                    </a:lnTo>
                    <a:lnTo>
                      <a:pt x="321" y="383"/>
                    </a:lnTo>
                    <a:lnTo>
                      <a:pt x="323" y="387"/>
                    </a:lnTo>
                    <a:lnTo>
                      <a:pt x="325" y="389"/>
                    </a:lnTo>
                    <a:lnTo>
                      <a:pt x="327" y="393"/>
                    </a:lnTo>
                    <a:lnTo>
                      <a:pt x="329" y="394"/>
                    </a:lnTo>
                    <a:lnTo>
                      <a:pt x="329" y="398"/>
                    </a:lnTo>
                    <a:lnTo>
                      <a:pt x="331" y="402"/>
                    </a:lnTo>
                    <a:lnTo>
                      <a:pt x="329" y="404"/>
                    </a:lnTo>
                    <a:lnTo>
                      <a:pt x="323" y="406"/>
                    </a:lnTo>
                    <a:lnTo>
                      <a:pt x="321" y="406"/>
                    </a:lnTo>
                    <a:lnTo>
                      <a:pt x="319" y="404"/>
                    </a:lnTo>
                    <a:lnTo>
                      <a:pt x="315" y="402"/>
                    </a:lnTo>
                    <a:lnTo>
                      <a:pt x="312" y="402"/>
                    </a:lnTo>
                    <a:lnTo>
                      <a:pt x="310" y="404"/>
                    </a:lnTo>
                    <a:lnTo>
                      <a:pt x="306" y="404"/>
                    </a:lnTo>
                    <a:lnTo>
                      <a:pt x="306" y="400"/>
                    </a:lnTo>
                    <a:lnTo>
                      <a:pt x="306" y="396"/>
                    </a:lnTo>
                    <a:lnTo>
                      <a:pt x="308" y="394"/>
                    </a:lnTo>
                    <a:lnTo>
                      <a:pt x="308" y="389"/>
                    </a:lnTo>
                    <a:lnTo>
                      <a:pt x="306" y="387"/>
                    </a:lnTo>
                    <a:lnTo>
                      <a:pt x="304" y="383"/>
                    </a:lnTo>
                    <a:lnTo>
                      <a:pt x="300" y="379"/>
                    </a:lnTo>
                    <a:lnTo>
                      <a:pt x="297" y="374"/>
                    </a:lnTo>
                    <a:lnTo>
                      <a:pt x="297" y="364"/>
                    </a:lnTo>
                    <a:lnTo>
                      <a:pt x="295" y="361"/>
                    </a:lnTo>
                    <a:lnTo>
                      <a:pt x="295" y="359"/>
                    </a:lnTo>
                    <a:lnTo>
                      <a:pt x="293" y="359"/>
                    </a:lnTo>
                    <a:lnTo>
                      <a:pt x="291" y="366"/>
                    </a:lnTo>
                    <a:lnTo>
                      <a:pt x="291" y="379"/>
                    </a:lnTo>
                    <a:lnTo>
                      <a:pt x="289" y="383"/>
                    </a:lnTo>
                    <a:lnTo>
                      <a:pt x="289" y="387"/>
                    </a:lnTo>
                    <a:lnTo>
                      <a:pt x="283" y="394"/>
                    </a:lnTo>
                    <a:lnTo>
                      <a:pt x="282" y="398"/>
                    </a:lnTo>
                    <a:lnTo>
                      <a:pt x="282" y="402"/>
                    </a:lnTo>
                    <a:lnTo>
                      <a:pt x="282" y="408"/>
                    </a:lnTo>
                    <a:lnTo>
                      <a:pt x="282" y="411"/>
                    </a:lnTo>
                    <a:lnTo>
                      <a:pt x="282" y="415"/>
                    </a:lnTo>
                    <a:lnTo>
                      <a:pt x="280" y="417"/>
                    </a:lnTo>
                    <a:lnTo>
                      <a:pt x="278" y="419"/>
                    </a:lnTo>
                    <a:lnTo>
                      <a:pt x="274" y="417"/>
                    </a:lnTo>
                    <a:lnTo>
                      <a:pt x="272" y="415"/>
                    </a:lnTo>
                    <a:lnTo>
                      <a:pt x="270" y="411"/>
                    </a:lnTo>
                    <a:lnTo>
                      <a:pt x="270" y="408"/>
                    </a:lnTo>
                    <a:lnTo>
                      <a:pt x="270" y="404"/>
                    </a:lnTo>
                    <a:lnTo>
                      <a:pt x="268" y="396"/>
                    </a:lnTo>
                    <a:lnTo>
                      <a:pt x="270" y="393"/>
                    </a:lnTo>
                    <a:lnTo>
                      <a:pt x="278" y="387"/>
                    </a:lnTo>
                    <a:lnTo>
                      <a:pt x="280" y="383"/>
                    </a:lnTo>
                    <a:lnTo>
                      <a:pt x="280" y="381"/>
                    </a:lnTo>
                    <a:lnTo>
                      <a:pt x="282" y="378"/>
                    </a:lnTo>
                    <a:lnTo>
                      <a:pt x="282" y="374"/>
                    </a:lnTo>
                    <a:lnTo>
                      <a:pt x="280" y="370"/>
                    </a:lnTo>
                    <a:lnTo>
                      <a:pt x="278" y="368"/>
                    </a:lnTo>
                    <a:lnTo>
                      <a:pt x="272" y="364"/>
                    </a:lnTo>
                    <a:lnTo>
                      <a:pt x="265" y="363"/>
                    </a:lnTo>
                    <a:lnTo>
                      <a:pt x="261" y="363"/>
                    </a:lnTo>
                    <a:lnTo>
                      <a:pt x="257" y="364"/>
                    </a:lnTo>
                    <a:lnTo>
                      <a:pt x="253" y="366"/>
                    </a:lnTo>
                    <a:lnTo>
                      <a:pt x="250" y="366"/>
                    </a:lnTo>
                    <a:lnTo>
                      <a:pt x="240" y="363"/>
                    </a:lnTo>
                    <a:lnTo>
                      <a:pt x="236" y="363"/>
                    </a:lnTo>
                    <a:lnTo>
                      <a:pt x="233" y="363"/>
                    </a:lnTo>
                    <a:lnTo>
                      <a:pt x="229" y="361"/>
                    </a:lnTo>
                    <a:lnTo>
                      <a:pt x="221" y="363"/>
                    </a:lnTo>
                    <a:lnTo>
                      <a:pt x="220" y="364"/>
                    </a:lnTo>
                    <a:lnTo>
                      <a:pt x="214" y="368"/>
                    </a:lnTo>
                    <a:lnTo>
                      <a:pt x="212" y="370"/>
                    </a:lnTo>
                    <a:lnTo>
                      <a:pt x="210" y="374"/>
                    </a:lnTo>
                    <a:lnTo>
                      <a:pt x="210" y="376"/>
                    </a:lnTo>
                    <a:lnTo>
                      <a:pt x="206" y="378"/>
                    </a:lnTo>
                    <a:lnTo>
                      <a:pt x="205" y="376"/>
                    </a:lnTo>
                    <a:lnTo>
                      <a:pt x="203" y="379"/>
                    </a:lnTo>
                    <a:lnTo>
                      <a:pt x="205" y="389"/>
                    </a:lnTo>
                    <a:lnTo>
                      <a:pt x="205" y="393"/>
                    </a:lnTo>
                    <a:lnTo>
                      <a:pt x="201" y="394"/>
                    </a:lnTo>
                    <a:lnTo>
                      <a:pt x="199" y="394"/>
                    </a:lnTo>
                    <a:lnTo>
                      <a:pt x="197" y="391"/>
                    </a:lnTo>
                    <a:lnTo>
                      <a:pt x="195" y="389"/>
                    </a:lnTo>
                    <a:lnTo>
                      <a:pt x="193" y="385"/>
                    </a:lnTo>
                    <a:lnTo>
                      <a:pt x="193" y="379"/>
                    </a:lnTo>
                    <a:lnTo>
                      <a:pt x="197" y="366"/>
                    </a:lnTo>
                    <a:lnTo>
                      <a:pt x="195" y="363"/>
                    </a:lnTo>
                    <a:lnTo>
                      <a:pt x="195" y="359"/>
                    </a:lnTo>
                    <a:lnTo>
                      <a:pt x="191" y="359"/>
                    </a:lnTo>
                    <a:lnTo>
                      <a:pt x="188" y="357"/>
                    </a:lnTo>
                    <a:lnTo>
                      <a:pt x="184" y="357"/>
                    </a:lnTo>
                    <a:lnTo>
                      <a:pt x="182" y="355"/>
                    </a:lnTo>
                    <a:lnTo>
                      <a:pt x="184" y="351"/>
                    </a:lnTo>
                    <a:lnTo>
                      <a:pt x="186" y="349"/>
                    </a:lnTo>
                    <a:lnTo>
                      <a:pt x="197" y="346"/>
                    </a:lnTo>
                    <a:lnTo>
                      <a:pt x="197" y="344"/>
                    </a:lnTo>
                    <a:lnTo>
                      <a:pt x="195" y="342"/>
                    </a:lnTo>
                    <a:lnTo>
                      <a:pt x="191" y="340"/>
                    </a:lnTo>
                    <a:lnTo>
                      <a:pt x="184" y="338"/>
                    </a:lnTo>
                    <a:lnTo>
                      <a:pt x="180" y="340"/>
                    </a:lnTo>
                    <a:lnTo>
                      <a:pt x="176" y="344"/>
                    </a:lnTo>
                    <a:lnTo>
                      <a:pt x="173" y="344"/>
                    </a:lnTo>
                    <a:lnTo>
                      <a:pt x="173" y="342"/>
                    </a:lnTo>
                    <a:lnTo>
                      <a:pt x="173" y="340"/>
                    </a:lnTo>
                    <a:lnTo>
                      <a:pt x="174" y="334"/>
                    </a:lnTo>
                    <a:lnTo>
                      <a:pt x="180" y="331"/>
                    </a:lnTo>
                    <a:lnTo>
                      <a:pt x="182" y="329"/>
                    </a:lnTo>
                    <a:lnTo>
                      <a:pt x="188" y="325"/>
                    </a:lnTo>
                    <a:lnTo>
                      <a:pt x="195" y="323"/>
                    </a:lnTo>
                    <a:lnTo>
                      <a:pt x="201" y="321"/>
                    </a:lnTo>
                    <a:lnTo>
                      <a:pt x="205" y="321"/>
                    </a:lnTo>
                    <a:lnTo>
                      <a:pt x="206" y="323"/>
                    </a:lnTo>
                    <a:lnTo>
                      <a:pt x="206" y="327"/>
                    </a:lnTo>
                    <a:lnTo>
                      <a:pt x="206" y="331"/>
                    </a:lnTo>
                    <a:lnTo>
                      <a:pt x="208" y="334"/>
                    </a:lnTo>
                    <a:lnTo>
                      <a:pt x="212" y="334"/>
                    </a:lnTo>
                    <a:lnTo>
                      <a:pt x="216" y="334"/>
                    </a:lnTo>
                    <a:lnTo>
                      <a:pt x="220" y="336"/>
                    </a:lnTo>
                    <a:lnTo>
                      <a:pt x="218" y="338"/>
                    </a:lnTo>
                    <a:lnTo>
                      <a:pt x="216" y="342"/>
                    </a:lnTo>
                    <a:lnTo>
                      <a:pt x="216" y="346"/>
                    </a:lnTo>
                    <a:lnTo>
                      <a:pt x="218" y="348"/>
                    </a:lnTo>
                    <a:lnTo>
                      <a:pt x="220" y="348"/>
                    </a:lnTo>
                    <a:lnTo>
                      <a:pt x="223" y="348"/>
                    </a:lnTo>
                    <a:lnTo>
                      <a:pt x="227" y="346"/>
                    </a:lnTo>
                    <a:lnTo>
                      <a:pt x="229" y="342"/>
                    </a:lnTo>
                    <a:lnTo>
                      <a:pt x="231" y="342"/>
                    </a:lnTo>
                    <a:lnTo>
                      <a:pt x="235" y="340"/>
                    </a:lnTo>
                    <a:lnTo>
                      <a:pt x="240" y="344"/>
                    </a:lnTo>
                    <a:lnTo>
                      <a:pt x="244" y="349"/>
                    </a:lnTo>
                    <a:lnTo>
                      <a:pt x="246" y="351"/>
                    </a:lnTo>
                    <a:lnTo>
                      <a:pt x="250" y="353"/>
                    </a:lnTo>
                    <a:lnTo>
                      <a:pt x="252" y="351"/>
                    </a:lnTo>
                    <a:lnTo>
                      <a:pt x="250" y="348"/>
                    </a:lnTo>
                    <a:lnTo>
                      <a:pt x="246" y="342"/>
                    </a:lnTo>
                    <a:lnTo>
                      <a:pt x="242" y="332"/>
                    </a:lnTo>
                    <a:lnTo>
                      <a:pt x="240" y="321"/>
                    </a:lnTo>
                    <a:lnTo>
                      <a:pt x="238" y="317"/>
                    </a:lnTo>
                    <a:lnTo>
                      <a:pt x="235" y="312"/>
                    </a:lnTo>
                    <a:lnTo>
                      <a:pt x="233" y="306"/>
                    </a:lnTo>
                    <a:lnTo>
                      <a:pt x="233" y="293"/>
                    </a:lnTo>
                    <a:lnTo>
                      <a:pt x="231" y="289"/>
                    </a:lnTo>
                    <a:lnTo>
                      <a:pt x="231" y="286"/>
                    </a:lnTo>
                    <a:lnTo>
                      <a:pt x="225" y="278"/>
                    </a:lnTo>
                    <a:lnTo>
                      <a:pt x="223" y="274"/>
                    </a:lnTo>
                    <a:lnTo>
                      <a:pt x="220" y="271"/>
                    </a:lnTo>
                    <a:lnTo>
                      <a:pt x="218" y="267"/>
                    </a:lnTo>
                    <a:lnTo>
                      <a:pt x="214" y="261"/>
                    </a:lnTo>
                    <a:lnTo>
                      <a:pt x="214" y="257"/>
                    </a:lnTo>
                    <a:lnTo>
                      <a:pt x="221" y="263"/>
                    </a:lnTo>
                    <a:lnTo>
                      <a:pt x="223" y="265"/>
                    </a:lnTo>
                    <a:lnTo>
                      <a:pt x="227" y="265"/>
                    </a:lnTo>
                    <a:lnTo>
                      <a:pt x="233" y="265"/>
                    </a:lnTo>
                    <a:lnTo>
                      <a:pt x="240" y="263"/>
                    </a:lnTo>
                    <a:lnTo>
                      <a:pt x="242" y="261"/>
                    </a:lnTo>
                    <a:lnTo>
                      <a:pt x="246" y="259"/>
                    </a:lnTo>
                    <a:lnTo>
                      <a:pt x="253" y="259"/>
                    </a:lnTo>
                    <a:lnTo>
                      <a:pt x="255" y="257"/>
                    </a:lnTo>
                    <a:lnTo>
                      <a:pt x="265" y="252"/>
                    </a:lnTo>
                    <a:lnTo>
                      <a:pt x="267" y="248"/>
                    </a:lnTo>
                    <a:lnTo>
                      <a:pt x="265" y="246"/>
                    </a:lnTo>
                    <a:lnTo>
                      <a:pt x="261" y="246"/>
                    </a:lnTo>
                    <a:lnTo>
                      <a:pt x="257" y="246"/>
                    </a:lnTo>
                    <a:lnTo>
                      <a:pt x="250" y="250"/>
                    </a:lnTo>
                    <a:lnTo>
                      <a:pt x="242" y="250"/>
                    </a:lnTo>
                    <a:lnTo>
                      <a:pt x="238" y="252"/>
                    </a:lnTo>
                    <a:lnTo>
                      <a:pt x="236" y="254"/>
                    </a:lnTo>
                    <a:lnTo>
                      <a:pt x="233" y="254"/>
                    </a:lnTo>
                    <a:lnTo>
                      <a:pt x="231" y="252"/>
                    </a:lnTo>
                    <a:lnTo>
                      <a:pt x="223" y="250"/>
                    </a:lnTo>
                    <a:lnTo>
                      <a:pt x="220" y="248"/>
                    </a:lnTo>
                    <a:lnTo>
                      <a:pt x="216" y="248"/>
                    </a:lnTo>
                    <a:lnTo>
                      <a:pt x="214" y="246"/>
                    </a:lnTo>
                    <a:lnTo>
                      <a:pt x="210" y="244"/>
                    </a:lnTo>
                    <a:lnTo>
                      <a:pt x="210" y="240"/>
                    </a:lnTo>
                    <a:lnTo>
                      <a:pt x="210" y="237"/>
                    </a:lnTo>
                    <a:lnTo>
                      <a:pt x="212" y="233"/>
                    </a:lnTo>
                    <a:lnTo>
                      <a:pt x="214" y="227"/>
                    </a:lnTo>
                    <a:lnTo>
                      <a:pt x="212" y="224"/>
                    </a:lnTo>
                    <a:lnTo>
                      <a:pt x="210" y="220"/>
                    </a:lnTo>
                    <a:lnTo>
                      <a:pt x="208" y="218"/>
                    </a:lnTo>
                    <a:lnTo>
                      <a:pt x="206" y="214"/>
                    </a:lnTo>
                    <a:lnTo>
                      <a:pt x="206" y="210"/>
                    </a:lnTo>
                    <a:lnTo>
                      <a:pt x="208" y="207"/>
                    </a:lnTo>
                    <a:lnTo>
                      <a:pt x="216" y="205"/>
                    </a:lnTo>
                    <a:lnTo>
                      <a:pt x="218" y="203"/>
                    </a:lnTo>
                    <a:lnTo>
                      <a:pt x="220" y="195"/>
                    </a:lnTo>
                    <a:lnTo>
                      <a:pt x="218" y="192"/>
                    </a:lnTo>
                    <a:lnTo>
                      <a:pt x="212" y="188"/>
                    </a:lnTo>
                    <a:lnTo>
                      <a:pt x="210" y="188"/>
                    </a:lnTo>
                    <a:lnTo>
                      <a:pt x="206" y="186"/>
                    </a:lnTo>
                    <a:lnTo>
                      <a:pt x="206" y="182"/>
                    </a:lnTo>
                    <a:lnTo>
                      <a:pt x="216" y="182"/>
                    </a:lnTo>
                    <a:lnTo>
                      <a:pt x="218" y="179"/>
                    </a:lnTo>
                    <a:lnTo>
                      <a:pt x="216" y="175"/>
                    </a:lnTo>
                    <a:lnTo>
                      <a:pt x="214" y="167"/>
                    </a:lnTo>
                    <a:lnTo>
                      <a:pt x="212" y="162"/>
                    </a:lnTo>
                    <a:lnTo>
                      <a:pt x="210" y="158"/>
                    </a:lnTo>
                    <a:lnTo>
                      <a:pt x="210" y="154"/>
                    </a:lnTo>
                    <a:lnTo>
                      <a:pt x="212" y="152"/>
                    </a:lnTo>
                    <a:lnTo>
                      <a:pt x="214" y="152"/>
                    </a:lnTo>
                    <a:lnTo>
                      <a:pt x="218" y="156"/>
                    </a:lnTo>
                    <a:lnTo>
                      <a:pt x="221" y="160"/>
                    </a:lnTo>
                    <a:lnTo>
                      <a:pt x="223" y="162"/>
                    </a:lnTo>
                    <a:lnTo>
                      <a:pt x="223" y="165"/>
                    </a:lnTo>
                    <a:lnTo>
                      <a:pt x="225" y="169"/>
                    </a:lnTo>
                    <a:lnTo>
                      <a:pt x="225" y="175"/>
                    </a:lnTo>
                    <a:lnTo>
                      <a:pt x="229" y="171"/>
                    </a:lnTo>
                    <a:lnTo>
                      <a:pt x="231" y="175"/>
                    </a:lnTo>
                    <a:lnTo>
                      <a:pt x="231" y="179"/>
                    </a:lnTo>
                    <a:lnTo>
                      <a:pt x="231" y="184"/>
                    </a:lnTo>
                    <a:lnTo>
                      <a:pt x="231" y="188"/>
                    </a:lnTo>
                    <a:lnTo>
                      <a:pt x="233" y="188"/>
                    </a:lnTo>
                    <a:lnTo>
                      <a:pt x="235" y="186"/>
                    </a:lnTo>
                    <a:lnTo>
                      <a:pt x="235" y="180"/>
                    </a:lnTo>
                    <a:lnTo>
                      <a:pt x="236" y="173"/>
                    </a:lnTo>
                    <a:lnTo>
                      <a:pt x="236" y="164"/>
                    </a:lnTo>
                    <a:lnTo>
                      <a:pt x="235" y="162"/>
                    </a:lnTo>
                    <a:lnTo>
                      <a:pt x="229" y="154"/>
                    </a:lnTo>
                    <a:lnTo>
                      <a:pt x="227" y="147"/>
                    </a:lnTo>
                    <a:lnTo>
                      <a:pt x="227" y="141"/>
                    </a:lnTo>
                    <a:lnTo>
                      <a:pt x="227" y="137"/>
                    </a:lnTo>
                    <a:lnTo>
                      <a:pt x="225" y="133"/>
                    </a:lnTo>
                    <a:lnTo>
                      <a:pt x="223" y="132"/>
                    </a:lnTo>
                    <a:lnTo>
                      <a:pt x="223" y="128"/>
                    </a:lnTo>
                    <a:lnTo>
                      <a:pt x="223" y="124"/>
                    </a:lnTo>
                    <a:lnTo>
                      <a:pt x="225" y="122"/>
                    </a:lnTo>
                    <a:lnTo>
                      <a:pt x="227" y="118"/>
                    </a:lnTo>
                    <a:lnTo>
                      <a:pt x="231" y="120"/>
                    </a:lnTo>
                    <a:lnTo>
                      <a:pt x="238" y="126"/>
                    </a:lnTo>
                    <a:lnTo>
                      <a:pt x="244" y="128"/>
                    </a:lnTo>
                    <a:lnTo>
                      <a:pt x="250" y="128"/>
                    </a:lnTo>
                    <a:lnTo>
                      <a:pt x="252" y="126"/>
                    </a:lnTo>
                    <a:lnTo>
                      <a:pt x="255" y="126"/>
                    </a:lnTo>
                    <a:lnTo>
                      <a:pt x="259" y="126"/>
                    </a:lnTo>
                    <a:lnTo>
                      <a:pt x="263" y="128"/>
                    </a:lnTo>
                    <a:lnTo>
                      <a:pt x="267" y="126"/>
                    </a:lnTo>
                    <a:lnTo>
                      <a:pt x="272" y="124"/>
                    </a:lnTo>
                    <a:lnTo>
                      <a:pt x="272" y="122"/>
                    </a:lnTo>
                    <a:lnTo>
                      <a:pt x="270" y="120"/>
                    </a:lnTo>
                    <a:lnTo>
                      <a:pt x="263" y="120"/>
                    </a:lnTo>
                    <a:lnTo>
                      <a:pt x="259" y="118"/>
                    </a:lnTo>
                    <a:lnTo>
                      <a:pt x="252" y="117"/>
                    </a:lnTo>
                    <a:lnTo>
                      <a:pt x="248" y="117"/>
                    </a:lnTo>
                    <a:lnTo>
                      <a:pt x="244" y="117"/>
                    </a:lnTo>
                    <a:lnTo>
                      <a:pt x="242" y="117"/>
                    </a:lnTo>
                    <a:lnTo>
                      <a:pt x="240" y="109"/>
                    </a:lnTo>
                    <a:lnTo>
                      <a:pt x="240" y="105"/>
                    </a:lnTo>
                    <a:lnTo>
                      <a:pt x="240" y="102"/>
                    </a:lnTo>
                    <a:lnTo>
                      <a:pt x="244" y="100"/>
                    </a:lnTo>
                    <a:lnTo>
                      <a:pt x="250" y="102"/>
                    </a:lnTo>
                    <a:lnTo>
                      <a:pt x="252" y="100"/>
                    </a:lnTo>
                    <a:lnTo>
                      <a:pt x="250" y="96"/>
                    </a:lnTo>
                    <a:lnTo>
                      <a:pt x="252" y="92"/>
                    </a:lnTo>
                    <a:lnTo>
                      <a:pt x="253" y="88"/>
                    </a:lnTo>
                    <a:lnTo>
                      <a:pt x="253" y="87"/>
                    </a:lnTo>
                    <a:lnTo>
                      <a:pt x="246" y="85"/>
                    </a:lnTo>
                    <a:lnTo>
                      <a:pt x="238" y="83"/>
                    </a:lnTo>
                    <a:lnTo>
                      <a:pt x="235" y="81"/>
                    </a:lnTo>
                    <a:lnTo>
                      <a:pt x="227" y="75"/>
                    </a:lnTo>
                    <a:lnTo>
                      <a:pt x="223" y="72"/>
                    </a:lnTo>
                    <a:lnTo>
                      <a:pt x="221" y="70"/>
                    </a:lnTo>
                    <a:lnTo>
                      <a:pt x="218" y="66"/>
                    </a:lnTo>
                    <a:lnTo>
                      <a:pt x="212" y="58"/>
                    </a:lnTo>
                    <a:lnTo>
                      <a:pt x="210" y="56"/>
                    </a:lnTo>
                    <a:lnTo>
                      <a:pt x="206" y="51"/>
                    </a:lnTo>
                    <a:lnTo>
                      <a:pt x="205" y="49"/>
                    </a:lnTo>
                    <a:lnTo>
                      <a:pt x="203" y="45"/>
                    </a:lnTo>
                    <a:lnTo>
                      <a:pt x="201" y="40"/>
                    </a:lnTo>
                    <a:lnTo>
                      <a:pt x="197" y="34"/>
                    </a:lnTo>
                    <a:lnTo>
                      <a:pt x="195" y="32"/>
                    </a:lnTo>
                    <a:lnTo>
                      <a:pt x="189" y="25"/>
                    </a:lnTo>
                    <a:lnTo>
                      <a:pt x="182" y="8"/>
                    </a:lnTo>
                    <a:lnTo>
                      <a:pt x="178" y="10"/>
                    </a:lnTo>
                    <a:lnTo>
                      <a:pt x="178" y="11"/>
                    </a:lnTo>
                    <a:lnTo>
                      <a:pt x="176" y="13"/>
                    </a:lnTo>
                    <a:lnTo>
                      <a:pt x="174" y="11"/>
                    </a:lnTo>
                    <a:lnTo>
                      <a:pt x="171" y="4"/>
                    </a:lnTo>
                    <a:lnTo>
                      <a:pt x="171" y="0"/>
                    </a:lnTo>
                    <a:lnTo>
                      <a:pt x="84" y="75"/>
                    </a:lnTo>
                    <a:lnTo>
                      <a:pt x="75" y="87"/>
                    </a:lnTo>
                    <a:lnTo>
                      <a:pt x="71" y="90"/>
                    </a:lnTo>
                    <a:lnTo>
                      <a:pt x="67" y="90"/>
                    </a:lnTo>
                    <a:lnTo>
                      <a:pt x="48" y="92"/>
                    </a:lnTo>
                    <a:lnTo>
                      <a:pt x="50" y="92"/>
                    </a:lnTo>
                    <a:lnTo>
                      <a:pt x="56" y="94"/>
                    </a:lnTo>
                    <a:lnTo>
                      <a:pt x="58" y="96"/>
                    </a:lnTo>
                    <a:lnTo>
                      <a:pt x="60" y="98"/>
                    </a:lnTo>
                    <a:lnTo>
                      <a:pt x="64" y="98"/>
                    </a:lnTo>
                    <a:lnTo>
                      <a:pt x="67" y="96"/>
                    </a:lnTo>
                    <a:lnTo>
                      <a:pt x="71" y="96"/>
                    </a:lnTo>
                    <a:lnTo>
                      <a:pt x="77" y="90"/>
                    </a:lnTo>
                    <a:lnTo>
                      <a:pt x="79" y="88"/>
                    </a:lnTo>
                    <a:lnTo>
                      <a:pt x="84" y="81"/>
                    </a:lnTo>
                    <a:lnTo>
                      <a:pt x="88" y="79"/>
                    </a:lnTo>
                    <a:lnTo>
                      <a:pt x="90" y="79"/>
                    </a:lnTo>
                    <a:lnTo>
                      <a:pt x="90" y="85"/>
                    </a:lnTo>
                    <a:lnTo>
                      <a:pt x="92" y="88"/>
                    </a:lnTo>
                    <a:lnTo>
                      <a:pt x="99" y="83"/>
                    </a:lnTo>
                    <a:lnTo>
                      <a:pt x="107" y="75"/>
                    </a:lnTo>
                    <a:lnTo>
                      <a:pt x="112" y="73"/>
                    </a:lnTo>
                    <a:lnTo>
                      <a:pt x="120" y="72"/>
                    </a:lnTo>
                    <a:lnTo>
                      <a:pt x="122" y="68"/>
                    </a:lnTo>
                    <a:lnTo>
                      <a:pt x="124" y="66"/>
                    </a:lnTo>
                    <a:lnTo>
                      <a:pt x="126" y="64"/>
                    </a:lnTo>
                    <a:lnTo>
                      <a:pt x="127" y="68"/>
                    </a:lnTo>
                    <a:lnTo>
                      <a:pt x="127" y="72"/>
                    </a:lnTo>
                    <a:lnTo>
                      <a:pt x="133" y="72"/>
                    </a:lnTo>
                    <a:lnTo>
                      <a:pt x="133" y="73"/>
                    </a:lnTo>
                    <a:lnTo>
                      <a:pt x="133" y="77"/>
                    </a:lnTo>
                    <a:lnTo>
                      <a:pt x="127" y="81"/>
                    </a:lnTo>
                    <a:lnTo>
                      <a:pt x="124" y="81"/>
                    </a:lnTo>
                    <a:lnTo>
                      <a:pt x="120" y="81"/>
                    </a:lnTo>
                    <a:lnTo>
                      <a:pt x="118" y="81"/>
                    </a:lnTo>
                    <a:lnTo>
                      <a:pt x="114" y="85"/>
                    </a:lnTo>
                    <a:lnTo>
                      <a:pt x="114" y="87"/>
                    </a:lnTo>
                    <a:lnTo>
                      <a:pt x="112" y="90"/>
                    </a:lnTo>
                    <a:lnTo>
                      <a:pt x="111" y="92"/>
                    </a:lnTo>
                    <a:lnTo>
                      <a:pt x="107" y="92"/>
                    </a:lnTo>
                    <a:lnTo>
                      <a:pt x="103" y="90"/>
                    </a:lnTo>
                    <a:lnTo>
                      <a:pt x="101" y="92"/>
                    </a:lnTo>
                    <a:lnTo>
                      <a:pt x="95" y="96"/>
                    </a:lnTo>
                    <a:lnTo>
                      <a:pt x="94" y="98"/>
                    </a:lnTo>
                    <a:lnTo>
                      <a:pt x="92" y="102"/>
                    </a:lnTo>
                    <a:lnTo>
                      <a:pt x="90" y="103"/>
                    </a:lnTo>
                    <a:lnTo>
                      <a:pt x="88" y="107"/>
                    </a:lnTo>
                    <a:lnTo>
                      <a:pt x="84" y="107"/>
                    </a:lnTo>
                    <a:lnTo>
                      <a:pt x="80" y="109"/>
                    </a:lnTo>
                    <a:lnTo>
                      <a:pt x="79" y="111"/>
                    </a:lnTo>
                    <a:lnTo>
                      <a:pt x="77" y="113"/>
                    </a:lnTo>
                    <a:lnTo>
                      <a:pt x="73" y="113"/>
                    </a:lnTo>
                    <a:lnTo>
                      <a:pt x="71" y="111"/>
                    </a:lnTo>
                    <a:lnTo>
                      <a:pt x="67" y="113"/>
                    </a:lnTo>
                    <a:lnTo>
                      <a:pt x="64" y="113"/>
                    </a:lnTo>
                    <a:lnTo>
                      <a:pt x="60" y="113"/>
                    </a:lnTo>
                    <a:lnTo>
                      <a:pt x="56" y="113"/>
                    </a:lnTo>
                    <a:lnTo>
                      <a:pt x="48" y="105"/>
                    </a:lnTo>
                    <a:lnTo>
                      <a:pt x="47" y="105"/>
                    </a:lnTo>
                    <a:lnTo>
                      <a:pt x="43" y="105"/>
                    </a:lnTo>
                    <a:lnTo>
                      <a:pt x="43" y="109"/>
                    </a:lnTo>
                    <a:lnTo>
                      <a:pt x="41" y="113"/>
                    </a:lnTo>
                    <a:lnTo>
                      <a:pt x="41" y="117"/>
                    </a:lnTo>
                    <a:lnTo>
                      <a:pt x="39" y="120"/>
                    </a:lnTo>
                    <a:lnTo>
                      <a:pt x="37" y="118"/>
                    </a:lnTo>
                    <a:lnTo>
                      <a:pt x="33" y="118"/>
                    </a:lnTo>
                    <a:lnTo>
                      <a:pt x="33" y="122"/>
                    </a:lnTo>
                    <a:lnTo>
                      <a:pt x="35" y="126"/>
                    </a:lnTo>
                    <a:lnTo>
                      <a:pt x="37" y="132"/>
                    </a:lnTo>
                    <a:lnTo>
                      <a:pt x="39" y="135"/>
                    </a:lnTo>
                    <a:lnTo>
                      <a:pt x="41" y="139"/>
                    </a:lnTo>
                    <a:lnTo>
                      <a:pt x="45" y="143"/>
                    </a:lnTo>
                    <a:lnTo>
                      <a:pt x="48" y="145"/>
                    </a:lnTo>
                    <a:lnTo>
                      <a:pt x="56" y="143"/>
                    </a:lnTo>
                    <a:lnTo>
                      <a:pt x="64" y="143"/>
                    </a:lnTo>
                    <a:lnTo>
                      <a:pt x="71" y="145"/>
                    </a:lnTo>
                    <a:lnTo>
                      <a:pt x="73" y="147"/>
                    </a:lnTo>
                    <a:lnTo>
                      <a:pt x="77" y="147"/>
                    </a:lnTo>
                    <a:lnTo>
                      <a:pt x="80" y="147"/>
                    </a:lnTo>
                    <a:lnTo>
                      <a:pt x="82" y="145"/>
                    </a:lnTo>
                    <a:lnTo>
                      <a:pt x="88" y="135"/>
                    </a:lnTo>
                    <a:lnTo>
                      <a:pt x="90" y="133"/>
                    </a:lnTo>
                    <a:lnTo>
                      <a:pt x="94" y="132"/>
                    </a:lnTo>
                    <a:lnTo>
                      <a:pt x="95" y="130"/>
                    </a:lnTo>
                    <a:lnTo>
                      <a:pt x="95" y="126"/>
                    </a:lnTo>
                    <a:lnTo>
                      <a:pt x="95" y="124"/>
                    </a:lnTo>
                    <a:lnTo>
                      <a:pt x="99" y="122"/>
                    </a:lnTo>
                    <a:lnTo>
                      <a:pt x="101" y="128"/>
                    </a:lnTo>
                    <a:lnTo>
                      <a:pt x="105" y="130"/>
                    </a:lnTo>
                    <a:lnTo>
                      <a:pt x="109" y="132"/>
                    </a:lnTo>
                    <a:lnTo>
                      <a:pt x="111" y="133"/>
                    </a:lnTo>
                    <a:lnTo>
                      <a:pt x="112" y="135"/>
                    </a:lnTo>
                    <a:lnTo>
                      <a:pt x="112" y="139"/>
                    </a:lnTo>
                    <a:lnTo>
                      <a:pt x="107" y="143"/>
                    </a:lnTo>
                    <a:lnTo>
                      <a:pt x="103" y="145"/>
                    </a:lnTo>
                    <a:lnTo>
                      <a:pt x="101" y="147"/>
                    </a:lnTo>
                    <a:lnTo>
                      <a:pt x="101" y="150"/>
                    </a:lnTo>
                    <a:lnTo>
                      <a:pt x="103" y="154"/>
                    </a:lnTo>
                    <a:lnTo>
                      <a:pt x="105" y="156"/>
                    </a:lnTo>
                    <a:lnTo>
                      <a:pt x="111" y="162"/>
                    </a:lnTo>
                    <a:lnTo>
                      <a:pt x="112" y="167"/>
                    </a:lnTo>
                    <a:lnTo>
                      <a:pt x="111" y="169"/>
                    </a:lnTo>
                    <a:lnTo>
                      <a:pt x="107" y="175"/>
                    </a:lnTo>
                    <a:lnTo>
                      <a:pt x="105" y="177"/>
                    </a:lnTo>
                    <a:lnTo>
                      <a:pt x="107" y="180"/>
                    </a:lnTo>
                    <a:lnTo>
                      <a:pt x="107" y="184"/>
                    </a:lnTo>
                    <a:lnTo>
                      <a:pt x="105" y="188"/>
                    </a:lnTo>
                    <a:lnTo>
                      <a:pt x="105" y="194"/>
                    </a:lnTo>
                    <a:lnTo>
                      <a:pt x="103" y="195"/>
                    </a:lnTo>
                    <a:lnTo>
                      <a:pt x="103" y="199"/>
                    </a:lnTo>
                    <a:lnTo>
                      <a:pt x="101" y="203"/>
                    </a:lnTo>
                    <a:lnTo>
                      <a:pt x="103" y="205"/>
                    </a:lnTo>
                    <a:lnTo>
                      <a:pt x="107" y="205"/>
                    </a:lnTo>
                    <a:lnTo>
                      <a:pt x="111" y="203"/>
                    </a:lnTo>
                    <a:lnTo>
                      <a:pt x="111" y="199"/>
                    </a:lnTo>
                    <a:lnTo>
                      <a:pt x="114" y="199"/>
                    </a:lnTo>
                    <a:lnTo>
                      <a:pt x="114" y="203"/>
                    </a:lnTo>
                    <a:lnTo>
                      <a:pt x="112" y="207"/>
                    </a:lnTo>
                    <a:lnTo>
                      <a:pt x="112" y="210"/>
                    </a:lnTo>
                    <a:lnTo>
                      <a:pt x="111" y="216"/>
                    </a:lnTo>
                    <a:lnTo>
                      <a:pt x="109" y="225"/>
                    </a:lnTo>
                    <a:lnTo>
                      <a:pt x="109" y="229"/>
                    </a:lnTo>
                    <a:lnTo>
                      <a:pt x="109" y="233"/>
                    </a:lnTo>
                    <a:lnTo>
                      <a:pt x="112" y="235"/>
                    </a:lnTo>
                    <a:lnTo>
                      <a:pt x="120" y="233"/>
                    </a:lnTo>
                    <a:lnTo>
                      <a:pt x="120" y="237"/>
                    </a:lnTo>
                    <a:lnTo>
                      <a:pt x="118" y="239"/>
                    </a:lnTo>
                    <a:lnTo>
                      <a:pt x="116" y="240"/>
                    </a:lnTo>
                    <a:lnTo>
                      <a:pt x="111" y="244"/>
                    </a:lnTo>
                    <a:lnTo>
                      <a:pt x="109" y="248"/>
                    </a:lnTo>
                    <a:lnTo>
                      <a:pt x="109" y="256"/>
                    </a:lnTo>
                    <a:lnTo>
                      <a:pt x="109" y="265"/>
                    </a:lnTo>
                    <a:lnTo>
                      <a:pt x="107" y="269"/>
                    </a:lnTo>
                    <a:lnTo>
                      <a:pt x="105" y="269"/>
                    </a:lnTo>
                    <a:lnTo>
                      <a:pt x="103" y="269"/>
                    </a:lnTo>
                    <a:lnTo>
                      <a:pt x="101" y="269"/>
                    </a:lnTo>
                    <a:lnTo>
                      <a:pt x="101" y="272"/>
                    </a:lnTo>
                    <a:lnTo>
                      <a:pt x="99" y="276"/>
                    </a:lnTo>
                    <a:lnTo>
                      <a:pt x="95" y="276"/>
                    </a:lnTo>
                    <a:lnTo>
                      <a:pt x="94" y="272"/>
                    </a:lnTo>
                    <a:lnTo>
                      <a:pt x="92" y="271"/>
                    </a:lnTo>
                    <a:lnTo>
                      <a:pt x="92" y="257"/>
                    </a:lnTo>
                    <a:lnTo>
                      <a:pt x="90" y="254"/>
                    </a:lnTo>
                    <a:lnTo>
                      <a:pt x="88" y="252"/>
                    </a:lnTo>
                    <a:lnTo>
                      <a:pt x="86" y="252"/>
                    </a:lnTo>
                    <a:lnTo>
                      <a:pt x="86" y="256"/>
                    </a:lnTo>
                    <a:lnTo>
                      <a:pt x="86" y="263"/>
                    </a:lnTo>
                    <a:lnTo>
                      <a:pt x="84" y="267"/>
                    </a:lnTo>
                    <a:lnTo>
                      <a:pt x="79" y="263"/>
                    </a:lnTo>
                    <a:lnTo>
                      <a:pt x="77" y="261"/>
                    </a:lnTo>
                    <a:lnTo>
                      <a:pt x="71" y="257"/>
                    </a:lnTo>
                    <a:lnTo>
                      <a:pt x="69" y="256"/>
                    </a:lnTo>
                    <a:lnTo>
                      <a:pt x="73" y="254"/>
                    </a:lnTo>
                    <a:lnTo>
                      <a:pt x="73" y="250"/>
                    </a:lnTo>
                    <a:lnTo>
                      <a:pt x="71" y="248"/>
                    </a:lnTo>
                    <a:lnTo>
                      <a:pt x="69" y="246"/>
                    </a:lnTo>
                    <a:lnTo>
                      <a:pt x="67" y="244"/>
                    </a:lnTo>
                    <a:lnTo>
                      <a:pt x="67" y="242"/>
                    </a:lnTo>
                    <a:lnTo>
                      <a:pt x="73" y="242"/>
                    </a:lnTo>
                    <a:lnTo>
                      <a:pt x="77" y="244"/>
                    </a:lnTo>
                    <a:lnTo>
                      <a:pt x="80" y="242"/>
                    </a:lnTo>
                    <a:lnTo>
                      <a:pt x="82" y="240"/>
                    </a:lnTo>
                    <a:lnTo>
                      <a:pt x="82" y="237"/>
                    </a:lnTo>
                    <a:lnTo>
                      <a:pt x="80" y="235"/>
                    </a:lnTo>
                    <a:lnTo>
                      <a:pt x="77" y="233"/>
                    </a:lnTo>
                    <a:lnTo>
                      <a:pt x="69" y="233"/>
                    </a:lnTo>
                    <a:lnTo>
                      <a:pt x="64" y="229"/>
                    </a:lnTo>
                    <a:lnTo>
                      <a:pt x="64" y="227"/>
                    </a:lnTo>
                    <a:lnTo>
                      <a:pt x="69" y="224"/>
                    </a:lnTo>
                    <a:lnTo>
                      <a:pt x="71" y="220"/>
                    </a:lnTo>
                    <a:lnTo>
                      <a:pt x="67" y="218"/>
                    </a:lnTo>
                    <a:lnTo>
                      <a:pt x="65" y="218"/>
                    </a:lnTo>
                    <a:lnTo>
                      <a:pt x="56" y="212"/>
                    </a:lnTo>
                    <a:lnTo>
                      <a:pt x="47" y="203"/>
                    </a:lnTo>
                    <a:lnTo>
                      <a:pt x="41" y="195"/>
                    </a:lnTo>
                    <a:lnTo>
                      <a:pt x="41" y="192"/>
                    </a:lnTo>
                    <a:lnTo>
                      <a:pt x="37" y="186"/>
                    </a:lnTo>
                    <a:lnTo>
                      <a:pt x="33" y="180"/>
                    </a:lnTo>
                    <a:lnTo>
                      <a:pt x="32" y="173"/>
                    </a:lnTo>
                    <a:lnTo>
                      <a:pt x="30" y="169"/>
                    </a:lnTo>
                    <a:lnTo>
                      <a:pt x="28" y="167"/>
                    </a:lnTo>
                    <a:lnTo>
                      <a:pt x="24" y="167"/>
                    </a:lnTo>
                    <a:lnTo>
                      <a:pt x="22" y="167"/>
                    </a:lnTo>
                    <a:lnTo>
                      <a:pt x="15" y="171"/>
                    </a:lnTo>
                    <a:lnTo>
                      <a:pt x="15" y="173"/>
                    </a:lnTo>
                    <a:lnTo>
                      <a:pt x="13" y="177"/>
                    </a:lnTo>
                    <a:lnTo>
                      <a:pt x="13" y="180"/>
                    </a:lnTo>
                    <a:lnTo>
                      <a:pt x="11" y="184"/>
                    </a:lnTo>
                    <a:lnTo>
                      <a:pt x="9" y="186"/>
                    </a:lnTo>
                    <a:lnTo>
                      <a:pt x="7" y="182"/>
                    </a:lnTo>
                    <a:lnTo>
                      <a:pt x="5" y="175"/>
                    </a:lnTo>
                    <a:lnTo>
                      <a:pt x="7" y="167"/>
                    </a:lnTo>
                    <a:lnTo>
                      <a:pt x="9" y="165"/>
                    </a:lnTo>
                    <a:lnTo>
                      <a:pt x="9" y="162"/>
                    </a:lnTo>
                    <a:lnTo>
                      <a:pt x="7" y="160"/>
                    </a:lnTo>
                    <a:lnTo>
                      <a:pt x="3" y="162"/>
                    </a:lnTo>
                    <a:lnTo>
                      <a:pt x="1" y="165"/>
                    </a:lnTo>
                    <a:lnTo>
                      <a:pt x="0" y="167"/>
                    </a:lnTo>
                    <a:lnTo>
                      <a:pt x="0" y="171"/>
                    </a:lnTo>
                    <a:lnTo>
                      <a:pt x="0" y="175"/>
                    </a:lnTo>
                    <a:lnTo>
                      <a:pt x="0" y="179"/>
                    </a:lnTo>
                    <a:lnTo>
                      <a:pt x="3" y="194"/>
                    </a:lnTo>
                    <a:lnTo>
                      <a:pt x="11" y="212"/>
                    </a:lnTo>
                    <a:lnTo>
                      <a:pt x="22" y="229"/>
                    </a:lnTo>
                    <a:lnTo>
                      <a:pt x="24" y="231"/>
                    </a:lnTo>
                    <a:lnTo>
                      <a:pt x="30" y="237"/>
                    </a:lnTo>
                    <a:lnTo>
                      <a:pt x="30" y="237"/>
                    </a:lnTo>
                    <a:lnTo>
                      <a:pt x="35" y="242"/>
                    </a:lnTo>
                    <a:lnTo>
                      <a:pt x="41" y="250"/>
                    </a:lnTo>
                    <a:lnTo>
                      <a:pt x="43" y="252"/>
                    </a:lnTo>
                    <a:lnTo>
                      <a:pt x="48" y="257"/>
                    </a:lnTo>
                    <a:lnTo>
                      <a:pt x="60" y="272"/>
                    </a:lnTo>
                    <a:lnTo>
                      <a:pt x="65" y="280"/>
                    </a:lnTo>
                    <a:lnTo>
                      <a:pt x="65" y="284"/>
                    </a:lnTo>
                    <a:lnTo>
                      <a:pt x="67" y="287"/>
                    </a:lnTo>
                    <a:lnTo>
                      <a:pt x="71" y="293"/>
                    </a:lnTo>
                    <a:lnTo>
                      <a:pt x="79" y="302"/>
                    </a:lnTo>
                    <a:lnTo>
                      <a:pt x="79" y="306"/>
                    </a:lnTo>
                    <a:lnTo>
                      <a:pt x="82" y="312"/>
                    </a:lnTo>
                    <a:lnTo>
                      <a:pt x="88" y="321"/>
                    </a:lnTo>
                    <a:lnTo>
                      <a:pt x="90" y="323"/>
                    </a:lnTo>
                    <a:lnTo>
                      <a:pt x="94" y="332"/>
                    </a:lnTo>
                    <a:lnTo>
                      <a:pt x="94" y="336"/>
                    </a:lnTo>
                    <a:lnTo>
                      <a:pt x="95" y="340"/>
                    </a:lnTo>
                    <a:lnTo>
                      <a:pt x="97" y="346"/>
                    </a:lnTo>
                    <a:lnTo>
                      <a:pt x="99" y="349"/>
                    </a:lnTo>
                    <a:lnTo>
                      <a:pt x="101" y="357"/>
                    </a:lnTo>
                    <a:lnTo>
                      <a:pt x="101" y="366"/>
                    </a:lnTo>
                    <a:lnTo>
                      <a:pt x="103" y="368"/>
                    </a:lnTo>
                    <a:lnTo>
                      <a:pt x="103" y="374"/>
                    </a:lnTo>
                    <a:lnTo>
                      <a:pt x="105" y="385"/>
                    </a:lnTo>
                    <a:lnTo>
                      <a:pt x="105" y="389"/>
                    </a:lnTo>
                    <a:lnTo>
                      <a:pt x="105" y="393"/>
                    </a:lnTo>
                    <a:lnTo>
                      <a:pt x="109" y="400"/>
                    </a:lnTo>
                    <a:lnTo>
                      <a:pt x="109" y="404"/>
                    </a:lnTo>
                    <a:lnTo>
                      <a:pt x="111" y="409"/>
                    </a:lnTo>
                    <a:lnTo>
                      <a:pt x="114" y="419"/>
                    </a:lnTo>
                    <a:lnTo>
                      <a:pt x="118" y="430"/>
                    </a:lnTo>
                    <a:lnTo>
                      <a:pt x="118" y="432"/>
                    </a:lnTo>
                    <a:lnTo>
                      <a:pt x="120" y="440"/>
                    </a:lnTo>
                    <a:lnTo>
                      <a:pt x="122" y="443"/>
                    </a:lnTo>
                    <a:lnTo>
                      <a:pt x="124" y="445"/>
                    </a:lnTo>
                    <a:lnTo>
                      <a:pt x="126" y="453"/>
                    </a:lnTo>
                    <a:lnTo>
                      <a:pt x="127" y="455"/>
                    </a:lnTo>
                    <a:lnTo>
                      <a:pt x="129" y="456"/>
                    </a:lnTo>
                    <a:lnTo>
                      <a:pt x="133" y="458"/>
                    </a:lnTo>
                    <a:lnTo>
                      <a:pt x="137" y="458"/>
                    </a:lnTo>
                    <a:lnTo>
                      <a:pt x="146" y="451"/>
                    </a:lnTo>
                    <a:lnTo>
                      <a:pt x="148" y="449"/>
                    </a:lnTo>
                    <a:lnTo>
                      <a:pt x="152" y="447"/>
                    </a:lnTo>
                    <a:lnTo>
                      <a:pt x="156" y="441"/>
                    </a:lnTo>
                    <a:lnTo>
                      <a:pt x="156" y="440"/>
                    </a:lnTo>
                    <a:lnTo>
                      <a:pt x="159" y="440"/>
                    </a:lnTo>
                    <a:lnTo>
                      <a:pt x="161" y="443"/>
                    </a:lnTo>
                    <a:lnTo>
                      <a:pt x="165" y="447"/>
                    </a:lnTo>
                    <a:lnTo>
                      <a:pt x="169" y="449"/>
                    </a:lnTo>
                    <a:lnTo>
                      <a:pt x="173" y="449"/>
                    </a:lnTo>
                    <a:lnTo>
                      <a:pt x="173" y="440"/>
                    </a:lnTo>
                    <a:lnTo>
                      <a:pt x="173" y="436"/>
                    </a:lnTo>
                    <a:lnTo>
                      <a:pt x="173" y="432"/>
                    </a:lnTo>
                    <a:lnTo>
                      <a:pt x="174" y="428"/>
                    </a:lnTo>
                    <a:lnTo>
                      <a:pt x="176" y="426"/>
                    </a:lnTo>
                    <a:lnTo>
                      <a:pt x="182" y="417"/>
                    </a:lnTo>
                    <a:lnTo>
                      <a:pt x="186" y="413"/>
                    </a:lnTo>
                    <a:lnTo>
                      <a:pt x="189" y="411"/>
                    </a:lnTo>
                    <a:lnTo>
                      <a:pt x="195" y="409"/>
                    </a:lnTo>
                    <a:lnTo>
                      <a:pt x="199" y="408"/>
                    </a:lnTo>
                    <a:lnTo>
                      <a:pt x="203" y="408"/>
                    </a:lnTo>
                    <a:lnTo>
                      <a:pt x="206" y="408"/>
                    </a:lnTo>
                    <a:lnTo>
                      <a:pt x="212" y="408"/>
                    </a:lnTo>
                    <a:lnTo>
                      <a:pt x="216" y="408"/>
                    </a:lnTo>
                    <a:lnTo>
                      <a:pt x="223" y="406"/>
                    </a:lnTo>
                    <a:lnTo>
                      <a:pt x="231" y="406"/>
                    </a:lnTo>
                    <a:lnTo>
                      <a:pt x="240" y="408"/>
                    </a:lnTo>
                    <a:lnTo>
                      <a:pt x="242" y="408"/>
                    </a:lnTo>
                    <a:lnTo>
                      <a:pt x="246" y="409"/>
                    </a:lnTo>
                    <a:lnTo>
                      <a:pt x="252" y="408"/>
                    </a:lnTo>
                    <a:lnTo>
                      <a:pt x="255" y="409"/>
                    </a:lnTo>
                    <a:lnTo>
                      <a:pt x="255" y="411"/>
                    </a:lnTo>
                    <a:lnTo>
                      <a:pt x="255" y="415"/>
                    </a:lnTo>
                    <a:lnTo>
                      <a:pt x="253" y="417"/>
                    </a:lnTo>
                    <a:lnTo>
                      <a:pt x="246" y="423"/>
                    </a:lnTo>
                    <a:lnTo>
                      <a:pt x="242" y="424"/>
                    </a:lnTo>
                    <a:lnTo>
                      <a:pt x="240" y="426"/>
                    </a:lnTo>
                    <a:lnTo>
                      <a:pt x="236" y="428"/>
                    </a:lnTo>
                    <a:lnTo>
                      <a:pt x="235" y="430"/>
                    </a:lnTo>
                    <a:lnTo>
                      <a:pt x="235" y="434"/>
                    </a:lnTo>
                    <a:lnTo>
                      <a:pt x="235" y="440"/>
                    </a:lnTo>
                    <a:lnTo>
                      <a:pt x="235" y="443"/>
                    </a:lnTo>
                    <a:lnTo>
                      <a:pt x="236" y="447"/>
                    </a:lnTo>
                    <a:lnTo>
                      <a:pt x="238" y="449"/>
                    </a:lnTo>
                    <a:lnTo>
                      <a:pt x="242" y="449"/>
                    </a:lnTo>
                    <a:lnTo>
                      <a:pt x="244" y="445"/>
                    </a:lnTo>
                    <a:lnTo>
                      <a:pt x="246" y="443"/>
                    </a:lnTo>
                    <a:lnTo>
                      <a:pt x="250" y="438"/>
                    </a:lnTo>
                    <a:lnTo>
                      <a:pt x="253" y="436"/>
                    </a:lnTo>
                    <a:lnTo>
                      <a:pt x="255" y="438"/>
                    </a:lnTo>
                    <a:lnTo>
                      <a:pt x="257" y="441"/>
                    </a:lnTo>
                    <a:lnTo>
                      <a:pt x="257" y="451"/>
                    </a:lnTo>
                    <a:lnTo>
                      <a:pt x="261" y="455"/>
                    </a:lnTo>
                    <a:lnTo>
                      <a:pt x="263" y="456"/>
                    </a:lnTo>
                    <a:lnTo>
                      <a:pt x="267" y="456"/>
                    </a:lnTo>
                    <a:lnTo>
                      <a:pt x="268" y="455"/>
                    </a:lnTo>
                    <a:lnTo>
                      <a:pt x="272" y="456"/>
                    </a:lnTo>
                    <a:lnTo>
                      <a:pt x="274" y="464"/>
                    </a:lnTo>
                    <a:lnTo>
                      <a:pt x="278" y="464"/>
                    </a:lnTo>
                    <a:lnTo>
                      <a:pt x="282" y="464"/>
                    </a:lnTo>
                    <a:lnTo>
                      <a:pt x="289" y="464"/>
                    </a:lnTo>
                    <a:lnTo>
                      <a:pt x="293" y="464"/>
                    </a:lnTo>
                    <a:lnTo>
                      <a:pt x="295" y="466"/>
                    </a:lnTo>
                    <a:lnTo>
                      <a:pt x="299" y="471"/>
                    </a:lnTo>
                    <a:lnTo>
                      <a:pt x="299" y="473"/>
                    </a:lnTo>
                    <a:lnTo>
                      <a:pt x="297" y="475"/>
                    </a:lnTo>
                    <a:lnTo>
                      <a:pt x="297" y="479"/>
                    </a:lnTo>
                    <a:lnTo>
                      <a:pt x="300" y="485"/>
                    </a:lnTo>
                    <a:lnTo>
                      <a:pt x="302" y="488"/>
                    </a:lnTo>
                    <a:lnTo>
                      <a:pt x="300" y="490"/>
                    </a:lnTo>
                    <a:lnTo>
                      <a:pt x="299" y="494"/>
                    </a:lnTo>
                    <a:lnTo>
                      <a:pt x="295" y="494"/>
                    </a:lnTo>
                    <a:lnTo>
                      <a:pt x="291" y="494"/>
                    </a:lnTo>
                    <a:lnTo>
                      <a:pt x="289" y="490"/>
                    </a:lnTo>
                    <a:lnTo>
                      <a:pt x="287" y="488"/>
                    </a:lnTo>
                    <a:lnTo>
                      <a:pt x="285" y="485"/>
                    </a:lnTo>
                    <a:lnTo>
                      <a:pt x="283" y="483"/>
                    </a:lnTo>
                    <a:lnTo>
                      <a:pt x="276" y="481"/>
                    </a:lnTo>
                    <a:lnTo>
                      <a:pt x="274" y="479"/>
                    </a:lnTo>
                    <a:lnTo>
                      <a:pt x="272" y="475"/>
                    </a:lnTo>
                    <a:lnTo>
                      <a:pt x="272" y="473"/>
                    </a:lnTo>
                    <a:lnTo>
                      <a:pt x="268" y="471"/>
                    </a:lnTo>
                    <a:lnTo>
                      <a:pt x="265" y="473"/>
                    </a:lnTo>
                    <a:lnTo>
                      <a:pt x="263" y="473"/>
                    </a:lnTo>
                    <a:lnTo>
                      <a:pt x="261" y="477"/>
                    </a:lnTo>
                    <a:lnTo>
                      <a:pt x="252" y="490"/>
                    </a:lnTo>
                    <a:lnTo>
                      <a:pt x="250" y="494"/>
                    </a:lnTo>
                    <a:lnTo>
                      <a:pt x="248" y="496"/>
                    </a:lnTo>
                    <a:lnTo>
                      <a:pt x="246" y="498"/>
                    </a:lnTo>
                    <a:lnTo>
                      <a:pt x="242" y="498"/>
                    </a:lnTo>
                    <a:lnTo>
                      <a:pt x="238" y="500"/>
                    </a:lnTo>
                    <a:lnTo>
                      <a:pt x="238" y="492"/>
                    </a:lnTo>
                    <a:lnTo>
                      <a:pt x="236" y="488"/>
                    </a:lnTo>
                    <a:lnTo>
                      <a:pt x="235" y="490"/>
                    </a:lnTo>
                    <a:lnTo>
                      <a:pt x="233" y="492"/>
                    </a:lnTo>
                    <a:lnTo>
                      <a:pt x="231" y="494"/>
                    </a:lnTo>
                    <a:lnTo>
                      <a:pt x="231" y="498"/>
                    </a:lnTo>
                    <a:lnTo>
                      <a:pt x="225" y="503"/>
                    </a:lnTo>
                    <a:lnTo>
                      <a:pt x="221" y="507"/>
                    </a:lnTo>
                    <a:lnTo>
                      <a:pt x="214" y="509"/>
                    </a:lnTo>
                    <a:lnTo>
                      <a:pt x="212" y="511"/>
                    </a:lnTo>
                    <a:lnTo>
                      <a:pt x="212" y="515"/>
                    </a:lnTo>
                    <a:lnTo>
                      <a:pt x="216" y="515"/>
                    </a:lnTo>
                    <a:lnTo>
                      <a:pt x="220" y="515"/>
                    </a:lnTo>
                    <a:lnTo>
                      <a:pt x="229" y="515"/>
                    </a:lnTo>
                    <a:lnTo>
                      <a:pt x="231" y="515"/>
                    </a:lnTo>
                    <a:lnTo>
                      <a:pt x="233" y="516"/>
                    </a:lnTo>
                    <a:lnTo>
                      <a:pt x="236" y="518"/>
                    </a:lnTo>
                    <a:lnTo>
                      <a:pt x="240" y="518"/>
                    </a:lnTo>
                    <a:lnTo>
                      <a:pt x="244" y="518"/>
                    </a:lnTo>
                    <a:lnTo>
                      <a:pt x="242" y="520"/>
                    </a:lnTo>
                    <a:lnTo>
                      <a:pt x="240" y="522"/>
                    </a:lnTo>
                    <a:lnTo>
                      <a:pt x="236" y="524"/>
                    </a:lnTo>
                    <a:lnTo>
                      <a:pt x="233" y="524"/>
                    </a:lnTo>
                    <a:lnTo>
                      <a:pt x="223" y="520"/>
                    </a:lnTo>
                    <a:lnTo>
                      <a:pt x="220" y="520"/>
                    </a:lnTo>
                    <a:lnTo>
                      <a:pt x="218" y="524"/>
                    </a:lnTo>
                    <a:lnTo>
                      <a:pt x="218" y="528"/>
                    </a:lnTo>
                    <a:lnTo>
                      <a:pt x="218" y="532"/>
                    </a:lnTo>
                    <a:lnTo>
                      <a:pt x="220" y="535"/>
                    </a:lnTo>
                    <a:lnTo>
                      <a:pt x="220" y="537"/>
                    </a:lnTo>
                    <a:lnTo>
                      <a:pt x="221" y="541"/>
                    </a:lnTo>
                    <a:lnTo>
                      <a:pt x="223" y="545"/>
                    </a:lnTo>
                    <a:lnTo>
                      <a:pt x="223" y="548"/>
                    </a:lnTo>
                    <a:lnTo>
                      <a:pt x="223" y="552"/>
                    </a:lnTo>
                    <a:lnTo>
                      <a:pt x="221" y="554"/>
                    </a:lnTo>
                    <a:lnTo>
                      <a:pt x="218" y="556"/>
                    </a:lnTo>
                    <a:lnTo>
                      <a:pt x="216" y="554"/>
                    </a:lnTo>
                    <a:lnTo>
                      <a:pt x="210" y="547"/>
                    </a:lnTo>
                    <a:lnTo>
                      <a:pt x="206" y="533"/>
                    </a:lnTo>
                    <a:lnTo>
                      <a:pt x="206" y="524"/>
                    </a:lnTo>
                    <a:lnTo>
                      <a:pt x="206" y="520"/>
                    </a:lnTo>
                    <a:lnTo>
                      <a:pt x="199" y="515"/>
                    </a:lnTo>
                    <a:lnTo>
                      <a:pt x="197" y="511"/>
                    </a:lnTo>
                    <a:lnTo>
                      <a:pt x="195" y="507"/>
                    </a:lnTo>
                    <a:lnTo>
                      <a:pt x="191" y="500"/>
                    </a:lnTo>
                    <a:lnTo>
                      <a:pt x="191" y="496"/>
                    </a:lnTo>
                    <a:lnTo>
                      <a:pt x="189" y="492"/>
                    </a:lnTo>
                    <a:lnTo>
                      <a:pt x="186" y="490"/>
                    </a:lnTo>
                    <a:lnTo>
                      <a:pt x="186" y="488"/>
                    </a:lnTo>
                    <a:lnTo>
                      <a:pt x="184" y="486"/>
                    </a:lnTo>
                    <a:lnTo>
                      <a:pt x="186" y="483"/>
                    </a:lnTo>
                    <a:lnTo>
                      <a:pt x="189" y="479"/>
                    </a:lnTo>
                    <a:lnTo>
                      <a:pt x="191" y="475"/>
                    </a:lnTo>
                    <a:lnTo>
                      <a:pt x="191" y="471"/>
                    </a:lnTo>
                    <a:lnTo>
                      <a:pt x="189" y="468"/>
                    </a:lnTo>
                    <a:lnTo>
                      <a:pt x="184" y="466"/>
                    </a:lnTo>
                    <a:lnTo>
                      <a:pt x="178" y="466"/>
                    </a:lnTo>
                    <a:lnTo>
                      <a:pt x="174" y="468"/>
                    </a:lnTo>
                    <a:lnTo>
                      <a:pt x="173" y="470"/>
                    </a:lnTo>
                    <a:lnTo>
                      <a:pt x="169" y="470"/>
                    </a:lnTo>
                    <a:lnTo>
                      <a:pt x="159" y="470"/>
                    </a:lnTo>
                    <a:lnTo>
                      <a:pt x="158" y="468"/>
                    </a:lnTo>
                    <a:lnTo>
                      <a:pt x="154" y="466"/>
                    </a:lnTo>
                    <a:lnTo>
                      <a:pt x="150" y="466"/>
                    </a:lnTo>
                    <a:lnTo>
                      <a:pt x="148" y="470"/>
                    </a:lnTo>
                    <a:lnTo>
                      <a:pt x="146" y="471"/>
                    </a:lnTo>
                    <a:lnTo>
                      <a:pt x="148" y="475"/>
                    </a:lnTo>
                    <a:lnTo>
                      <a:pt x="148" y="479"/>
                    </a:lnTo>
                    <a:lnTo>
                      <a:pt x="154" y="486"/>
                    </a:lnTo>
                    <a:lnTo>
                      <a:pt x="156" y="490"/>
                    </a:lnTo>
                    <a:lnTo>
                      <a:pt x="158" y="492"/>
                    </a:lnTo>
                    <a:lnTo>
                      <a:pt x="165" y="511"/>
                    </a:lnTo>
                    <a:lnTo>
                      <a:pt x="167" y="515"/>
                    </a:lnTo>
                    <a:lnTo>
                      <a:pt x="171" y="524"/>
                    </a:lnTo>
                    <a:lnTo>
                      <a:pt x="173" y="526"/>
                    </a:lnTo>
                    <a:lnTo>
                      <a:pt x="182" y="547"/>
                    </a:lnTo>
                    <a:lnTo>
                      <a:pt x="184" y="550"/>
                    </a:lnTo>
                    <a:lnTo>
                      <a:pt x="188" y="565"/>
                    </a:lnTo>
                    <a:lnTo>
                      <a:pt x="189" y="569"/>
                    </a:lnTo>
                    <a:lnTo>
                      <a:pt x="274" y="535"/>
                    </a:lnTo>
                    <a:lnTo>
                      <a:pt x="278" y="53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6" name="Freeform 107">
                <a:extLst>
                  <a:ext uri="{FF2B5EF4-FFF2-40B4-BE49-F238E27FC236}">
                    <a16:creationId xmlns:a16="http://schemas.microsoft.com/office/drawing/2014/main" id="{F91A6A5C-A8EB-43EE-949C-91D3828E1ECB}"/>
                  </a:ext>
                </a:extLst>
              </p:cNvPr>
              <p:cNvSpPr>
                <a:spLocks/>
              </p:cNvSpPr>
              <p:nvPr/>
            </p:nvSpPr>
            <p:spPr bwMode="auto">
              <a:xfrm>
                <a:off x="9004921" y="1153296"/>
                <a:ext cx="81065" cy="121598"/>
              </a:xfrm>
              <a:custGeom>
                <a:avLst/>
                <a:gdLst>
                  <a:gd name="T0" fmla="*/ 73 w 94"/>
                  <a:gd name="T1" fmla="*/ 137 h 141"/>
                  <a:gd name="T2" fmla="*/ 73 w 94"/>
                  <a:gd name="T3" fmla="*/ 132 h 141"/>
                  <a:gd name="T4" fmla="*/ 75 w 94"/>
                  <a:gd name="T5" fmla="*/ 124 h 141"/>
                  <a:gd name="T6" fmla="*/ 70 w 94"/>
                  <a:gd name="T7" fmla="*/ 120 h 141"/>
                  <a:gd name="T8" fmla="*/ 64 w 94"/>
                  <a:gd name="T9" fmla="*/ 124 h 141"/>
                  <a:gd name="T10" fmla="*/ 58 w 94"/>
                  <a:gd name="T11" fmla="*/ 126 h 141"/>
                  <a:gd name="T12" fmla="*/ 55 w 94"/>
                  <a:gd name="T13" fmla="*/ 120 h 141"/>
                  <a:gd name="T14" fmla="*/ 55 w 94"/>
                  <a:gd name="T15" fmla="*/ 100 h 141"/>
                  <a:gd name="T16" fmla="*/ 43 w 94"/>
                  <a:gd name="T17" fmla="*/ 102 h 141"/>
                  <a:gd name="T18" fmla="*/ 38 w 94"/>
                  <a:gd name="T19" fmla="*/ 102 h 141"/>
                  <a:gd name="T20" fmla="*/ 38 w 94"/>
                  <a:gd name="T21" fmla="*/ 96 h 141"/>
                  <a:gd name="T22" fmla="*/ 34 w 94"/>
                  <a:gd name="T23" fmla="*/ 90 h 141"/>
                  <a:gd name="T24" fmla="*/ 30 w 94"/>
                  <a:gd name="T25" fmla="*/ 96 h 141"/>
                  <a:gd name="T26" fmla="*/ 23 w 94"/>
                  <a:gd name="T27" fmla="*/ 94 h 141"/>
                  <a:gd name="T28" fmla="*/ 13 w 94"/>
                  <a:gd name="T29" fmla="*/ 85 h 141"/>
                  <a:gd name="T30" fmla="*/ 8 w 94"/>
                  <a:gd name="T31" fmla="*/ 81 h 141"/>
                  <a:gd name="T32" fmla="*/ 2 w 94"/>
                  <a:gd name="T33" fmla="*/ 77 h 141"/>
                  <a:gd name="T34" fmla="*/ 0 w 94"/>
                  <a:gd name="T35" fmla="*/ 70 h 141"/>
                  <a:gd name="T36" fmla="*/ 6 w 94"/>
                  <a:gd name="T37" fmla="*/ 70 h 141"/>
                  <a:gd name="T38" fmla="*/ 9 w 94"/>
                  <a:gd name="T39" fmla="*/ 73 h 141"/>
                  <a:gd name="T40" fmla="*/ 13 w 94"/>
                  <a:gd name="T41" fmla="*/ 79 h 141"/>
                  <a:gd name="T42" fmla="*/ 17 w 94"/>
                  <a:gd name="T43" fmla="*/ 73 h 141"/>
                  <a:gd name="T44" fmla="*/ 19 w 94"/>
                  <a:gd name="T45" fmla="*/ 64 h 141"/>
                  <a:gd name="T46" fmla="*/ 21 w 94"/>
                  <a:gd name="T47" fmla="*/ 58 h 141"/>
                  <a:gd name="T48" fmla="*/ 25 w 94"/>
                  <a:gd name="T49" fmla="*/ 53 h 141"/>
                  <a:gd name="T50" fmla="*/ 23 w 94"/>
                  <a:gd name="T51" fmla="*/ 47 h 141"/>
                  <a:gd name="T52" fmla="*/ 15 w 94"/>
                  <a:gd name="T53" fmla="*/ 43 h 141"/>
                  <a:gd name="T54" fmla="*/ 8 w 94"/>
                  <a:gd name="T55" fmla="*/ 43 h 141"/>
                  <a:gd name="T56" fmla="*/ 4 w 94"/>
                  <a:gd name="T57" fmla="*/ 38 h 141"/>
                  <a:gd name="T58" fmla="*/ 8 w 94"/>
                  <a:gd name="T59" fmla="*/ 34 h 141"/>
                  <a:gd name="T60" fmla="*/ 21 w 94"/>
                  <a:gd name="T61" fmla="*/ 32 h 141"/>
                  <a:gd name="T62" fmla="*/ 25 w 94"/>
                  <a:gd name="T63" fmla="*/ 28 h 141"/>
                  <a:gd name="T64" fmla="*/ 21 w 94"/>
                  <a:gd name="T65" fmla="*/ 23 h 141"/>
                  <a:gd name="T66" fmla="*/ 15 w 94"/>
                  <a:gd name="T67" fmla="*/ 15 h 141"/>
                  <a:gd name="T68" fmla="*/ 19 w 94"/>
                  <a:gd name="T69" fmla="*/ 6 h 141"/>
                  <a:gd name="T70" fmla="*/ 25 w 94"/>
                  <a:gd name="T71" fmla="*/ 2 h 141"/>
                  <a:gd name="T72" fmla="*/ 36 w 94"/>
                  <a:gd name="T73" fmla="*/ 0 h 141"/>
                  <a:gd name="T74" fmla="*/ 40 w 94"/>
                  <a:gd name="T75" fmla="*/ 6 h 141"/>
                  <a:gd name="T76" fmla="*/ 41 w 94"/>
                  <a:gd name="T77" fmla="*/ 12 h 141"/>
                  <a:gd name="T78" fmla="*/ 45 w 94"/>
                  <a:gd name="T79" fmla="*/ 19 h 141"/>
                  <a:gd name="T80" fmla="*/ 51 w 94"/>
                  <a:gd name="T81" fmla="*/ 21 h 141"/>
                  <a:gd name="T82" fmla="*/ 55 w 94"/>
                  <a:gd name="T83" fmla="*/ 27 h 141"/>
                  <a:gd name="T84" fmla="*/ 47 w 94"/>
                  <a:gd name="T85" fmla="*/ 30 h 141"/>
                  <a:gd name="T86" fmla="*/ 49 w 94"/>
                  <a:gd name="T87" fmla="*/ 36 h 141"/>
                  <a:gd name="T88" fmla="*/ 55 w 94"/>
                  <a:gd name="T89" fmla="*/ 43 h 141"/>
                  <a:gd name="T90" fmla="*/ 68 w 94"/>
                  <a:gd name="T91" fmla="*/ 49 h 141"/>
                  <a:gd name="T92" fmla="*/ 73 w 94"/>
                  <a:gd name="T93" fmla="*/ 51 h 141"/>
                  <a:gd name="T94" fmla="*/ 83 w 94"/>
                  <a:gd name="T95" fmla="*/ 57 h 141"/>
                  <a:gd name="T96" fmla="*/ 79 w 94"/>
                  <a:gd name="T97" fmla="*/ 60 h 141"/>
                  <a:gd name="T98" fmla="*/ 75 w 94"/>
                  <a:gd name="T99" fmla="*/ 70 h 141"/>
                  <a:gd name="T100" fmla="*/ 73 w 94"/>
                  <a:gd name="T101" fmla="*/ 75 h 141"/>
                  <a:gd name="T102" fmla="*/ 68 w 94"/>
                  <a:gd name="T103" fmla="*/ 81 h 141"/>
                  <a:gd name="T104" fmla="*/ 73 w 94"/>
                  <a:gd name="T105" fmla="*/ 94 h 141"/>
                  <a:gd name="T106" fmla="*/ 81 w 94"/>
                  <a:gd name="T107" fmla="*/ 100 h 141"/>
                  <a:gd name="T108" fmla="*/ 87 w 94"/>
                  <a:gd name="T109" fmla="*/ 107 h 141"/>
                  <a:gd name="T110" fmla="*/ 94 w 94"/>
                  <a:gd name="T111" fmla="*/ 122 h 141"/>
                  <a:gd name="T112" fmla="*/ 90 w 94"/>
                  <a:gd name="T113" fmla="*/ 126 h 141"/>
                  <a:gd name="T114" fmla="*/ 88 w 94"/>
                  <a:gd name="T115" fmla="*/ 134 h 141"/>
                  <a:gd name="T116" fmla="*/ 87 w 94"/>
                  <a:gd name="T117" fmla="*/ 141 h 141"/>
                  <a:gd name="T118" fmla="*/ 81 w 94"/>
                  <a:gd name="T119" fmla="*/ 13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141">
                    <a:moveTo>
                      <a:pt x="81" y="139"/>
                    </a:moveTo>
                    <a:lnTo>
                      <a:pt x="73" y="137"/>
                    </a:lnTo>
                    <a:lnTo>
                      <a:pt x="72" y="134"/>
                    </a:lnTo>
                    <a:lnTo>
                      <a:pt x="73" y="132"/>
                    </a:lnTo>
                    <a:lnTo>
                      <a:pt x="75" y="128"/>
                    </a:lnTo>
                    <a:lnTo>
                      <a:pt x="75" y="124"/>
                    </a:lnTo>
                    <a:lnTo>
                      <a:pt x="73" y="122"/>
                    </a:lnTo>
                    <a:lnTo>
                      <a:pt x="70" y="120"/>
                    </a:lnTo>
                    <a:lnTo>
                      <a:pt x="68" y="120"/>
                    </a:lnTo>
                    <a:lnTo>
                      <a:pt x="64" y="124"/>
                    </a:lnTo>
                    <a:lnTo>
                      <a:pt x="60" y="126"/>
                    </a:lnTo>
                    <a:lnTo>
                      <a:pt x="58" y="126"/>
                    </a:lnTo>
                    <a:lnTo>
                      <a:pt x="55" y="124"/>
                    </a:lnTo>
                    <a:lnTo>
                      <a:pt x="55" y="120"/>
                    </a:lnTo>
                    <a:lnTo>
                      <a:pt x="53" y="113"/>
                    </a:lnTo>
                    <a:lnTo>
                      <a:pt x="55" y="100"/>
                    </a:lnTo>
                    <a:lnTo>
                      <a:pt x="51" y="100"/>
                    </a:lnTo>
                    <a:lnTo>
                      <a:pt x="43" y="102"/>
                    </a:lnTo>
                    <a:lnTo>
                      <a:pt x="40" y="104"/>
                    </a:lnTo>
                    <a:lnTo>
                      <a:pt x="38" y="102"/>
                    </a:lnTo>
                    <a:lnTo>
                      <a:pt x="38" y="98"/>
                    </a:lnTo>
                    <a:lnTo>
                      <a:pt x="38" y="96"/>
                    </a:lnTo>
                    <a:lnTo>
                      <a:pt x="38" y="92"/>
                    </a:lnTo>
                    <a:lnTo>
                      <a:pt x="34" y="90"/>
                    </a:lnTo>
                    <a:lnTo>
                      <a:pt x="30" y="92"/>
                    </a:lnTo>
                    <a:lnTo>
                      <a:pt x="30" y="96"/>
                    </a:lnTo>
                    <a:lnTo>
                      <a:pt x="26" y="96"/>
                    </a:lnTo>
                    <a:lnTo>
                      <a:pt x="23" y="94"/>
                    </a:lnTo>
                    <a:lnTo>
                      <a:pt x="15" y="87"/>
                    </a:lnTo>
                    <a:lnTo>
                      <a:pt x="13" y="85"/>
                    </a:lnTo>
                    <a:lnTo>
                      <a:pt x="9" y="85"/>
                    </a:lnTo>
                    <a:lnTo>
                      <a:pt x="8" y="81"/>
                    </a:lnTo>
                    <a:lnTo>
                      <a:pt x="4" y="81"/>
                    </a:lnTo>
                    <a:lnTo>
                      <a:pt x="2" y="77"/>
                    </a:lnTo>
                    <a:lnTo>
                      <a:pt x="2" y="75"/>
                    </a:lnTo>
                    <a:lnTo>
                      <a:pt x="0" y="70"/>
                    </a:lnTo>
                    <a:lnTo>
                      <a:pt x="2" y="68"/>
                    </a:lnTo>
                    <a:lnTo>
                      <a:pt x="6" y="70"/>
                    </a:lnTo>
                    <a:lnTo>
                      <a:pt x="8" y="70"/>
                    </a:lnTo>
                    <a:lnTo>
                      <a:pt x="9" y="73"/>
                    </a:lnTo>
                    <a:lnTo>
                      <a:pt x="11" y="77"/>
                    </a:lnTo>
                    <a:lnTo>
                      <a:pt x="13" y="79"/>
                    </a:lnTo>
                    <a:lnTo>
                      <a:pt x="15" y="79"/>
                    </a:lnTo>
                    <a:lnTo>
                      <a:pt x="17" y="73"/>
                    </a:lnTo>
                    <a:lnTo>
                      <a:pt x="19" y="72"/>
                    </a:lnTo>
                    <a:lnTo>
                      <a:pt x="19" y="64"/>
                    </a:lnTo>
                    <a:lnTo>
                      <a:pt x="19" y="60"/>
                    </a:lnTo>
                    <a:lnTo>
                      <a:pt x="21" y="58"/>
                    </a:lnTo>
                    <a:lnTo>
                      <a:pt x="23" y="57"/>
                    </a:lnTo>
                    <a:lnTo>
                      <a:pt x="25" y="53"/>
                    </a:lnTo>
                    <a:lnTo>
                      <a:pt x="25" y="49"/>
                    </a:lnTo>
                    <a:lnTo>
                      <a:pt x="23" y="47"/>
                    </a:lnTo>
                    <a:lnTo>
                      <a:pt x="19" y="45"/>
                    </a:lnTo>
                    <a:lnTo>
                      <a:pt x="15" y="43"/>
                    </a:lnTo>
                    <a:lnTo>
                      <a:pt x="9" y="47"/>
                    </a:lnTo>
                    <a:lnTo>
                      <a:pt x="8" y="43"/>
                    </a:lnTo>
                    <a:lnTo>
                      <a:pt x="6" y="42"/>
                    </a:lnTo>
                    <a:lnTo>
                      <a:pt x="4" y="38"/>
                    </a:lnTo>
                    <a:lnTo>
                      <a:pt x="4" y="36"/>
                    </a:lnTo>
                    <a:lnTo>
                      <a:pt x="8" y="34"/>
                    </a:lnTo>
                    <a:lnTo>
                      <a:pt x="17" y="34"/>
                    </a:lnTo>
                    <a:lnTo>
                      <a:pt x="21" y="32"/>
                    </a:lnTo>
                    <a:lnTo>
                      <a:pt x="23" y="30"/>
                    </a:lnTo>
                    <a:lnTo>
                      <a:pt x="25" y="28"/>
                    </a:lnTo>
                    <a:lnTo>
                      <a:pt x="25" y="25"/>
                    </a:lnTo>
                    <a:lnTo>
                      <a:pt x="21" y="23"/>
                    </a:lnTo>
                    <a:lnTo>
                      <a:pt x="17" y="19"/>
                    </a:lnTo>
                    <a:lnTo>
                      <a:pt x="15" y="15"/>
                    </a:lnTo>
                    <a:lnTo>
                      <a:pt x="15" y="12"/>
                    </a:lnTo>
                    <a:lnTo>
                      <a:pt x="19" y="6"/>
                    </a:lnTo>
                    <a:lnTo>
                      <a:pt x="21" y="4"/>
                    </a:lnTo>
                    <a:lnTo>
                      <a:pt x="25" y="2"/>
                    </a:lnTo>
                    <a:lnTo>
                      <a:pt x="26" y="0"/>
                    </a:lnTo>
                    <a:lnTo>
                      <a:pt x="36" y="0"/>
                    </a:lnTo>
                    <a:lnTo>
                      <a:pt x="38" y="4"/>
                    </a:lnTo>
                    <a:lnTo>
                      <a:pt x="40" y="6"/>
                    </a:lnTo>
                    <a:lnTo>
                      <a:pt x="41" y="10"/>
                    </a:lnTo>
                    <a:lnTo>
                      <a:pt x="41" y="12"/>
                    </a:lnTo>
                    <a:lnTo>
                      <a:pt x="43" y="17"/>
                    </a:lnTo>
                    <a:lnTo>
                      <a:pt x="45" y="19"/>
                    </a:lnTo>
                    <a:lnTo>
                      <a:pt x="47" y="21"/>
                    </a:lnTo>
                    <a:lnTo>
                      <a:pt x="51" y="21"/>
                    </a:lnTo>
                    <a:lnTo>
                      <a:pt x="55" y="23"/>
                    </a:lnTo>
                    <a:lnTo>
                      <a:pt x="55" y="27"/>
                    </a:lnTo>
                    <a:lnTo>
                      <a:pt x="53" y="30"/>
                    </a:lnTo>
                    <a:lnTo>
                      <a:pt x="47" y="30"/>
                    </a:lnTo>
                    <a:lnTo>
                      <a:pt x="47" y="32"/>
                    </a:lnTo>
                    <a:lnTo>
                      <a:pt x="49" y="36"/>
                    </a:lnTo>
                    <a:lnTo>
                      <a:pt x="53" y="42"/>
                    </a:lnTo>
                    <a:lnTo>
                      <a:pt x="55" y="43"/>
                    </a:lnTo>
                    <a:lnTo>
                      <a:pt x="60" y="47"/>
                    </a:lnTo>
                    <a:lnTo>
                      <a:pt x="68" y="49"/>
                    </a:lnTo>
                    <a:lnTo>
                      <a:pt x="72" y="51"/>
                    </a:lnTo>
                    <a:lnTo>
                      <a:pt x="73" y="51"/>
                    </a:lnTo>
                    <a:lnTo>
                      <a:pt x="81" y="55"/>
                    </a:lnTo>
                    <a:lnTo>
                      <a:pt x="83" y="57"/>
                    </a:lnTo>
                    <a:lnTo>
                      <a:pt x="81" y="58"/>
                    </a:lnTo>
                    <a:lnTo>
                      <a:pt x="79" y="60"/>
                    </a:lnTo>
                    <a:lnTo>
                      <a:pt x="75" y="66"/>
                    </a:lnTo>
                    <a:lnTo>
                      <a:pt x="75" y="70"/>
                    </a:lnTo>
                    <a:lnTo>
                      <a:pt x="75" y="73"/>
                    </a:lnTo>
                    <a:lnTo>
                      <a:pt x="73" y="75"/>
                    </a:lnTo>
                    <a:lnTo>
                      <a:pt x="70" y="77"/>
                    </a:lnTo>
                    <a:lnTo>
                      <a:pt x="68" y="81"/>
                    </a:lnTo>
                    <a:lnTo>
                      <a:pt x="70" y="85"/>
                    </a:lnTo>
                    <a:lnTo>
                      <a:pt x="73" y="94"/>
                    </a:lnTo>
                    <a:lnTo>
                      <a:pt x="77" y="98"/>
                    </a:lnTo>
                    <a:lnTo>
                      <a:pt x="81" y="100"/>
                    </a:lnTo>
                    <a:lnTo>
                      <a:pt x="85" y="102"/>
                    </a:lnTo>
                    <a:lnTo>
                      <a:pt x="87" y="107"/>
                    </a:lnTo>
                    <a:lnTo>
                      <a:pt x="90" y="113"/>
                    </a:lnTo>
                    <a:lnTo>
                      <a:pt x="94" y="122"/>
                    </a:lnTo>
                    <a:lnTo>
                      <a:pt x="94" y="126"/>
                    </a:lnTo>
                    <a:lnTo>
                      <a:pt x="90" y="126"/>
                    </a:lnTo>
                    <a:lnTo>
                      <a:pt x="88" y="130"/>
                    </a:lnTo>
                    <a:lnTo>
                      <a:pt x="88" y="134"/>
                    </a:lnTo>
                    <a:lnTo>
                      <a:pt x="88" y="137"/>
                    </a:lnTo>
                    <a:lnTo>
                      <a:pt x="87" y="141"/>
                    </a:lnTo>
                    <a:lnTo>
                      <a:pt x="81" y="137"/>
                    </a:lnTo>
                    <a:lnTo>
                      <a:pt x="81" y="13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7" name="Freeform 108">
                <a:extLst>
                  <a:ext uri="{FF2B5EF4-FFF2-40B4-BE49-F238E27FC236}">
                    <a16:creationId xmlns:a16="http://schemas.microsoft.com/office/drawing/2014/main" id="{5BA618AD-FACF-4BBB-B413-9ABAF039687E}"/>
                  </a:ext>
                </a:extLst>
              </p:cNvPr>
              <p:cNvSpPr>
                <a:spLocks/>
              </p:cNvSpPr>
              <p:nvPr/>
            </p:nvSpPr>
            <p:spPr bwMode="auto">
              <a:xfrm>
                <a:off x="9067876" y="1179168"/>
                <a:ext cx="5174" cy="3450"/>
              </a:xfrm>
              <a:custGeom>
                <a:avLst/>
                <a:gdLst>
                  <a:gd name="T0" fmla="*/ 0 w 6"/>
                  <a:gd name="T1" fmla="*/ 0 h 4"/>
                  <a:gd name="T2" fmla="*/ 4 w 6"/>
                  <a:gd name="T3" fmla="*/ 0 h 4"/>
                  <a:gd name="T4" fmla="*/ 6 w 6"/>
                  <a:gd name="T5" fmla="*/ 0 h 4"/>
                  <a:gd name="T6" fmla="*/ 6 w 6"/>
                  <a:gd name="T7" fmla="*/ 4 h 4"/>
                  <a:gd name="T8" fmla="*/ 4 w 6"/>
                  <a:gd name="T9" fmla="*/ 4 h 4"/>
                  <a:gd name="T10" fmla="*/ 0 w 6"/>
                  <a:gd name="T11" fmla="*/ 4 h 4"/>
                  <a:gd name="T12" fmla="*/ 0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0" y="0"/>
                    </a:moveTo>
                    <a:lnTo>
                      <a:pt x="4" y="0"/>
                    </a:lnTo>
                    <a:lnTo>
                      <a:pt x="6" y="0"/>
                    </a:lnTo>
                    <a:lnTo>
                      <a:pt x="6" y="4"/>
                    </a:lnTo>
                    <a:lnTo>
                      <a:pt x="4" y="4"/>
                    </a:lnTo>
                    <a:lnTo>
                      <a:pt x="0" y="4"/>
                    </a:lnTo>
                    <a:lnTo>
                      <a:pt x="0"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8" name="Freeform 109">
                <a:extLst>
                  <a:ext uri="{FF2B5EF4-FFF2-40B4-BE49-F238E27FC236}">
                    <a16:creationId xmlns:a16="http://schemas.microsoft.com/office/drawing/2014/main" id="{C45C1DA0-E1BB-4F70-8C40-BF5A4338B6DA}"/>
                  </a:ext>
                </a:extLst>
              </p:cNvPr>
              <p:cNvSpPr>
                <a:spLocks/>
              </p:cNvSpPr>
              <p:nvPr/>
            </p:nvSpPr>
            <p:spPr bwMode="auto">
              <a:xfrm>
                <a:off x="8923856" y="1197278"/>
                <a:ext cx="24147" cy="25872"/>
              </a:xfrm>
              <a:custGeom>
                <a:avLst/>
                <a:gdLst>
                  <a:gd name="T0" fmla="*/ 8 w 28"/>
                  <a:gd name="T1" fmla="*/ 28 h 30"/>
                  <a:gd name="T2" fmla="*/ 4 w 28"/>
                  <a:gd name="T3" fmla="*/ 26 h 30"/>
                  <a:gd name="T4" fmla="*/ 0 w 28"/>
                  <a:gd name="T5" fmla="*/ 26 h 30"/>
                  <a:gd name="T6" fmla="*/ 0 w 28"/>
                  <a:gd name="T7" fmla="*/ 21 h 30"/>
                  <a:gd name="T8" fmla="*/ 0 w 28"/>
                  <a:gd name="T9" fmla="*/ 19 h 30"/>
                  <a:gd name="T10" fmla="*/ 0 w 28"/>
                  <a:gd name="T11" fmla="*/ 15 h 30"/>
                  <a:gd name="T12" fmla="*/ 2 w 28"/>
                  <a:gd name="T13" fmla="*/ 13 h 30"/>
                  <a:gd name="T14" fmla="*/ 4 w 28"/>
                  <a:gd name="T15" fmla="*/ 11 h 30"/>
                  <a:gd name="T16" fmla="*/ 8 w 28"/>
                  <a:gd name="T17" fmla="*/ 6 h 30"/>
                  <a:gd name="T18" fmla="*/ 9 w 28"/>
                  <a:gd name="T19" fmla="*/ 4 h 30"/>
                  <a:gd name="T20" fmla="*/ 17 w 28"/>
                  <a:gd name="T21" fmla="*/ 0 h 30"/>
                  <a:gd name="T22" fmla="*/ 19 w 28"/>
                  <a:gd name="T23" fmla="*/ 2 h 30"/>
                  <a:gd name="T24" fmla="*/ 21 w 28"/>
                  <a:gd name="T25" fmla="*/ 6 h 30"/>
                  <a:gd name="T26" fmla="*/ 23 w 28"/>
                  <a:gd name="T27" fmla="*/ 7 h 30"/>
                  <a:gd name="T28" fmla="*/ 25 w 28"/>
                  <a:gd name="T29" fmla="*/ 11 h 30"/>
                  <a:gd name="T30" fmla="*/ 28 w 28"/>
                  <a:gd name="T31" fmla="*/ 15 h 30"/>
                  <a:gd name="T32" fmla="*/ 28 w 28"/>
                  <a:gd name="T33" fmla="*/ 19 h 30"/>
                  <a:gd name="T34" fmla="*/ 26 w 28"/>
                  <a:gd name="T35" fmla="*/ 21 h 30"/>
                  <a:gd name="T36" fmla="*/ 25 w 28"/>
                  <a:gd name="T37" fmla="*/ 22 h 30"/>
                  <a:gd name="T38" fmla="*/ 19 w 28"/>
                  <a:gd name="T39" fmla="*/ 28 h 30"/>
                  <a:gd name="T40" fmla="*/ 17 w 28"/>
                  <a:gd name="T41" fmla="*/ 30 h 30"/>
                  <a:gd name="T42" fmla="*/ 13 w 28"/>
                  <a:gd name="T43" fmla="*/ 30 h 30"/>
                  <a:gd name="T44" fmla="*/ 8 w 28"/>
                  <a:gd name="T4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0">
                    <a:moveTo>
                      <a:pt x="8" y="28"/>
                    </a:moveTo>
                    <a:lnTo>
                      <a:pt x="4" y="26"/>
                    </a:lnTo>
                    <a:lnTo>
                      <a:pt x="0" y="26"/>
                    </a:lnTo>
                    <a:lnTo>
                      <a:pt x="0" y="21"/>
                    </a:lnTo>
                    <a:lnTo>
                      <a:pt x="0" y="19"/>
                    </a:lnTo>
                    <a:lnTo>
                      <a:pt x="0" y="15"/>
                    </a:lnTo>
                    <a:lnTo>
                      <a:pt x="2" y="13"/>
                    </a:lnTo>
                    <a:lnTo>
                      <a:pt x="4" y="11"/>
                    </a:lnTo>
                    <a:lnTo>
                      <a:pt x="8" y="6"/>
                    </a:lnTo>
                    <a:lnTo>
                      <a:pt x="9" y="4"/>
                    </a:lnTo>
                    <a:lnTo>
                      <a:pt x="17" y="0"/>
                    </a:lnTo>
                    <a:lnTo>
                      <a:pt x="19" y="2"/>
                    </a:lnTo>
                    <a:lnTo>
                      <a:pt x="21" y="6"/>
                    </a:lnTo>
                    <a:lnTo>
                      <a:pt x="23" y="7"/>
                    </a:lnTo>
                    <a:lnTo>
                      <a:pt x="25" y="11"/>
                    </a:lnTo>
                    <a:lnTo>
                      <a:pt x="28" y="15"/>
                    </a:lnTo>
                    <a:lnTo>
                      <a:pt x="28" y="19"/>
                    </a:lnTo>
                    <a:lnTo>
                      <a:pt x="26" y="21"/>
                    </a:lnTo>
                    <a:lnTo>
                      <a:pt x="25" y="22"/>
                    </a:lnTo>
                    <a:lnTo>
                      <a:pt x="19" y="28"/>
                    </a:lnTo>
                    <a:lnTo>
                      <a:pt x="17" y="30"/>
                    </a:lnTo>
                    <a:lnTo>
                      <a:pt x="13" y="30"/>
                    </a:lnTo>
                    <a:lnTo>
                      <a:pt x="8" y="28"/>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09" name="Freeform 110">
                <a:extLst>
                  <a:ext uri="{FF2B5EF4-FFF2-40B4-BE49-F238E27FC236}">
                    <a16:creationId xmlns:a16="http://schemas.microsoft.com/office/drawing/2014/main" id="{D22E86E7-B283-4CED-840F-3DA209E210C3}"/>
                  </a:ext>
                </a:extLst>
              </p:cNvPr>
              <p:cNvSpPr>
                <a:spLocks/>
              </p:cNvSpPr>
              <p:nvPr/>
            </p:nvSpPr>
            <p:spPr bwMode="auto">
              <a:xfrm>
                <a:off x="8960939" y="1475832"/>
                <a:ext cx="12936" cy="25872"/>
              </a:xfrm>
              <a:custGeom>
                <a:avLst/>
                <a:gdLst>
                  <a:gd name="T0" fmla="*/ 4 w 15"/>
                  <a:gd name="T1" fmla="*/ 26 h 30"/>
                  <a:gd name="T2" fmla="*/ 2 w 15"/>
                  <a:gd name="T3" fmla="*/ 24 h 30"/>
                  <a:gd name="T4" fmla="*/ 0 w 15"/>
                  <a:gd name="T5" fmla="*/ 21 h 30"/>
                  <a:gd name="T6" fmla="*/ 0 w 15"/>
                  <a:gd name="T7" fmla="*/ 17 h 30"/>
                  <a:gd name="T8" fmla="*/ 2 w 15"/>
                  <a:gd name="T9" fmla="*/ 11 h 30"/>
                  <a:gd name="T10" fmla="*/ 4 w 15"/>
                  <a:gd name="T11" fmla="*/ 7 h 30"/>
                  <a:gd name="T12" fmla="*/ 4 w 15"/>
                  <a:gd name="T13" fmla="*/ 4 h 30"/>
                  <a:gd name="T14" fmla="*/ 6 w 15"/>
                  <a:gd name="T15" fmla="*/ 2 h 30"/>
                  <a:gd name="T16" fmla="*/ 10 w 15"/>
                  <a:gd name="T17" fmla="*/ 0 h 30"/>
                  <a:gd name="T18" fmla="*/ 13 w 15"/>
                  <a:gd name="T19" fmla="*/ 0 h 30"/>
                  <a:gd name="T20" fmla="*/ 13 w 15"/>
                  <a:gd name="T21" fmla="*/ 13 h 30"/>
                  <a:gd name="T22" fmla="*/ 15 w 15"/>
                  <a:gd name="T23" fmla="*/ 17 h 30"/>
                  <a:gd name="T24" fmla="*/ 15 w 15"/>
                  <a:gd name="T25" fmla="*/ 21 h 30"/>
                  <a:gd name="T26" fmla="*/ 15 w 15"/>
                  <a:gd name="T27" fmla="*/ 24 h 30"/>
                  <a:gd name="T28" fmla="*/ 13 w 15"/>
                  <a:gd name="T29" fmla="*/ 28 h 30"/>
                  <a:gd name="T30" fmla="*/ 12 w 15"/>
                  <a:gd name="T31" fmla="*/ 30 h 30"/>
                  <a:gd name="T32" fmla="*/ 8 w 15"/>
                  <a:gd name="T33" fmla="*/ 28 h 30"/>
                  <a:gd name="T34" fmla="*/ 4 w 15"/>
                  <a:gd name="T35" fmla="*/ 26 h 30"/>
                  <a:gd name="T36" fmla="*/ 4 w 15"/>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30">
                    <a:moveTo>
                      <a:pt x="4" y="26"/>
                    </a:moveTo>
                    <a:lnTo>
                      <a:pt x="2" y="24"/>
                    </a:lnTo>
                    <a:lnTo>
                      <a:pt x="0" y="21"/>
                    </a:lnTo>
                    <a:lnTo>
                      <a:pt x="0" y="17"/>
                    </a:lnTo>
                    <a:lnTo>
                      <a:pt x="2" y="11"/>
                    </a:lnTo>
                    <a:lnTo>
                      <a:pt x="4" y="7"/>
                    </a:lnTo>
                    <a:lnTo>
                      <a:pt x="4" y="4"/>
                    </a:lnTo>
                    <a:lnTo>
                      <a:pt x="6" y="2"/>
                    </a:lnTo>
                    <a:lnTo>
                      <a:pt x="10" y="0"/>
                    </a:lnTo>
                    <a:lnTo>
                      <a:pt x="13" y="0"/>
                    </a:lnTo>
                    <a:lnTo>
                      <a:pt x="13" y="13"/>
                    </a:lnTo>
                    <a:lnTo>
                      <a:pt x="15" y="17"/>
                    </a:lnTo>
                    <a:lnTo>
                      <a:pt x="15" y="21"/>
                    </a:lnTo>
                    <a:lnTo>
                      <a:pt x="15" y="24"/>
                    </a:lnTo>
                    <a:lnTo>
                      <a:pt x="13" y="28"/>
                    </a:lnTo>
                    <a:lnTo>
                      <a:pt x="12" y="30"/>
                    </a:lnTo>
                    <a:lnTo>
                      <a:pt x="8" y="28"/>
                    </a:lnTo>
                    <a:lnTo>
                      <a:pt x="4" y="26"/>
                    </a:lnTo>
                    <a:lnTo>
                      <a:pt x="4" y="2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0" name="Freeform 111">
                <a:extLst>
                  <a:ext uri="{FF2B5EF4-FFF2-40B4-BE49-F238E27FC236}">
                    <a16:creationId xmlns:a16="http://schemas.microsoft.com/office/drawing/2014/main" id="{A019B591-3973-4169-8540-72A596D35BEA}"/>
                  </a:ext>
                </a:extLst>
              </p:cNvPr>
              <p:cNvSpPr>
                <a:spLocks/>
              </p:cNvSpPr>
              <p:nvPr/>
            </p:nvSpPr>
            <p:spPr bwMode="auto">
              <a:xfrm>
                <a:off x="8897984" y="1430125"/>
                <a:ext cx="69854" cy="43982"/>
              </a:xfrm>
              <a:custGeom>
                <a:avLst/>
                <a:gdLst>
                  <a:gd name="T0" fmla="*/ 64 w 81"/>
                  <a:gd name="T1" fmla="*/ 51 h 51"/>
                  <a:gd name="T2" fmla="*/ 62 w 81"/>
                  <a:gd name="T3" fmla="*/ 49 h 51"/>
                  <a:gd name="T4" fmla="*/ 56 w 81"/>
                  <a:gd name="T5" fmla="*/ 49 h 51"/>
                  <a:gd name="T6" fmla="*/ 53 w 81"/>
                  <a:gd name="T7" fmla="*/ 51 h 51"/>
                  <a:gd name="T8" fmla="*/ 47 w 81"/>
                  <a:gd name="T9" fmla="*/ 47 h 51"/>
                  <a:gd name="T10" fmla="*/ 38 w 81"/>
                  <a:gd name="T11" fmla="*/ 51 h 51"/>
                  <a:gd name="T12" fmla="*/ 30 w 81"/>
                  <a:gd name="T13" fmla="*/ 47 h 51"/>
                  <a:gd name="T14" fmla="*/ 23 w 81"/>
                  <a:gd name="T15" fmla="*/ 47 h 51"/>
                  <a:gd name="T16" fmla="*/ 23 w 81"/>
                  <a:gd name="T17" fmla="*/ 42 h 51"/>
                  <a:gd name="T18" fmla="*/ 15 w 81"/>
                  <a:gd name="T19" fmla="*/ 34 h 51"/>
                  <a:gd name="T20" fmla="*/ 11 w 81"/>
                  <a:gd name="T21" fmla="*/ 30 h 51"/>
                  <a:gd name="T22" fmla="*/ 8 w 81"/>
                  <a:gd name="T23" fmla="*/ 36 h 51"/>
                  <a:gd name="T24" fmla="*/ 2 w 81"/>
                  <a:gd name="T25" fmla="*/ 38 h 51"/>
                  <a:gd name="T26" fmla="*/ 0 w 81"/>
                  <a:gd name="T27" fmla="*/ 32 h 51"/>
                  <a:gd name="T28" fmla="*/ 4 w 81"/>
                  <a:gd name="T29" fmla="*/ 21 h 51"/>
                  <a:gd name="T30" fmla="*/ 8 w 81"/>
                  <a:gd name="T31" fmla="*/ 17 h 51"/>
                  <a:gd name="T32" fmla="*/ 15 w 81"/>
                  <a:gd name="T33" fmla="*/ 23 h 51"/>
                  <a:gd name="T34" fmla="*/ 24 w 81"/>
                  <a:gd name="T35" fmla="*/ 19 h 51"/>
                  <a:gd name="T36" fmla="*/ 30 w 81"/>
                  <a:gd name="T37" fmla="*/ 19 h 51"/>
                  <a:gd name="T38" fmla="*/ 32 w 81"/>
                  <a:gd name="T39" fmla="*/ 27 h 51"/>
                  <a:gd name="T40" fmla="*/ 43 w 81"/>
                  <a:gd name="T41" fmla="*/ 28 h 51"/>
                  <a:gd name="T42" fmla="*/ 47 w 81"/>
                  <a:gd name="T43" fmla="*/ 21 h 51"/>
                  <a:gd name="T44" fmla="*/ 51 w 81"/>
                  <a:gd name="T45" fmla="*/ 17 h 51"/>
                  <a:gd name="T46" fmla="*/ 60 w 81"/>
                  <a:gd name="T47" fmla="*/ 13 h 51"/>
                  <a:gd name="T48" fmla="*/ 68 w 81"/>
                  <a:gd name="T49" fmla="*/ 4 h 51"/>
                  <a:gd name="T50" fmla="*/ 73 w 81"/>
                  <a:gd name="T51" fmla="*/ 0 h 51"/>
                  <a:gd name="T52" fmla="*/ 73 w 81"/>
                  <a:gd name="T53" fmla="*/ 4 h 51"/>
                  <a:gd name="T54" fmla="*/ 75 w 81"/>
                  <a:gd name="T55" fmla="*/ 8 h 51"/>
                  <a:gd name="T56" fmla="*/ 81 w 81"/>
                  <a:gd name="T57" fmla="*/ 12 h 51"/>
                  <a:gd name="T58" fmla="*/ 79 w 81"/>
                  <a:gd name="T59" fmla="*/ 19 h 51"/>
                  <a:gd name="T60" fmla="*/ 70 w 81"/>
                  <a:gd name="T61" fmla="*/ 23 h 51"/>
                  <a:gd name="T62" fmla="*/ 70 w 81"/>
                  <a:gd name="T63" fmla="*/ 32 h 51"/>
                  <a:gd name="T64" fmla="*/ 73 w 81"/>
                  <a:gd name="T65" fmla="*/ 42 h 51"/>
                  <a:gd name="T66" fmla="*/ 70 w 81"/>
                  <a:gd name="T67" fmla="*/ 47 h 51"/>
                  <a:gd name="T68" fmla="*/ 64 w 81"/>
                  <a:gd name="T6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51">
                    <a:moveTo>
                      <a:pt x="64" y="49"/>
                    </a:moveTo>
                    <a:lnTo>
                      <a:pt x="64" y="51"/>
                    </a:lnTo>
                    <a:lnTo>
                      <a:pt x="62" y="51"/>
                    </a:lnTo>
                    <a:lnTo>
                      <a:pt x="62" y="49"/>
                    </a:lnTo>
                    <a:lnTo>
                      <a:pt x="60" y="47"/>
                    </a:lnTo>
                    <a:lnTo>
                      <a:pt x="56" y="49"/>
                    </a:lnTo>
                    <a:lnTo>
                      <a:pt x="55" y="49"/>
                    </a:lnTo>
                    <a:lnTo>
                      <a:pt x="53" y="51"/>
                    </a:lnTo>
                    <a:lnTo>
                      <a:pt x="51" y="47"/>
                    </a:lnTo>
                    <a:lnTo>
                      <a:pt x="47" y="47"/>
                    </a:lnTo>
                    <a:lnTo>
                      <a:pt x="45" y="49"/>
                    </a:lnTo>
                    <a:lnTo>
                      <a:pt x="38" y="51"/>
                    </a:lnTo>
                    <a:lnTo>
                      <a:pt x="32" y="51"/>
                    </a:lnTo>
                    <a:lnTo>
                      <a:pt x="30" y="47"/>
                    </a:lnTo>
                    <a:lnTo>
                      <a:pt x="26" y="47"/>
                    </a:lnTo>
                    <a:lnTo>
                      <a:pt x="23" y="47"/>
                    </a:lnTo>
                    <a:lnTo>
                      <a:pt x="19" y="45"/>
                    </a:lnTo>
                    <a:lnTo>
                      <a:pt x="23" y="42"/>
                    </a:lnTo>
                    <a:lnTo>
                      <a:pt x="17" y="36"/>
                    </a:lnTo>
                    <a:lnTo>
                      <a:pt x="15" y="34"/>
                    </a:lnTo>
                    <a:lnTo>
                      <a:pt x="15" y="30"/>
                    </a:lnTo>
                    <a:lnTo>
                      <a:pt x="11" y="30"/>
                    </a:lnTo>
                    <a:lnTo>
                      <a:pt x="9" y="32"/>
                    </a:lnTo>
                    <a:lnTo>
                      <a:pt x="8" y="36"/>
                    </a:lnTo>
                    <a:lnTo>
                      <a:pt x="6" y="38"/>
                    </a:lnTo>
                    <a:lnTo>
                      <a:pt x="2" y="38"/>
                    </a:lnTo>
                    <a:lnTo>
                      <a:pt x="0" y="36"/>
                    </a:lnTo>
                    <a:lnTo>
                      <a:pt x="0" y="32"/>
                    </a:lnTo>
                    <a:lnTo>
                      <a:pt x="2" y="25"/>
                    </a:lnTo>
                    <a:lnTo>
                      <a:pt x="4" y="21"/>
                    </a:lnTo>
                    <a:lnTo>
                      <a:pt x="4" y="19"/>
                    </a:lnTo>
                    <a:lnTo>
                      <a:pt x="8" y="17"/>
                    </a:lnTo>
                    <a:lnTo>
                      <a:pt x="13" y="23"/>
                    </a:lnTo>
                    <a:lnTo>
                      <a:pt x="15" y="23"/>
                    </a:lnTo>
                    <a:lnTo>
                      <a:pt x="23" y="21"/>
                    </a:lnTo>
                    <a:lnTo>
                      <a:pt x="24" y="19"/>
                    </a:lnTo>
                    <a:lnTo>
                      <a:pt x="28" y="15"/>
                    </a:lnTo>
                    <a:lnTo>
                      <a:pt x="30" y="19"/>
                    </a:lnTo>
                    <a:lnTo>
                      <a:pt x="30" y="23"/>
                    </a:lnTo>
                    <a:lnTo>
                      <a:pt x="32" y="27"/>
                    </a:lnTo>
                    <a:lnTo>
                      <a:pt x="34" y="28"/>
                    </a:lnTo>
                    <a:lnTo>
                      <a:pt x="43" y="28"/>
                    </a:lnTo>
                    <a:lnTo>
                      <a:pt x="45" y="25"/>
                    </a:lnTo>
                    <a:lnTo>
                      <a:pt x="47" y="21"/>
                    </a:lnTo>
                    <a:lnTo>
                      <a:pt x="47" y="19"/>
                    </a:lnTo>
                    <a:lnTo>
                      <a:pt x="51" y="17"/>
                    </a:lnTo>
                    <a:lnTo>
                      <a:pt x="55" y="17"/>
                    </a:lnTo>
                    <a:lnTo>
                      <a:pt x="60" y="13"/>
                    </a:lnTo>
                    <a:lnTo>
                      <a:pt x="66" y="6"/>
                    </a:lnTo>
                    <a:lnTo>
                      <a:pt x="68" y="4"/>
                    </a:lnTo>
                    <a:lnTo>
                      <a:pt x="71" y="0"/>
                    </a:lnTo>
                    <a:lnTo>
                      <a:pt x="73" y="0"/>
                    </a:lnTo>
                    <a:lnTo>
                      <a:pt x="75" y="2"/>
                    </a:lnTo>
                    <a:lnTo>
                      <a:pt x="73" y="4"/>
                    </a:lnTo>
                    <a:lnTo>
                      <a:pt x="73" y="8"/>
                    </a:lnTo>
                    <a:lnTo>
                      <a:pt x="75" y="8"/>
                    </a:lnTo>
                    <a:lnTo>
                      <a:pt x="79" y="10"/>
                    </a:lnTo>
                    <a:lnTo>
                      <a:pt x="81" y="12"/>
                    </a:lnTo>
                    <a:lnTo>
                      <a:pt x="81" y="17"/>
                    </a:lnTo>
                    <a:lnTo>
                      <a:pt x="79" y="19"/>
                    </a:lnTo>
                    <a:lnTo>
                      <a:pt x="73" y="21"/>
                    </a:lnTo>
                    <a:lnTo>
                      <a:pt x="70" y="23"/>
                    </a:lnTo>
                    <a:lnTo>
                      <a:pt x="68" y="27"/>
                    </a:lnTo>
                    <a:lnTo>
                      <a:pt x="70" y="32"/>
                    </a:lnTo>
                    <a:lnTo>
                      <a:pt x="71" y="36"/>
                    </a:lnTo>
                    <a:lnTo>
                      <a:pt x="73" y="42"/>
                    </a:lnTo>
                    <a:lnTo>
                      <a:pt x="71" y="44"/>
                    </a:lnTo>
                    <a:lnTo>
                      <a:pt x="70" y="47"/>
                    </a:lnTo>
                    <a:lnTo>
                      <a:pt x="66" y="49"/>
                    </a:lnTo>
                    <a:lnTo>
                      <a:pt x="64" y="4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1" name="Freeform 112">
                <a:extLst>
                  <a:ext uri="{FF2B5EF4-FFF2-40B4-BE49-F238E27FC236}">
                    <a16:creationId xmlns:a16="http://schemas.microsoft.com/office/drawing/2014/main" id="{4C18A1D2-6709-4603-9DBD-52DC07E0B366}"/>
                  </a:ext>
                </a:extLst>
              </p:cNvPr>
              <p:cNvSpPr>
                <a:spLocks/>
              </p:cNvSpPr>
              <p:nvPr/>
            </p:nvSpPr>
            <p:spPr bwMode="auto">
              <a:xfrm>
                <a:off x="8866938" y="1433575"/>
                <a:ext cx="11211" cy="24147"/>
              </a:xfrm>
              <a:custGeom>
                <a:avLst/>
                <a:gdLst>
                  <a:gd name="T0" fmla="*/ 2 w 13"/>
                  <a:gd name="T1" fmla="*/ 11 h 28"/>
                  <a:gd name="T2" fmla="*/ 0 w 13"/>
                  <a:gd name="T3" fmla="*/ 8 h 28"/>
                  <a:gd name="T4" fmla="*/ 2 w 13"/>
                  <a:gd name="T5" fmla="*/ 4 h 28"/>
                  <a:gd name="T6" fmla="*/ 2 w 13"/>
                  <a:gd name="T7" fmla="*/ 2 h 28"/>
                  <a:gd name="T8" fmla="*/ 6 w 13"/>
                  <a:gd name="T9" fmla="*/ 0 h 28"/>
                  <a:gd name="T10" fmla="*/ 10 w 13"/>
                  <a:gd name="T11" fmla="*/ 2 h 28"/>
                  <a:gd name="T12" fmla="*/ 12 w 13"/>
                  <a:gd name="T13" fmla="*/ 4 h 28"/>
                  <a:gd name="T14" fmla="*/ 13 w 13"/>
                  <a:gd name="T15" fmla="*/ 13 h 28"/>
                  <a:gd name="T16" fmla="*/ 13 w 13"/>
                  <a:gd name="T17" fmla="*/ 17 h 28"/>
                  <a:gd name="T18" fmla="*/ 12 w 13"/>
                  <a:gd name="T19" fmla="*/ 21 h 28"/>
                  <a:gd name="T20" fmla="*/ 6 w 13"/>
                  <a:gd name="T21" fmla="*/ 24 h 28"/>
                  <a:gd name="T22" fmla="*/ 6 w 13"/>
                  <a:gd name="T23" fmla="*/ 28 h 28"/>
                  <a:gd name="T24" fmla="*/ 4 w 13"/>
                  <a:gd name="T25" fmla="*/ 28 h 28"/>
                  <a:gd name="T26" fmla="*/ 2 w 13"/>
                  <a:gd name="T27" fmla="*/ 24 h 28"/>
                  <a:gd name="T28" fmla="*/ 2 w 13"/>
                  <a:gd name="T29" fmla="*/ 15 h 28"/>
                  <a:gd name="T30" fmla="*/ 2 w 13"/>
                  <a:gd name="T3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8">
                    <a:moveTo>
                      <a:pt x="2" y="11"/>
                    </a:moveTo>
                    <a:lnTo>
                      <a:pt x="0" y="8"/>
                    </a:lnTo>
                    <a:lnTo>
                      <a:pt x="2" y="4"/>
                    </a:lnTo>
                    <a:lnTo>
                      <a:pt x="2" y="2"/>
                    </a:lnTo>
                    <a:lnTo>
                      <a:pt x="6" y="0"/>
                    </a:lnTo>
                    <a:lnTo>
                      <a:pt x="10" y="2"/>
                    </a:lnTo>
                    <a:lnTo>
                      <a:pt x="12" y="4"/>
                    </a:lnTo>
                    <a:lnTo>
                      <a:pt x="13" y="13"/>
                    </a:lnTo>
                    <a:lnTo>
                      <a:pt x="13" y="17"/>
                    </a:lnTo>
                    <a:lnTo>
                      <a:pt x="12" y="21"/>
                    </a:lnTo>
                    <a:lnTo>
                      <a:pt x="6" y="24"/>
                    </a:lnTo>
                    <a:lnTo>
                      <a:pt x="6" y="28"/>
                    </a:lnTo>
                    <a:lnTo>
                      <a:pt x="4" y="28"/>
                    </a:lnTo>
                    <a:lnTo>
                      <a:pt x="2" y="24"/>
                    </a:lnTo>
                    <a:lnTo>
                      <a:pt x="2" y="15"/>
                    </a:lnTo>
                    <a:lnTo>
                      <a:pt x="2"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2" name="Freeform 113">
                <a:extLst>
                  <a:ext uri="{FF2B5EF4-FFF2-40B4-BE49-F238E27FC236}">
                    <a16:creationId xmlns:a16="http://schemas.microsoft.com/office/drawing/2014/main" id="{2D6D2896-4597-4A44-9EAB-1D7F066353A8}"/>
                  </a:ext>
                </a:extLst>
              </p:cNvPr>
              <p:cNvSpPr>
                <a:spLocks/>
              </p:cNvSpPr>
              <p:nvPr/>
            </p:nvSpPr>
            <p:spPr bwMode="auto">
              <a:xfrm>
                <a:off x="8849690" y="1446511"/>
                <a:ext cx="13798" cy="14661"/>
              </a:xfrm>
              <a:custGeom>
                <a:avLst/>
                <a:gdLst>
                  <a:gd name="T0" fmla="*/ 3 w 16"/>
                  <a:gd name="T1" fmla="*/ 11 h 17"/>
                  <a:gd name="T2" fmla="*/ 1 w 16"/>
                  <a:gd name="T3" fmla="*/ 9 h 17"/>
                  <a:gd name="T4" fmla="*/ 0 w 16"/>
                  <a:gd name="T5" fmla="*/ 6 h 17"/>
                  <a:gd name="T6" fmla="*/ 1 w 16"/>
                  <a:gd name="T7" fmla="*/ 2 h 17"/>
                  <a:gd name="T8" fmla="*/ 3 w 16"/>
                  <a:gd name="T9" fmla="*/ 0 h 17"/>
                  <a:gd name="T10" fmla="*/ 11 w 16"/>
                  <a:gd name="T11" fmla="*/ 0 h 17"/>
                  <a:gd name="T12" fmla="*/ 15 w 16"/>
                  <a:gd name="T13" fmla="*/ 0 h 17"/>
                  <a:gd name="T14" fmla="*/ 15 w 16"/>
                  <a:gd name="T15" fmla="*/ 4 h 17"/>
                  <a:gd name="T16" fmla="*/ 16 w 16"/>
                  <a:gd name="T17" fmla="*/ 8 h 17"/>
                  <a:gd name="T18" fmla="*/ 15 w 16"/>
                  <a:gd name="T19" fmla="*/ 11 h 17"/>
                  <a:gd name="T20" fmla="*/ 13 w 16"/>
                  <a:gd name="T21" fmla="*/ 13 h 17"/>
                  <a:gd name="T22" fmla="*/ 9 w 16"/>
                  <a:gd name="T23" fmla="*/ 15 h 17"/>
                  <a:gd name="T24" fmla="*/ 7 w 16"/>
                  <a:gd name="T25" fmla="*/ 17 h 17"/>
                  <a:gd name="T26" fmla="*/ 3 w 16"/>
                  <a:gd name="T27" fmla="*/ 17 h 17"/>
                  <a:gd name="T28" fmla="*/ 1 w 16"/>
                  <a:gd name="T29" fmla="*/ 13 h 17"/>
                  <a:gd name="T30" fmla="*/ 3 w 16"/>
                  <a:gd name="T3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7">
                    <a:moveTo>
                      <a:pt x="3" y="11"/>
                    </a:moveTo>
                    <a:lnTo>
                      <a:pt x="1" y="9"/>
                    </a:lnTo>
                    <a:lnTo>
                      <a:pt x="0" y="6"/>
                    </a:lnTo>
                    <a:lnTo>
                      <a:pt x="1" y="2"/>
                    </a:lnTo>
                    <a:lnTo>
                      <a:pt x="3" y="0"/>
                    </a:lnTo>
                    <a:lnTo>
                      <a:pt x="11" y="0"/>
                    </a:lnTo>
                    <a:lnTo>
                      <a:pt x="15" y="0"/>
                    </a:lnTo>
                    <a:lnTo>
                      <a:pt x="15" y="4"/>
                    </a:lnTo>
                    <a:lnTo>
                      <a:pt x="16" y="8"/>
                    </a:lnTo>
                    <a:lnTo>
                      <a:pt x="15" y="11"/>
                    </a:lnTo>
                    <a:lnTo>
                      <a:pt x="13" y="13"/>
                    </a:lnTo>
                    <a:lnTo>
                      <a:pt x="9" y="15"/>
                    </a:lnTo>
                    <a:lnTo>
                      <a:pt x="7" y="17"/>
                    </a:lnTo>
                    <a:lnTo>
                      <a:pt x="3" y="17"/>
                    </a:lnTo>
                    <a:lnTo>
                      <a:pt x="1" y="13"/>
                    </a:lnTo>
                    <a:lnTo>
                      <a:pt x="3"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3" name="Freeform 114">
                <a:extLst>
                  <a:ext uri="{FF2B5EF4-FFF2-40B4-BE49-F238E27FC236}">
                    <a16:creationId xmlns:a16="http://schemas.microsoft.com/office/drawing/2014/main" id="{DDAD4FE0-B92D-4276-ACDF-A96BE7889C0B}"/>
                  </a:ext>
                </a:extLst>
              </p:cNvPr>
              <p:cNvSpPr>
                <a:spLocks/>
              </p:cNvSpPr>
              <p:nvPr/>
            </p:nvSpPr>
            <p:spPr bwMode="auto">
              <a:xfrm>
                <a:off x="8863489" y="1376657"/>
                <a:ext cx="5174" cy="8624"/>
              </a:xfrm>
              <a:custGeom>
                <a:avLst/>
                <a:gdLst>
                  <a:gd name="T0" fmla="*/ 0 w 6"/>
                  <a:gd name="T1" fmla="*/ 4 h 10"/>
                  <a:gd name="T2" fmla="*/ 0 w 6"/>
                  <a:gd name="T3" fmla="*/ 2 h 10"/>
                  <a:gd name="T4" fmla="*/ 4 w 6"/>
                  <a:gd name="T5" fmla="*/ 0 h 10"/>
                  <a:gd name="T6" fmla="*/ 4 w 6"/>
                  <a:gd name="T7" fmla="*/ 4 h 10"/>
                  <a:gd name="T8" fmla="*/ 6 w 6"/>
                  <a:gd name="T9" fmla="*/ 6 h 10"/>
                  <a:gd name="T10" fmla="*/ 4 w 6"/>
                  <a:gd name="T11" fmla="*/ 10 h 10"/>
                  <a:gd name="T12" fmla="*/ 0 w 6"/>
                  <a:gd name="T13" fmla="*/ 10 h 10"/>
                  <a:gd name="T14" fmla="*/ 0 w 6"/>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0" y="4"/>
                    </a:moveTo>
                    <a:lnTo>
                      <a:pt x="0" y="2"/>
                    </a:lnTo>
                    <a:lnTo>
                      <a:pt x="4" y="0"/>
                    </a:lnTo>
                    <a:lnTo>
                      <a:pt x="4" y="4"/>
                    </a:lnTo>
                    <a:lnTo>
                      <a:pt x="6" y="6"/>
                    </a:lnTo>
                    <a:lnTo>
                      <a:pt x="4" y="10"/>
                    </a:lnTo>
                    <a:lnTo>
                      <a:pt x="0" y="10"/>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4" name="Freeform 115">
                <a:extLst>
                  <a:ext uri="{FF2B5EF4-FFF2-40B4-BE49-F238E27FC236}">
                    <a16:creationId xmlns:a16="http://schemas.microsoft.com/office/drawing/2014/main" id="{4F7F3FF9-2DFD-42D5-BF31-CD029A610E54}"/>
                  </a:ext>
                </a:extLst>
              </p:cNvPr>
              <p:cNvSpPr>
                <a:spLocks/>
              </p:cNvSpPr>
              <p:nvPr/>
            </p:nvSpPr>
            <p:spPr bwMode="auto">
              <a:xfrm>
                <a:off x="8844516" y="1289555"/>
                <a:ext cx="20697" cy="29321"/>
              </a:xfrm>
              <a:custGeom>
                <a:avLst/>
                <a:gdLst>
                  <a:gd name="T0" fmla="*/ 4 w 24"/>
                  <a:gd name="T1" fmla="*/ 24 h 34"/>
                  <a:gd name="T2" fmla="*/ 6 w 24"/>
                  <a:gd name="T3" fmla="*/ 23 h 34"/>
                  <a:gd name="T4" fmla="*/ 6 w 24"/>
                  <a:gd name="T5" fmla="*/ 19 h 34"/>
                  <a:gd name="T6" fmla="*/ 4 w 24"/>
                  <a:gd name="T7" fmla="*/ 17 h 34"/>
                  <a:gd name="T8" fmla="*/ 4 w 24"/>
                  <a:gd name="T9" fmla="*/ 13 h 34"/>
                  <a:gd name="T10" fmla="*/ 2 w 24"/>
                  <a:gd name="T11" fmla="*/ 6 h 34"/>
                  <a:gd name="T12" fmla="*/ 4 w 24"/>
                  <a:gd name="T13" fmla="*/ 2 h 34"/>
                  <a:gd name="T14" fmla="*/ 6 w 24"/>
                  <a:gd name="T15" fmla="*/ 0 h 34"/>
                  <a:gd name="T16" fmla="*/ 9 w 24"/>
                  <a:gd name="T17" fmla="*/ 0 h 34"/>
                  <a:gd name="T18" fmla="*/ 11 w 24"/>
                  <a:gd name="T19" fmla="*/ 0 h 34"/>
                  <a:gd name="T20" fmla="*/ 15 w 24"/>
                  <a:gd name="T21" fmla="*/ 2 h 34"/>
                  <a:gd name="T22" fmla="*/ 17 w 24"/>
                  <a:gd name="T23" fmla="*/ 4 h 34"/>
                  <a:gd name="T24" fmla="*/ 19 w 24"/>
                  <a:gd name="T25" fmla="*/ 7 h 34"/>
                  <a:gd name="T26" fmla="*/ 22 w 24"/>
                  <a:gd name="T27" fmla="*/ 17 h 34"/>
                  <a:gd name="T28" fmla="*/ 22 w 24"/>
                  <a:gd name="T29" fmla="*/ 26 h 34"/>
                  <a:gd name="T30" fmla="*/ 24 w 24"/>
                  <a:gd name="T31" fmla="*/ 30 h 34"/>
                  <a:gd name="T32" fmla="*/ 21 w 24"/>
                  <a:gd name="T33" fmla="*/ 30 h 34"/>
                  <a:gd name="T34" fmla="*/ 19 w 24"/>
                  <a:gd name="T35" fmla="*/ 32 h 34"/>
                  <a:gd name="T36" fmla="*/ 15 w 24"/>
                  <a:gd name="T37" fmla="*/ 32 h 34"/>
                  <a:gd name="T38" fmla="*/ 11 w 24"/>
                  <a:gd name="T39" fmla="*/ 32 h 34"/>
                  <a:gd name="T40" fmla="*/ 7 w 24"/>
                  <a:gd name="T41" fmla="*/ 34 h 34"/>
                  <a:gd name="T42" fmla="*/ 2 w 24"/>
                  <a:gd name="T43" fmla="*/ 34 h 34"/>
                  <a:gd name="T44" fmla="*/ 0 w 24"/>
                  <a:gd name="T45" fmla="*/ 32 h 34"/>
                  <a:gd name="T46" fmla="*/ 0 w 24"/>
                  <a:gd name="T47" fmla="*/ 30 h 34"/>
                  <a:gd name="T48" fmla="*/ 4 w 24"/>
                  <a:gd name="T4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4">
                    <a:moveTo>
                      <a:pt x="4" y="24"/>
                    </a:moveTo>
                    <a:lnTo>
                      <a:pt x="6" y="23"/>
                    </a:lnTo>
                    <a:lnTo>
                      <a:pt x="6" y="19"/>
                    </a:lnTo>
                    <a:lnTo>
                      <a:pt x="4" y="17"/>
                    </a:lnTo>
                    <a:lnTo>
                      <a:pt x="4" y="13"/>
                    </a:lnTo>
                    <a:lnTo>
                      <a:pt x="2" y="6"/>
                    </a:lnTo>
                    <a:lnTo>
                      <a:pt x="4" y="2"/>
                    </a:lnTo>
                    <a:lnTo>
                      <a:pt x="6" y="0"/>
                    </a:lnTo>
                    <a:lnTo>
                      <a:pt x="9" y="0"/>
                    </a:lnTo>
                    <a:lnTo>
                      <a:pt x="11" y="0"/>
                    </a:lnTo>
                    <a:lnTo>
                      <a:pt x="15" y="2"/>
                    </a:lnTo>
                    <a:lnTo>
                      <a:pt x="17" y="4"/>
                    </a:lnTo>
                    <a:lnTo>
                      <a:pt x="19" y="7"/>
                    </a:lnTo>
                    <a:lnTo>
                      <a:pt x="22" y="17"/>
                    </a:lnTo>
                    <a:lnTo>
                      <a:pt x="22" y="26"/>
                    </a:lnTo>
                    <a:lnTo>
                      <a:pt x="24" y="30"/>
                    </a:lnTo>
                    <a:lnTo>
                      <a:pt x="21" y="30"/>
                    </a:lnTo>
                    <a:lnTo>
                      <a:pt x="19" y="32"/>
                    </a:lnTo>
                    <a:lnTo>
                      <a:pt x="15" y="32"/>
                    </a:lnTo>
                    <a:lnTo>
                      <a:pt x="11" y="32"/>
                    </a:lnTo>
                    <a:lnTo>
                      <a:pt x="7" y="34"/>
                    </a:lnTo>
                    <a:lnTo>
                      <a:pt x="2" y="34"/>
                    </a:lnTo>
                    <a:lnTo>
                      <a:pt x="0" y="32"/>
                    </a:lnTo>
                    <a:lnTo>
                      <a:pt x="0" y="30"/>
                    </a:lnTo>
                    <a:lnTo>
                      <a:pt x="4" y="2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5" name="Freeform 116">
                <a:extLst>
                  <a:ext uri="{FF2B5EF4-FFF2-40B4-BE49-F238E27FC236}">
                    <a16:creationId xmlns:a16="http://schemas.microsoft.com/office/drawing/2014/main" id="{743DB34A-2AA4-44E4-AFD4-C61764C6558C}"/>
                  </a:ext>
                </a:extLst>
              </p:cNvPr>
              <p:cNvSpPr>
                <a:spLocks/>
              </p:cNvSpPr>
              <p:nvPr/>
            </p:nvSpPr>
            <p:spPr bwMode="auto">
              <a:xfrm>
                <a:off x="8089057" y="463379"/>
                <a:ext cx="682155" cy="835662"/>
              </a:xfrm>
              <a:custGeom>
                <a:avLst/>
                <a:gdLst>
                  <a:gd name="T0" fmla="*/ 744 w 791"/>
                  <a:gd name="T1" fmla="*/ 774 h 969"/>
                  <a:gd name="T2" fmla="*/ 746 w 791"/>
                  <a:gd name="T3" fmla="*/ 695 h 969"/>
                  <a:gd name="T4" fmla="*/ 680 w 791"/>
                  <a:gd name="T5" fmla="*/ 678 h 969"/>
                  <a:gd name="T6" fmla="*/ 692 w 791"/>
                  <a:gd name="T7" fmla="*/ 671 h 969"/>
                  <a:gd name="T8" fmla="*/ 748 w 791"/>
                  <a:gd name="T9" fmla="*/ 671 h 969"/>
                  <a:gd name="T10" fmla="*/ 773 w 791"/>
                  <a:gd name="T11" fmla="*/ 648 h 969"/>
                  <a:gd name="T12" fmla="*/ 748 w 791"/>
                  <a:gd name="T13" fmla="*/ 609 h 969"/>
                  <a:gd name="T14" fmla="*/ 761 w 791"/>
                  <a:gd name="T15" fmla="*/ 566 h 969"/>
                  <a:gd name="T16" fmla="*/ 722 w 791"/>
                  <a:gd name="T17" fmla="*/ 496 h 969"/>
                  <a:gd name="T18" fmla="*/ 679 w 791"/>
                  <a:gd name="T19" fmla="*/ 451 h 969"/>
                  <a:gd name="T20" fmla="*/ 694 w 791"/>
                  <a:gd name="T21" fmla="*/ 444 h 969"/>
                  <a:gd name="T22" fmla="*/ 656 w 791"/>
                  <a:gd name="T23" fmla="*/ 402 h 969"/>
                  <a:gd name="T24" fmla="*/ 600 w 791"/>
                  <a:gd name="T25" fmla="*/ 421 h 969"/>
                  <a:gd name="T26" fmla="*/ 620 w 791"/>
                  <a:gd name="T27" fmla="*/ 442 h 969"/>
                  <a:gd name="T28" fmla="*/ 573 w 791"/>
                  <a:gd name="T29" fmla="*/ 421 h 969"/>
                  <a:gd name="T30" fmla="*/ 547 w 791"/>
                  <a:gd name="T31" fmla="*/ 368 h 969"/>
                  <a:gd name="T32" fmla="*/ 596 w 791"/>
                  <a:gd name="T33" fmla="*/ 378 h 969"/>
                  <a:gd name="T34" fmla="*/ 528 w 791"/>
                  <a:gd name="T35" fmla="*/ 338 h 969"/>
                  <a:gd name="T36" fmla="*/ 462 w 791"/>
                  <a:gd name="T37" fmla="*/ 291 h 969"/>
                  <a:gd name="T38" fmla="*/ 432 w 791"/>
                  <a:gd name="T39" fmla="*/ 325 h 969"/>
                  <a:gd name="T40" fmla="*/ 423 w 791"/>
                  <a:gd name="T41" fmla="*/ 271 h 969"/>
                  <a:gd name="T42" fmla="*/ 361 w 791"/>
                  <a:gd name="T43" fmla="*/ 269 h 969"/>
                  <a:gd name="T44" fmla="*/ 312 w 791"/>
                  <a:gd name="T45" fmla="*/ 273 h 969"/>
                  <a:gd name="T46" fmla="*/ 329 w 791"/>
                  <a:gd name="T47" fmla="*/ 216 h 969"/>
                  <a:gd name="T48" fmla="*/ 289 w 791"/>
                  <a:gd name="T49" fmla="*/ 224 h 969"/>
                  <a:gd name="T50" fmla="*/ 252 w 791"/>
                  <a:gd name="T51" fmla="*/ 295 h 969"/>
                  <a:gd name="T52" fmla="*/ 224 w 791"/>
                  <a:gd name="T53" fmla="*/ 229 h 969"/>
                  <a:gd name="T54" fmla="*/ 207 w 791"/>
                  <a:gd name="T55" fmla="*/ 211 h 969"/>
                  <a:gd name="T56" fmla="*/ 150 w 791"/>
                  <a:gd name="T57" fmla="*/ 85 h 969"/>
                  <a:gd name="T58" fmla="*/ 133 w 791"/>
                  <a:gd name="T59" fmla="*/ 92 h 969"/>
                  <a:gd name="T60" fmla="*/ 105 w 791"/>
                  <a:gd name="T61" fmla="*/ 81 h 969"/>
                  <a:gd name="T62" fmla="*/ 120 w 791"/>
                  <a:gd name="T63" fmla="*/ 38 h 969"/>
                  <a:gd name="T64" fmla="*/ 146 w 791"/>
                  <a:gd name="T65" fmla="*/ 19 h 969"/>
                  <a:gd name="T66" fmla="*/ 84 w 791"/>
                  <a:gd name="T67" fmla="*/ 14 h 969"/>
                  <a:gd name="T68" fmla="*/ 2 w 791"/>
                  <a:gd name="T69" fmla="*/ 40 h 969"/>
                  <a:gd name="T70" fmla="*/ 96 w 791"/>
                  <a:gd name="T71" fmla="*/ 134 h 969"/>
                  <a:gd name="T72" fmla="*/ 193 w 791"/>
                  <a:gd name="T73" fmla="*/ 260 h 969"/>
                  <a:gd name="T74" fmla="*/ 205 w 791"/>
                  <a:gd name="T75" fmla="*/ 378 h 969"/>
                  <a:gd name="T76" fmla="*/ 224 w 791"/>
                  <a:gd name="T77" fmla="*/ 436 h 969"/>
                  <a:gd name="T78" fmla="*/ 248 w 791"/>
                  <a:gd name="T79" fmla="*/ 447 h 969"/>
                  <a:gd name="T80" fmla="*/ 280 w 791"/>
                  <a:gd name="T81" fmla="*/ 528 h 969"/>
                  <a:gd name="T82" fmla="*/ 316 w 791"/>
                  <a:gd name="T83" fmla="*/ 472 h 969"/>
                  <a:gd name="T84" fmla="*/ 366 w 791"/>
                  <a:gd name="T85" fmla="*/ 455 h 969"/>
                  <a:gd name="T86" fmla="*/ 389 w 791"/>
                  <a:gd name="T87" fmla="*/ 449 h 969"/>
                  <a:gd name="T88" fmla="*/ 368 w 791"/>
                  <a:gd name="T89" fmla="*/ 483 h 969"/>
                  <a:gd name="T90" fmla="*/ 340 w 791"/>
                  <a:gd name="T91" fmla="*/ 492 h 969"/>
                  <a:gd name="T92" fmla="*/ 308 w 791"/>
                  <a:gd name="T93" fmla="*/ 543 h 969"/>
                  <a:gd name="T94" fmla="*/ 380 w 791"/>
                  <a:gd name="T95" fmla="*/ 665 h 969"/>
                  <a:gd name="T96" fmla="*/ 487 w 791"/>
                  <a:gd name="T97" fmla="*/ 806 h 969"/>
                  <a:gd name="T98" fmla="*/ 579 w 791"/>
                  <a:gd name="T99" fmla="*/ 969 h 969"/>
                  <a:gd name="T100" fmla="*/ 596 w 791"/>
                  <a:gd name="T101" fmla="*/ 904 h 969"/>
                  <a:gd name="T102" fmla="*/ 526 w 791"/>
                  <a:gd name="T103" fmla="*/ 797 h 969"/>
                  <a:gd name="T104" fmla="*/ 504 w 791"/>
                  <a:gd name="T105" fmla="*/ 714 h 969"/>
                  <a:gd name="T106" fmla="*/ 521 w 791"/>
                  <a:gd name="T107" fmla="*/ 774 h 969"/>
                  <a:gd name="T108" fmla="*/ 581 w 791"/>
                  <a:gd name="T109" fmla="*/ 851 h 969"/>
                  <a:gd name="T110" fmla="*/ 650 w 791"/>
                  <a:gd name="T111" fmla="*/ 894 h 969"/>
                  <a:gd name="T112" fmla="*/ 635 w 791"/>
                  <a:gd name="T113" fmla="*/ 857 h 969"/>
                  <a:gd name="T114" fmla="*/ 635 w 791"/>
                  <a:gd name="T115" fmla="*/ 838 h 969"/>
                  <a:gd name="T116" fmla="*/ 669 w 791"/>
                  <a:gd name="T117" fmla="*/ 872 h 969"/>
                  <a:gd name="T118" fmla="*/ 699 w 791"/>
                  <a:gd name="T119" fmla="*/ 830 h 969"/>
                  <a:gd name="T120" fmla="*/ 699 w 791"/>
                  <a:gd name="T121" fmla="*/ 873 h 969"/>
                  <a:gd name="T122" fmla="*/ 663 w 791"/>
                  <a:gd name="T123" fmla="*/ 90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1" h="969">
                    <a:moveTo>
                      <a:pt x="686" y="907"/>
                    </a:moveTo>
                    <a:lnTo>
                      <a:pt x="690" y="904"/>
                    </a:lnTo>
                    <a:lnTo>
                      <a:pt x="699" y="892"/>
                    </a:lnTo>
                    <a:lnTo>
                      <a:pt x="786" y="817"/>
                    </a:lnTo>
                    <a:lnTo>
                      <a:pt x="786" y="813"/>
                    </a:lnTo>
                    <a:lnTo>
                      <a:pt x="789" y="808"/>
                    </a:lnTo>
                    <a:lnTo>
                      <a:pt x="791" y="806"/>
                    </a:lnTo>
                    <a:lnTo>
                      <a:pt x="789" y="800"/>
                    </a:lnTo>
                    <a:lnTo>
                      <a:pt x="788" y="795"/>
                    </a:lnTo>
                    <a:lnTo>
                      <a:pt x="784" y="789"/>
                    </a:lnTo>
                    <a:lnTo>
                      <a:pt x="782" y="787"/>
                    </a:lnTo>
                    <a:lnTo>
                      <a:pt x="778" y="787"/>
                    </a:lnTo>
                    <a:lnTo>
                      <a:pt x="773" y="787"/>
                    </a:lnTo>
                    <a:lnTo>
                      <a:pt x="769" y="787"/>
                    </a:lnTo>
                    <a:lnTo>
                      <a:pt x="767" y="787"/>
                    </a:lnTo>
                    <a:lnTo>
                      <a:pt x="761" y="783"/>
                    </a:lnTo>
                    <a:lnTo>
                      <a:pt x="759" y="781"/>
                    </a:lnTo>
                    <a:lnTo>
                      <a:pt x="757" y="778"/>
                    </a:lnTo>
                    <a:lnTo>
                      <a:pt x="754" y="778"/>
                    </a:lnTo>
                    <a:lnTo>
                      <a:pt x="752" y="776"/>
                    </a:lnTo>
                    <a:lnTo>
                      <a:pt x="744" y="774"/>
                    </a:lnTo>
                    <a:lnTo>
                      <a:pt x="742" y="772"/>
                    </a:lnTo>
                    <a:lnTo>
                      <a:pt x="739" y="766"/>
                    </a:lnTo>
                    <a:lnTo>
                      <a:pt x="737" y="763"/>
                    </a:lnTo>
                    <a:lnTo>
                      <a:pt x="739" y="761"/>
                    </a:lnTo>
                    <a:lnTo>
                      <a:pt x="741" y="757"/>
                    </a:lnTo>
                    <a:lnTo>
                      <a:pt x="737" y="748"/>
                    </a:lnTo>
                    <a:lnTo>
                      <a:pt x="735" y="733"/>
                    </a:lnTo>
                    <a:lnTo>
                      <a:pt x="733" y="729"/>
                    </a:lnTo>
                    <a:lnTo>
                      <a:pt x="729" y="723"/>
                    </a:lnTo>
                    <a:lnTo>
                      <a:pt x="729" y="720"/>
                    </a:lnTo>
                    <a:lnTo>
                      <a:pt x="733" y="720"/>
                    </a:lnTo>
                    <a:lnTo>
                      <a:pt x="737" y="720"/>
                    </a:lnTo>
                    <a:lnTo>
                      <a:pt x="739" y="716"/>
                    </a:lnTo>
                    <a:lnTo>
                      <a:pt x="741" y="712"/>
                    </a:lnTo>
                    <a:lnTo>
                      <a:pt x="741" y="710"/>
                    </a:lnTo>
                    <a:lnTo>
                      <a:pt x="742" y="706"/>
                    </a:lnTo>
                    <a:lnTo>
                      <a:pt x="746" y="705"/>
                    </a:lnTo>
                    <a:lnTo>
                      <a:pt x="746" y="703"/>
                    </a:lnTo>
                    <a:lnTo>
                      <a:pt x="748" y="699"/>
                    </a:lnTo>
                    <a:lnTo>
                      <a:pt x="748" y="697"/>
                    </a:lnTo>
                    <a:lnTo>
                      <a:pt x="746" y="695"/>
                    </a:lnTo>
                    <a:lnTo>
                      <a:pt x="741" y="691"/>
                    </a:lnTo>
                    <a:lnTo>
                      <a:pt x="733" y="684"/>
                    </a:lnTo>
                    <a:lnTo>
                      <a:pt x="729" y="684"/>
                    </a:lnTo>
                    <a:lnTo>
                      <a:pt x="726" y="686"/>
                    </a:lnTo>
                    <a:lnTo>
                      <a:pt x="722" y="686"/>
                    </a:lnTo>
                    <a:lnTo>
                      <a:pt x="714" y="684"/>
                    </a:lnTo>
                    <a:lnTo>
                      <a:pt x="710" y="684"/>
                    </a:lnTo>
                    <a:lnTo>
                      <a:pt x="707" y="684"/>
                    </a:lnTo>
                    <a:lnTo>
                      <a:pt x="703" y="686"/>
                    </a:lnTo>
                    <a:lnTo>
                      <a:pt x="701" y="686"/>
                    </a:lnTo>
                    <a:lnTo>
                      <a:pt x="699" y="684"/>
                    </a:lnTo>
                    <a:lnTo>
                      <a:pt x="695" y="684"/>
                    </a:lnTo>
                    <a:lnTo>
                      <a:pt x="694" y="688"/>
                    </a:lnTo>
                    <a:lnTo>
                      <a:pt x="694" y="695"/>
                    </a:lnTo>
                    <a:lnTo>
                      <a:pt x="692" y="697"/>
                    </a:lnTo>
                    <a:lnTo>
                      <a:pt x="684" y="697"/>
                    </a:lnTo>
                    <a:lnTo>
                      <a:pt x="682" y="695"/>
                    </a:lnTo>
                    <a:lnTo>
                      <a:pt x="680" y="691"/>
                    </a:lnTo>
                    <a:lnTo>
                      <a:pt x="679" y="688"/>
                    </a:lnTo>
                    <a:lnTo>
                      <a:pt x="679" y="682"/>
                    </a:lnTo>
                    <a:lnTo>
                      <a:pt x="680" y="678"/>
                    </a:lnTo>
                    <a:lnTo>
                      <a:pt x="682" y="674"/>
                    </a:lnTo>
                    <a:lnTo>
                      <a:pt x="680" y="671"/>
                    </a:lnTo>
                    <a:lnTo>
                      <a:pt x="679" y="667"/>
                    </a:lnTo>
                    <a:lnTo>
                      <a:pt x="679" y="663"/>
                    </a:lnTo>
                    <a:lnTo>
                      <a:pt x="680" y="661"/>
                    </a:lnTo>
                    <a:lnTo>
                      <a:pt x="680" y="652"/>
                    </a:lnTo>
                    <a:lnTo>
                      <a:pt x="679" y="646"/>
                    </a:lnTo>
                    <a:lnTo>
                      <a:pt x="679" y="641"/>
                    </a:lnTo>
                    <a:lnTo>
                      <a:pt x="682" y="635"/>
                    </a:lnTo>
                    <a:lnTo>
                      <a:pt x="682" y="633"/>
                    </a:lnTo>
                    <a:lnTo>
                      <a:pt x="684" y="635"/>
                    </a:lnTo>
                    <a:lnTo>
                      <a:pt x="686" y="637"/>
                    </a:lnTo>
                    <a:lnTo>
                      <a:pt x="688" y="639"/>
                    </a:lnTo>
                    <a:lnTo>
                      <a:pt x="690" y="643"/>
                    </a:lnTo>
                    <a:lnTo>
                      <a:pt x="692" y="646"/>
                    </a:lnTo>
                    <a:lnTo>
                      <a:pt x="694" y="650"/>
                    </a:lnTo>
                    <a:lnTo>
                      <a:pt x="694" y="654"/>
                    </a:lnTo>
                    <a:lnTo>
                      <a:pt x="694" y="656"/>
                    </a:lnTo>
                    <a:lnTo>
                      <a:pt x="692" y="659"/>
                    </a:lnTo>
                    <a:lnTo>
                      <a:pt x="690" y="667"/>
                    </a:lnTo>
                    <a:lnTo>
                      <a:pt x="692" y="671"/>
                    </a:lnTo>
                    <a:lnTo>
                      <a:pt x="692" y="673"/>
                    </a:lnTo>
                    <a:lnTo>
                      <a:pt x="695" y="671"/>
                    </a:lnTo>
                    <a:lnTo>
                      <a:pt x="699" y="667"/>
                    </a:lnTo>
                    <a:lnTo>
                      <a:pt x="701" y="665"/>
                    </a:lnTo>
                    <a:lnTo>
                      <a:pt x="701" y="661"/>
                    </a:lnTo>
                    <a:lnTo>
                      <a:pt x="705" y="659"/>
                    </a:lnTo>
                    <a:lnTo>
                      <a:pt x="709" y="659"/>
                    </a:lnTo>
                    <a:lnTo>
                      <a:pt x="710" y="661"/>
                    </a:lnTo>
                    <a:lnTo>
                      <a:pt x="712" y="663"/>
                    </a:lnTo>
                    <a:lnTo>
                      <a:pt x="716" y="665"/>
                    </a:lnTo>
                    <a:lnTo>
                      <a:pt x="720" y="665"/>
                    </a:lnTo>
                    <a:lnTo>
                      <a:pt x="727" y="659"/>
                    </a:lnTo>
                    <a:lnTo>
                      <a:pt x="731" y="659"/>
                    </a:lnTo>
                    <a:lnTo>
                      <a:pt x="735" y="658"/>
                    </a:lnTo>
                    <a:lnTo>
                      <a:pt x="737" y="659"/>
                    </a:lnTo>
                    <a:lnTo>
                      <a:pt x="735" y="661"/>
                    </a:lnTo>
                    <a:lnTo>
                      <a:pt x="733" y="665"/>
                    </a:lnTo>
                    <a:lnTo>
                      <a:pt x="735" y="667"/>
                    </a:lnTo>
                    <a:lnTo>
                      <a:pt x="744" y="665"/>
                    </a:lnTo>
                    <a:lnTo>
                      <a:pt x="746" y="667"/>
                    </a:lnTo>
                    <a:lnTo>
                      <a:pt x="748" y="671"/>
                    </a:lnTo>
                    <a:lnTo>
                      <a:pt x="746" y="674"/>
                    </a:lnTo>
                    <a:lnTo>
                      <a:pt x="746" y="676"/>
                    </a:lnTo>
                    <a:lnTo>
                      <a:pt x="746" y="682"/>
                    </a:lnTo>
                    <a:lnTo>
                      <a:pt x="750" y="682"/>
                    </a:lnTo>
                    <a:lnTo>
                      <a:pt x="754" y="682"/>
                    </a:lnTo>
                    <a:lnTo>
                      <a:pt x="757" y="684"/>
                    </a:lnTo>
                    <a:lnTo>
                      <a:pt x="757" y="686"/>
                    </a:lnTo>
                    <a:lnTo>
                      <a:pt x="759" y="689"/>
                    </a:lnTo>
                    <a:lnTo>
                      <a:pt x="761" y="693"/>
                    </a:lnTo>
                    <a:lnTo>
                      <a:pt x="763" y="695"/>
                    </a:lnTo>
                    <a:lnTo>
                      <a:pt x="769" y="697"/>
                    </a:lnTo>
                    <a:lnTo>
                      <a:pt x="774" y="697"/>
                    </a:lnTo>
                    <a:lnTo>
                      <a:pt x="776" y="697"/>
                    </a:lnTo>
                    <a:lnTo>
                      <a:pt x="780" y="693"/>
                    </a:lnTo>
                    <a:lnTo>
                      <a:pt x="778" y="689"/>
                    </a:lnTo>
                    <a:lnTo>
                      <a:pt x="774" y="684"/>
                    </a:lnTo>
                    <a:lnTo>
                      <a:pt x="771" y="676"/>
                    </a:lnTo>
                    <a:lnTo>
                      <a:pt x="771" y="671"/>
                    </a:lnTo>
                    <a:lnTo>
                      <a:pt x="773" y="654"/>
                    </a:lnTo>
                    <a:lnTo>
                      <a:pt x="773" y="652"/>
                    </a:lnTo>
                    <a:lnTo>
                      <a:pt x="773" y="648"/>
                    </a:lnTo>
                    <a:lnTo>
                      <a:pt x="769" y="646"/>
                    </a:lnTo>
                    <a:lnTo>
                      <a:pt x="763" y="650"/>
                    </a:lnTo>
                    <a:lnTo>
                      <a:pt x="759" y="648"/>
                    </a:lnTo>
                    <a:lnTo>
                      <a:pt x="757" y="646"/>
                    </a:lnTo>
                    <a:lnTo>
                      <a:pt x="756" y="643"/>
                    </a:lnTo>
                    <a:lnTo>
                      <a:pt x="754" y="641"/>
                    </a:lnTo>
                    <a:lnTo>
                      <a:pt x="750" y="639"/>
                    </a:lnTo>
                    <a:lnTo>
                      <a:pt x="748" y="639"/>
                    </a:lnTo>
                    <a:lnTo>
                      <a:pt x="746" y="635"/>
                    </a:lnTo>
                    <a:lnTo>
                      <a:pt x="748" y="633"/>
                    </a:lnTo>
                    <a:lnTo>
                      <a:pt x="754" y="629"/>
                    </a:lnTo>
                    <a:lnTo>
                      <a:pt x="756" y="628"/>
                    </a:lnTo>
                    <a:lnTo>
                      <a:pt x="757" y="626"/>
                    </a:lnTo>
                    <a:lnTo>
                      <a:pt x="757" y="622"/>
                    </a:lnTo>
                    <a:lnTo>
                      <a:pt x="757" y="618"/>
                    </a:lnTo>
                    <a:lnTo>
                      <a:pt x="754" y="616"/>
                    </a:lnTo>
                    <a:lnTo>
                      <a:pt x="748" y="616"/>
                    </a:lnTo>
                    <a:lnTo>
                      <a:pt x="744" y="616"/>
                    </a:lnTo>
                    <a:lnTo>
                      <a:pt x="742" y="613"/>
                    </a:lnTo>
                    <a:lnTo>
                      <a:pt x="748" y="611"/>
                    </a:lnTo>
                    <a:lnTo>
                      <a:pt x="748" y="609"/>
                    </a:lnTo>
                    <a:lnTo>
                      <a:pt x="742" y="609"/>
                    </a:lnTo>
                    <a:lnTo>
                      <a:pt x="735" y="609"/>
                    </a:lnTo>
                    <a:lnTo>
                      <a:pt x="729" y="605"/>
                    </a:lnTo>
                    <a:lnTo>
                      <a:pt x="727" y="601"/>
                    </a:lnTo>
                    <a:lnTo>
                      <a:pt x="727" y="597"/>
                    </a:lnTo>
                    <a:lnTo>
                      <a:pt x="729" y="596"/>
                    </a:lnTo>
                    <a:lnTo>
                      <a:pt x="741" y="596"/>
                    </a:lnTo>
                    <a:lnTo>
                      <a:pt x="742" y="597"/>
                    </a:lnTo>
                    <a:lnTo>
                      <a:pt x="746" y="599"/>
                    </a:lnTo>
                    <a:lnTo>
                      <a:pt x="750" y="599"/>
                    </a:lnTo>
                    <a:lnTo>
                      <a:pt x="757" y="597"/>
                    </a:lnTo>
                    <a:lnTo>
                      <a:pt x="763" y="601"/>
                    </a:lnTo>
                    <a:lnTo>
                      <a:pt x="765" y="599"/>
                    </a:lnTo>
                    <a:lnTo>
                      <a:pt x="767" y="596"/>
                    </a:lnTo>
                    <a:lnTo>
                      <a:pt x="767" y="592"/>
                    </a:lnTo>
                    <a:lnTo>
                      <a:pt x="769" y="584"/>
                    </a:lnTo>
                    <a:lnTo>
                      <a:pt x="769" y="581"/>
                    </a:lnTo>
                    <a:lnTo>
                      <a:pt x="769" y="577"/>
                    </a:lnTo>
                    <a:lnTo>
                      <a:pt x="767" y="573"/>
                    </a:lnTo>
                    <a:lnTo>
                      <a:pt x="763" y="567"/>
                    </a:lnTo>
                    <a:lnTo>
                      <a:pt x="761" y="566"/>
                    </a:lnTo>
                    <a:lnTo>
                      <a:pt x="756" y="562"/>
                    </a:lnTo>
                    <a:lnTo>
                      <a:pt x="752" y="562"/>
                    </a:lnTo>
                    <a:lnTo>
                      <a:pt x="750" y="558"/>
                    </a:lnTo>
                    <a:lnTo>
                      <a:pt x="748" y="556"/>
                    </a:lnTo>
                    <a:lnTo>
                      <a:pt x="746" y="554"/>
                    </a:lnTo>
                    <a:lnTo>
                      <a:pt x="741" y="551"/>
                    </a:lnTo>
                    <a:lnTo>
                      <a:pt x="735" y="541"/>
                    </a:lnTo>
                    <a:lnTo>
                      <a:pt x="733" y="541"/>
                    </a:lnTo>
                    <a:lnTo>
                      <a:pt x="724" y="541"/>
                    </a:lnTo>
                    <a:lnTo>
                      <a:pt x="722" y="539"/>
                    </a:lnTo>
                    <a:lnTo>
                      <a:pt x="720" y="536"/>
                    </a:lnTo>
                    <a:lnTo>
                      <a:pt x="720" y="532"/>
                    </a:lnTo>
                    <a:lnTo>
                      <a:pt x="722" y="530"/>
                    </a:lnTo>
                    <a:lnTo>
                      <a:pt x="729" y="528"/>
                    </a:lnTo>
                    <a:lnTo>
                      <a:pt x="737" y="528"/>
                    </a:lnTo>
                    <a:lnTo>
                      <a:pt x="737" y="526"/>
                    </a:lnTo>
                    <a:lnTo>
                      <a:pt x="735" y="522"/>
                    </a:lnTo>
                    <a:lnTo>
                      <a:pt x="735" y="521"/>
                    </a:lnTo>
                    <a:lnTo>
                      <a:pt x="726" y="507"/>
                    </a:lnTo>
                    <a:lnTo>
                      <a:pt x="722" y="500"/>
                    </a:lnTo>
                    <a:lnTo>
                      <a:pt x="722" y="496"/>
                    </a:lnTo>
                    <a:lnTo>
                      <a:pt x="720" y="494"/>
                    </a:lnTo>
                    <a:lnTo>
                      <a:pt x="716" y="494"/>
                    </a:lnTo>
                    <a:lnTo>
                      <a:pt x="716" y="498"/>
                    </a:lnTo>
                    <a:lnTo>
                      <a:pt x="712" y="500"/>
                    </a:lnTo>
                    <a:lnTo>
                      <a:pt x="703" y="496"/>
                    </a:lnTo>
                    <a:lnTo>
                      <a:pt x="699" y="496"/>
                    </a:lnTo>
                    <a:lnTo>
                      <a:pt x="695" y="494"/>
                    </a:lnTo>
                    <a:lnTo>
                      <a:pt x="692" y="489"/>
                    </a:lnTo>
                    <a:lnTo>
                      <a:pt x="690" y="481"/>
                    </a:lnTo>
                    <a:lnTo>
                      <a:pt x="688" y="475"/>
                    </a:lnTo>
                    <a:lnTo>
                      <a:pt x="682" y="470"/>
                    </a:lnTo>
                    <a:lnTo>
                      <a:pt x="680" y="468"/>
                    </a:lnTo>
                    <a:lnTo>
                      <a:pt x="680" y="464"/>
                    </a:lnTo>
                    <a:lnTo>
                      <a:pt x="679" y="462"/>
                    </a:lnTo>
                    <a:lnTo>
                      <a:pt x="679" y="457"/>
                    </a:lnTo>
                    <a:lnTo>
                      <a:pt x="677" y="453"/>
                    </a:lnTo>
                    <a:lnTo>
                      <a:pt x="671" y="449"/>
                    </a:lnTo>
                    <a:lnTo>
                      <a:pt x="669" y="447"/>
                    </a:lnTo>
                    <a:lnTo>
                      <a:pt x="669" y="447"/>
                    </a:lnTo>
                    <a:lnTo>
                      <a:pt x="677" y="449"/>
                    </a:lnTo>
                    <a:lnTo>
                      <a:pt x="679" y="451"/>
                    </a:lnTo>
                    <a:lnTo>
                      <a:pt x="680" y="453"/>
                    </a:lnTo>
                    <a:lnTo>
                      <a:pt x="684" y="453"/>
                    </a:lnTo>
                    <a:lnTo>
                      <a:pt x="684" y="457"/>
                    </a:lnTo>
                    <a:lnTo>
                      <a:pt x="686" y="460"/>
                    </a:lnTo>
                    <a:lnTo>
                      <a:pt x="688" y="462"/>
                    </a:lnTo>
                    <a:lnTo>
                      <a:pt x="692" y="466"/>
                    </a:lnTo>
                    <a:lnTo>
                      <a:pt x="694" y="466"/>
                    </a:lnTo>
                    <a:lnTo>
                      <a:pt x="697" y="468"/>
                    </a:lnTo>
                    <a:lnTo>
                      <a:pt x="697" y="472"/>
                    </a:lnTo>
                    <a:lnTo>
                      <a:pt x="699" y="474"/>
                    </a:lnTo>
                    <a:lnTo>
                      <a:pt x="703" y="474"/>
                    </a:lnTo>
                    <a:lnTo>
                      <a:pt x="703" y="470"/>
                    </a:lnTo>
                    <a:lnTo>
                      <a:pt x="705" y="466"/>
                    </a:lnTo>
                    <a:lnTo>
                      <a:pt x="705" y="462"/>
                    </a:lnTo>
                    <a:lnTo>
                      <a:pt x="703" y="459"/>
                    </a:lnTo>
                    <a:lnTo>
                      <a:pt x="697" y="455"/>
                    </a:lnTo>
                    <a:lnTo>
                      <a:pt x="692" y="453"/>
                    </a:lnTo>
                    <a:lnTo>
                      <a:pt x="692" y="449"/>
                    </a:lnTo>
                    <a:lnTo>
                      <a:pt x="697" y="445"/>
                    </a:lnTo>
                    <a:lnTo>
                      <a:pt x="697" y="444"/>
                    </a:lnTo>
                    <a:lnTo>
                      <a:pt x="694" y="444"/>
                    </a:lnTo>
                    <a:lnTo>
                      <a:pt x="682" y="445"/>
                    </a:lnTo>
                    <a:lnTo>
                      <a:pt x="679" y="445"/>
                    </a:lnTo>
                    <a:lnTo>
                      <a:pt x="675" y="440"/>
                    </a:lnTo>
                    <a:lnTo>
                      <a:pt x="671" y="430"/>
                    </a:lnTo>
                    <a:lnTo>
                      <a:pt x="671" y="427"/>
                    </a:lnTo>
                    <a:lnTo>
                      <a:pt x="671" y="417"/>
                    </a:lnTo>
                    <a:lnTo>
                      <a:pt x="671" y="413"/>
                    </a:lnTo>
                    <a:lnTo>
                      <a:pt x="675" y="408"/>
                    </a:lnTo>
                    <a:lnTo>
                      <a:pt x="680" y="404"/>
                    </a:lnTo>
                    <a:lnTo>
                      <a:pt x="680" y="402"/>
                    </a:lnTo>
                    <a:lnTo>
                      <a:pt x="680" y="398"/>
                    </a:lnTo>
                    <a:lnTo>
                      <a:pt x="680" y="389"/>
                    </a:lnTo>
                    <a:lnTo>
                      <a:pt x="680" y="385"/>
                    </a:lnTo>
                    <a:lnTo>
                      <a:pt x="679" y="383"/>
                    </a:lnTo>
                    <a:lnTo>
                      <a:pt x="675" y="385"/>
                    </a:lnTo>
                    <a:lnTo>
                      <a:pt x="671" y="385"/>
                    </a:lnTo>
                    <a:lnTo>
                      <a:pt x="669" y="389"/>
                    </a:lnTo>
                    <a:lnTo>
                      <a:pt x="667" y="395"/>
                    </a:lnTo>
                    <a:lnTo>
                      <a:pt x="665" y="398"/>
                    </a:lnTo>
                    <a:lnTo>
                      <a:pt x="662" y="398"/>
                    </a:lnTo>
                    <a:lnTo>
                      <a:pt x="656" y="402"/>
                    </a:lnTo>
                    <a:lnTo>
                      <a:pt x="654" y="404"/>
                    </a:lnTo>
                    <a:lnTo>
                      <a:pt x="654" y="413"/>
                    </a:lnTo>
                    <a:lnTo>
                      <a:pt x="652" y="415"/>
                    </a:lnTo>
                    <a:lnTo>
                      <a:pt x="648" y="415"/>
                    </a:lnTo>
                    <a:lnTo>
                      <a:pt x="647" y="412"/>
                    </a:lnTo>
                    <a:lnTo>
                      <a:pt x="643" y="412"/>
                    </a:lnTo>
                    <a:lnTo>
                      <a:pt x="639" y="412"/>
                    </a:lnTo>
                    <a:lnTo>
                      <a:pt x="635" y="412"/>
                    </a:lnTo>
                    <a:lnTo>
                      <a:pt x="635" y="415"/>
                    </a:lnTo>
                    <a:lnTo>
                      <a:pt x="637" y="417"/>
                    </a:lnTo>
                    <a:lnTo>
                      <a:pt x="637" y="421"/>
                    </a:lnTo>
                    <a:lnTo>
                      <a:pt x="628" y="421"/>
                    </a:lnTo>
                    <a:lnTo>
                      <a:pt x="624" y="421"/>
                    </a:lnTo>
                    <a:lnTo>
                      <a:pt x="616" y="417"/>
                    </a:lnTo>
                    <a:lnTo>
                      <a:pt x="615" y="417"/>
                    </a:lnTo>
                    <a:lnTo>
                      <a:pt x="611" y="415"/>
                    </a:lnTo>
                    <a:lnTo>
                      <a:pt x="607" y="415"/>
                    </a:lnTo>
                    <a:lnTo>
                      <a:pt x="605" y="417"/>
                    </a:lnTo>
                    <a:lnTo>
                      <a:pt x="603" y="421"/>
                    </a:lnTo>
                    <a:lnTo>
                      <a:pt x="601" y="423"/>
                    </a:lnTo>
                    <a:lnTo>
                      <a:pt x="600" y="421"/>
                    </a:lnTo>
                    <a:lnTo>
                      <a:pt x="600" y="425"/>
                    </a:lnTo>
                    <a:lnTo>
                      <a:pt x="601" y="429"/>
                    </a:lnTo>
                    <a:lnTo>
                      <a:pt x="603" y="430"/>
                    </a:lnTo>
                    <a:lnTo>
                      <a:pt x="607" y="432"/>
                    </a:lnTo>
                    <a:lnTo>
                      <a:pt x="611" y="430"/>
                    </a:lnTo>
                    <a:lnTo>
                      <a:pt x="618" y="430"/>
                    </a:lnTo>
                    <a:lnTo>
                      <a:pt x="622" y="434"/>
                    </a:lnTo>
                    <a:lnTo>
                      <a:pt x="624" y="434"/>
                    </a:lnTo>
                    <a:lnTo>
                      <a:pt x="628" y="434"/>
                    </a:lnTo>
                    <a:lnTo>
                      <a:pt x="632" y="434"/>
                    </a:lnTo>
                    <a:lnTo>
                      <a:pt x="633" y="438"/>
                    </a:lnTo>
                    <a:lnTo>
                      <a:pt x="635" y="440"/>
                    </a:lnTo>
                    <a:lnTo>
                      <a:pt x="637" y="444"/>
                    </a:lnTo>
                    <a:lnTo>
                      <a:pt x="639" y="445"/>
                    </a:lnTo>
                    <a:lnTo>
                      <a:pt x="637" y="451"/>
                    </a:lnTo>
                    <a:lnTo>
                      <a:pt x="633" y="451"/>
                    </a:lnTo>
                    <a:lnTo>
                      <a:pt x="632" y="449"/>
                    </a:lnTo>
                    <a:lnTo>
                      <a:pt x="630" y="445"/>
                    </a:lnTo>
                    <a:lnTo>
                      <a:pt x="628" y="444"/>
                    </a:lnTo>
                    <a:lnTo>
                      <a:pt x="624" y="442"/>
                    </a:lnTo>
                    <a:lnTo>
                      <a:pt x="620" y="442"/>
                    </a:lnTo>
                    <a:lnTo>
                      <a:pt x="618" y="444"/>
                    </a:lnTo>
                    <a:lnTo>
                      <a:pt x="618" y="447"/>
                    </a:lnTo>
                    <a:lnTo>
                      <a:pt x="620" y="449"/>
                    </a:lnTo>
                    <a:lnTo>
                      <a:pt x="620" y="453"/>
                    </a:lnTo>
                    <a:lnTo>
                      <a:pt x="618" y="453"/>
                    </a:lnTo>
                    <a:lnTo>
                      <a:pt x="615" y="453"/>
                    </a:lnTo>
                    <a:lnTo>
                      <a:pt x="609" y="449"/>
                    </a:lnTo>
                    <a:lnTo>
                      <a:pt x="607" y="445"/>
                    </a:lnTo>
                    <a:lnTo>
                      <a:pt x="605" y="447"/>
                    </a:lnTo>
                    <a:lnTo>
                      <a:pt x="603" y="451"/>
                    </a:lnTo>
                    <a:lnTo>
                      <a:pt x="601" y="459"/>
                    </a:lnTo>
                    <a:lnTo>
                      <a:pt x="601" y="466"/>
                    </a:lnTo>
                    <a:lnTo>
                      <a:pt x="600" y="466"/>
                    </a:lnTo>
                    <a:lnTo>
                      <a:pt x="596" y="466"/>
                    </a:lnTo>
                    <a:lnTo>
                      <a:pt x="592" y="460"/>
                    </a:lnTo>
                    <a:lnTo>
                      <a:pt x="596" y="449"/>
                    </a:lnTo>
                    <a:lnTo>
                      <a:pt x="596" y="445"/>
                    </a:lnTo>
                    <a:lnTo>
                      <a:pt x="594" y="442"/>
                    </a:lnTo>
                    <a:lnTo>
                      <a:pt x="592" y="440"/>
                    </a:lnTo>
                    <a:lnTo>
                      <a:pt x="577" y="427"/>
                    </a:lnTo>
                    <a:lnTo>
                      <a:pt x="573" y="421"/>
                    </a:lnTo>
                    <a:lnTo>
                      <a:pt x="577" y="412"/>
                    </a:lnTo>
                    <a:lnTo>
                      <a:pt x="579" y="404"/>
                    </a:lnTo>
                    <a:lnTo>
                      <a:pt x="579" y="400"/>
                    </a:lnTo>
                    <a:lnTo>
                      <a:pt x="577" y="397"/>
                    </a:lnTo>
                    <a:lnTo>
                      <a:pt x="575" y="395"/>
                    </a:lnTo>
                    <a:lnTo>
                      <a:pt x="564" y="395"/>
                    </a:lnTo>
                    <a:lnTo>
                      <a:pt x="560" y="397"/>
                    </a:lnTo>
                    <a:lnTo>
                      <a:pt x="556" y="395"/>
                    </a:lnTo>
                    <a:lnTo>
                      <a:pt x="554" y="395"/>
                    </a:lnTo>
                    <a:lnTo>
                      <a:pt x="551" y="397"/>
                    </a:lnTo>
                    <a:lnTo>
                      <a:pt x="547" y="397"/>
                    </a:lnTo>
                    <a:lnTo>
                      <a:pt x="545" y="395"/>
                    </a:lnTo>
                    <a:lnTo>
                      <a:pt x="541" y="393"/>
                    </a:lnTo>
                    <a:lnTo>
                      <a:pt x="541" y="391"/>
                    </a:lnTo>
                    <a:lnTo>
                      <a:pt x="541" y="387"/>
                    </a:lnTo>
                    <a:lnTo>
                      <a:pt x="543" y="385"/>
                    </a:lnTo>
                    <a:lnTo>
                      <a:pt x="556" y="383"/>
                    </a:lnTo>
                    <a:lnTo>
                      <a:pt x="556" y="382"/>
                    </a:lnTo>
                    <a:lnTo>
                      <a:pt x="554" y="378"/>
                    </a:lnTo>
                    <a:lnTo>
                      <a:pt x="549" y="372"/>
                    </a:lnTo>
                    <a:lnTo>
                      <a:pt x="547" y="368"/>
                    </a:lnTo>
                    <a:lnTo>
                      <a:pt x="547" y="367"/>
                    </a:lnTo>
                    <a:lnTo>
                      <a:pt x="554" y="365"/>
                    </a:lnTo>
                    <a:lnTo>
                      <a:pt x="556" y="363"/>
                    </a:lnTo>
                    <a:lnTo>
                      <a:pt x="560" y="361"/>
                    </a:lnTo>
                    <a:lnTo>
                      <a:pt x="562" y="363"/>
                    </a:lnTo>
                    <a:lnTo>
                      <a:pt x="564" y="365"/>
                    </a:lnTo>
                    <a:lnTo>
                      <a:pt x="566" y="370"/>
                    </a:lnTo>
                    <a:lnTo>
                      <a:pt x="568" y="370"/>
                    </a:lnTo>
                    <a:lnTo>
                      <a:pt x="569" y="367"/>
                    </a:lnTo>
                    <a:lnTo>
                      <a:pt x="571" y="365"/>
                    </a:lnTo>
                    <a:lnTo>
                      <a:pt x="573" y="363"/>
                    </a:lnTo>
                    <a:lnTo>
                      <a:pt x="577" y="365"/>
                    </a:lnTo>
                    <a:lnTo>
                      <a:pt x="577" y="368"/>
                    </a:lnTo>
                    <a:lnTo>
                      <a:pt x="577" y="372"/>
                    </a:lnTo>
                    <a:lnTo>
                      <a:pt x="575" y="376"/>
                    </a:lnTo>
                    <a:lnTo>
                      <a:pt x="577" y="378"/>
                    </a:lnTo>
                    <a:lnTo>
                      <a:pt x="581" y="382"/>
                    </a:lnTo>
                    <a:lnTo>
                      <a:pt x="585" y="380"/>
                    </a:lnTo>
                    <a:lnTo>
                      <a:pt x="590" y="376"/>
                    </a:lnTo>
                    <a:lnTo>
                      <a:pt x="594" y="376"/>
                    </a:lnTo>
                    <a:lnTo>
                      <a:pt x="596" y="378"/>
                    </a:lnTo>
                    <a:lnTo>
                      <a:pt x="600" y="376"/>
                    </a:lnTo>
                    <a:lnTo>
                      <a:pt x="600" y="372"/>
                    </a:lnTo>
                    <a:lnTo>
                      <a:pt x="598" y="368"/>
                    </a:lnTo>
                    <a:lnTo>
                      <a:pt x="596" y="367"/>
                    </a:lnTo>
                    <a:lnTo>
                      <a:pt x="594" y="365"/>
                    </a:lnTo>
                    <a:lnTo>
                      <a:pt x="590" y="359"/>
                    </a:lnTo>
                    <a:lnTo>
                      <a:pt x="588" y="357"/>
                    </a:lnTo>
                    <a:lnTo>
                      <a:pt x="585" y="352"/>
                    </a:lnTo>
                    <a:lnTo>
                      <a:pt x="583" y="348"/>
                    </a:lnTo>
                    <a:lnTo>
                      <a:pt x="581" y="346"/>
                    </a:lnTo>
                    <a:lnTo>
                      <a:pt x="577" y="344"/>
                    </a:lnTo>
                    <a:lnTo>
                      <a:pt x="569" y="344"/>
                    </a:lnTo>
                    <a:lnTo>
                      <a:pt x="560" y="346"/>
                    </a:lnTo>
                    <a:lnTo>
                      <a:pt x="558" y="348"/>
                    </a:lnTo>
                    <a:lnTo>
                      <a:pt x="549" y="348"/>
                    </a:lnTo>
                    <a:lnTo>
                      <a:pt x="545" y="346"/>
                    </a:lnTo>
                    <a:lnTo>
                      <a:pt x="541" y="346"/>
                    </a:lnTo>
                    <a:lnTo>
                      <a:pt x="537" y="346"/>
                    </a:lnTo>
                    <a:lnTo>
                      <a:pt x="536" y="344"/>
                    </a:lnTo>
                    <a:lnTo>
                      <a:pt x="532" y="342"/>
                    </a:lnTo>
                    <a:lnTo>
                      <a:pt x="528" y="338"/>
                    </a:lnTo>
                    <a:lnTo>
                      <a:pt x="526" y="335"/>
                    </a:lnTo>
                    <a:lnTo>
                      <a:pt x="524" y="327"/>
                    </a:lnTo>
                    <a:lnTo>
                      <a:pt x="522" y="321"/>
                    </a:lnTo>
                    <a:lnTo>
                      <a:pt x="521" y="318"/>
                    </a:lnTo>
                    <a:lnTo>
                      <a:pt x="519" y="316"/>
                    </a:lnTo>
                    <a:lnTo>
                      <a:pt x="511" y="310"/>
                    </a:lnTo>
                    <a:lnTo>
                      <a:pt x="507" y="308"/>
                    </a:lnTo>
                    <a:lnTo>
                      <a:pt x="502" y="305"/>
                    </a:lnTo>
                    <a:lnTo>
                      <a:pt x="496" y="303"/>
                    </a:lnTo>
                    <a:lnTo>
                      <a:pt x="492" y="301"/>
                    </a:lnTo>
                    <a:lnTo>
                      <a:pt x="492" y="297"/>
                    </a:lnTo>
                    <a:lnTo>
                      <a:pt x="494" y="293"/>
                    </a:lnTo>
                    <a:lnTo>
                      <a:pt x="494" y="290"/>
                    </a:lnTo>
                    <a:lnTo>
                      <a:pt x="492" y="288"/>
                    </a:lnTo>
                    <a:lnTo>
                      <a:pt x="489" y="288"/>
                    </a:lnTo>
                    <a:lnTo>
                      <a:pt x="485" y="288"/>
                    </a:lnTo>
                    <a:lnTo>
                      <a:pt x="475" y="288"/>
                    </a:lnTo>
                    <a:lnTo>
                      <a:pt x="472" y="290"/>
                    </a:lnTo>
                    <a:lnTo>
                      <a:pt x="470" y="290"/>
                    </a:lnTo>
                    <a:lnTo>
                      <a:pt x="466" y="291"/>
                    </a:lnTo>
                    <a:lnTo>
                      <a:pt x="462" y="291"/>
                    </a:lnTo>
                    <a:lnTo>
                      <a:pt x="459" y="293"/>
                    </a:lnTo>
                    <a:lnTo>
                      <a:pt x="457" y="297"/>
                    </a:lnTo>
                    <a:lnTo>
                      <a:pt x="459" y="301"/>
                    </a:lnTo>
                    <a:lnTo>
                      <a:pt x="459" y="305"/>
                    </a:lnTo>
                    <a:lnTo>
                      <a:pt x="459" y="308"/>
                    </a:lnTo>
                    <a:lnTo>
                      <a:pt x="459" y="312"/>
                    </a:lnTo>
                    <a:lnTo>
                      <a:pt x="457" y="314"/>
                    </a:lnTo>
                    <a:lnTo>
                      <a:pt x="453" y="316"/>
                    </a:lnTo>
                    <a:lnTo>
                      <a:pt x="451" y="318"/>
                    </a:lnTo>
                    <a:lnTo>
                      <a:pt x="449" y="321"/>
                    </a:lnTo>
                    <a:lnTo>
                      <a:pt x="451" y="323"/>
                    </a:lnTo>
                    <a:lnTo>
                      <a:pt x="453" y="327"/>
                    </a:lnTo>
                    <a:lnTo>
                      <a:pt x="453" y="331"/>
                    </a:lnTo>
                    <a:lnTo>
                      <a:pt x="453" y="335"/>
                    </a:lnTo>
                    <a:lnTo>
                      <a:pt x="451" y="335"/>
                    </a:lnTo>
                    <a:lnTo>
                      <a:pt x="443" y="335"/>
                    </a:lnTo>
                    <a:lnTo>
                      <a:pt x="440" y="335"/>
                    </a:lnTo>
                    <a:lnTo>
                      <a:pt x="438" y="333"/>
                    </a:lnTo>
                    <a:lnTo>
                      <a:pt x="436" y="329"/>
                    </a:lnTo>
                    <a:lnTo>
                      <a:pt x="434" y="327"/>
                    </a:lnTo>
                    <a:lnTo>
                      <a:pt x="432" y="325"/>
                    </a:lnTo>
                    <a:lnTo>
                      <a:pt x="427" y="323"/>
                    </a:lnTo>
                    <a:lnTo>
                      <a:pt x="425" y="321"/>
                    </a:lnTo>
                    <a:lnTo>
                      <a:pt x="425" y="320"/>
                    </a:lnTo>
                    <a:lnTo>
                      <a:pt x="428" y="318"/>
                    </a:lnTo>
                    <a:lnTo>
                      <a:pt x="432" y="316"/>
                    </a:lnTo>
                    <a:lnTo>
                      <a:pt x="434" y="314"/>
                    </a:lnTo>
                    <a:lnTo>
                      <a:pt x="440" y="310"/>
                    </a:lnTo>
                    <a:lnTo>
                      <a:pt x="442" y="306"/>
                    </a:lnTo>
                    <a:lnTo>
                      <a:pt x="442" y="305"/>
                    </a:lnTo>
                    <a:lnTo>
                      <a:pt x="442" y="301"/>
                    </a:lnTo>
                    <a:lnTo>
                      <a:pt x="442" y="297"/>
                    </a:lnTo>
                    <a:lnTo>
                      <a:pt x="445" y="295"/>
                    </a:lnTo>
                    <a:lnTo>
                      <a:pt x="449" y="293"/>
                    </a:lnTo>
                    <a:lnTo>
                      <a:pt x="445" y="291"/>
                    </a:lnTo>
                    <a:lnTo>
                      <a:pt x="440" y="288"/>
                    </a:lnTo>
                    <a:lnTo>
                      <a:pt x="436" y="288"/>
                    </a:lnTo>
                    <a:lnTo>
                      <a:pt x="434" y="286"/>
                    </a:lnTo>
                    <a:lnTo>
                      <a:pt x="430" y="280"/>
                    </a:lnTo>
                    <a:lnTo>
                      <a:pt x="428" y="273"/>
                    </a:lnTo>
                    <a:lnTo>
                      <a:pt x="427" y="271"/>
                    </a:lnTo>
                    <a:lnTo>
                      <a:pt x="423" y="271"/>
                    </a:lnTo>
                    <a:lnTo>
                      <a:pt x="417" y="275"/>
                    </a:lnTo>
                    <a:lnTo>
                      <a:pt x="415" y="276"/>
                    </a:lnTo>
                    <a:lnTo>
                      <a:pt x="412" y="276"/>
                    </a:lnTo>
                    <a:lnTo>
                      <a:pt x="410" y="278"/>
                    </a:lnTo>
                    <a:lnTo>
                      <a:pt x="406" y="278"/>
                    </a:lnTo>
                    <a:lnTo>
                      <a:pt x="402" y="276"/>
                    </a:lnTo>
                    <a:lnTo>
                      <a:pt x="400" y="275"/>
                    </a:lnTo>
                    <a:lnTo>
                      <a:pt x="395" y="265"/>
                    </a:lnTo>
                    <a:lnTo>
                      <a:pt x="393" y="263"/>
                    </a:lnTo>
                    <a:lnTo>
                      <a:pt x="391" y="261"/>
                    </a:lnTo>
                    <a:lnTo>
                      <a:pt x="387" y="261"/>
                    </a:lnTo>
                    <a:lnTo>
                      <a:pt x="381" y="265"/>
                    </a:lnTo>
                    <a:lnTo>
                      <a:pt x="380" y="265"/>
                    </a:lnTo>
                    <a:lnTo>
                      <a:pt x="378" y="261"/>
                    </a:lnTo>
                    <a:lnTo>
                      <a:pt x="374" y="256"/>
                    </a:lnTo>
                    <a:lnTo>
                      <a:pt x="372" y="254"/>
                    </a:lnTo>
                    <a:lnTo>
                      <a:pt x="368" y="254"/>
                    </a:lnTo>
                    <a:lnTo>
                      <a:pt x="365" y="256"/>
                    </a:lnTo>
                    <a:lnTo>
                      <a:pt x="363" y="258"/>
                    </a:lnTo>
                    <a:lnTo>
                      <a:pt x="361" y="265"/>
                    </a:lnTo>
                    <a:lnTo>
                      <a:pt x="361" y="269"/>
                    </a:lnTo>
                    <a:lnTo>
                      <a:pt x="363" y="273"/>
                    </a:lnTo>
                    <a:lnTo>
                      <a:pt x="365" y="275"/>
                    </a:lnTo>
                    <a:lnTo>
                      <a:pt x="368" y="278"/>
                    </a:lnTo>
                    <a:lnTo>
                      <a:pt x="374" y="282"/>
                    </a:lnTo>
                    <a:lnTo>
                      <a:pt x="374" y="286"/>
                    </a:lnTo>
                    <a:lnTo>
                      <a:pt x="374" y="290"/>
                    </a:lnTo>
                    <a:lnTo>
                      <a:pt x="374" y="293"/>
                    </a:lnTo>
                    <a:lnTo>
                      <a:pt x="370" y="297"/>
                    </a:lnTo>
                    <a:lnTo>
                      <a:pt x="368" y="295"/>
                    </a:lnTo>
                    <a:lnTo>
                      <a:pt x="365" y="288"/>
                    </a:lnTo>
                    <a:lnTo>
                      <a:pt x="361" y="284"/>
                    </a:lnTo>
                    <a:lnTo>
                      <a:pt x="357" y="284"/>
                    </a:lnTo>
                    <a:lnTo>
                      <a:pt x="353" y="284"/>
                    </a:lnTo>
                    <a:lnTo>
                      <a:pt x="349" y="284"/>
                    </a:lnTo>
                    <a:lnTo>
                      <a:pt x="333" y="286"/>
                    </a:lnTo>
                    <a:lnTo>
                      <a:pt x="327" y="286"/>
                    </a:lnTo>
                    <a:lnTo>
                      <a:pt x="323" y="284"/>
                    </a:lnTo>
                    <a:lnTo>
                      <a:pt x="318" y="280"/>
                    </a:lnTo>
                    <a:lnTo>
                      <a:pt x="316" y="278"/>
                    </a:lnTo>
                    <a:lnTo>
                      <a:pt x="314" y="276"/>
                    </a:lnTo>
                    <a:lnTo>
                      <a:pt x="312" y="273"/>
                    </a:lnTo>
                    <a:lnTo>
                      <a:pt x="308" y="271"/>
                    </a:lnTo>
                    <a:lnTo>
                      <a:pt x="306" y="269"/>
                    </a:lnTo>
                    <a:lnTo>
                      <a:pt x="306" y="267"/>
                    </a:lnTo>
                    <a:lnTo>
                      <a:pt x="304" y="263"/>
                    </a:lnTo>
                    <a:lnTo>
                      <a:pt x="301" y="258"/>
                    </a:lnTo>
                    <a:lnTo>
                      <a:pt x="297" y="248"/>
                    </a:lnTo>
                    <a:lnTo>
                      <a:pt x="295" y="245"/>
                    </a:lnTo>
                    <a:lnTo>
                      <a:pt x="295" y="239"/>
                    </a:lnTo>
                    <a:lnTo>
                      <a:pt x="299" y="237"/>
                    </a:lnTo>
                    <a:lnTo>
                      <a:pt x="301" y="235"/>
                    </a:lnTo>
                    <a:lnTo>
                      <a:pt x="310" y="235"/>
                    </a:lnTo>
                    <a:lnTo>
                      <a:pt x="314" y="235"/>
                    </a:lnTo>
                    <a:lnTo>
                      <a:pt x="318" y="235"/>
                    </a:lnTo>
                    <a:lnTo>
                      <a:pt x="321" y="231"/>
                    </a:lnTo>
                    <a:lnTo>
                      <a:pt x="325" y="229"/>
                    </a:lnTo>
                    <a:lnTo>
                      <a:pt x="333" y="228"/>
                    </a:lnTo>
                    <a:lnTo>
                      <a:pt x="334" y="226"/>
                    </a:lnTo>
                    <a:lnTo>
                      <a:pt x="336" y="224"/>
                    </a:lnTo>
                    <a:lnTo>
                      <a:pt x="333" y="220"/>
                    </a:lnTo>
                    <a:lnTo>
                      <a:pt x="331" y="220"/>
                    </a:lnTo>
                    <a:lnTo>
                      <a:pt x="329" y="216"/>
                    </a:lnTo>
                    <a:lnTo>
                      <a:pt x="329" y="213"/>
                    </a:lnTo>
                    <a:lnTo>
                      <a:pt x="329" y="211"/>
                    </a:lnTo>
                    <a:lnTo>
                      <a:pt x="325" y="211"/>
                    </a:lnTo>
                    <a:lnTo>
                      <a:pt x="318" y="216"/>
                    </a:lnTo>
                    <a:lnTo>
                      <a:pt x="316" y="218"/>
                    </a:lnTo>
                    <a:lnTo>
                      <a:pt x="314" y="214"/>
                    </a:lnTo>
                    <a:lnTo>
                      <a:pt x="316" y="207"/>
                    </a:lnTo>
                    <a:lnTo>
                      <a:pt x="318" y="203"/>
                    </a:lnTo>
                    <a:lnTo>
                      <a:pt x="316" y="199"/>
                    </a:lnTo>
                    <a:lnTo>
                      <a:pt x="316" y="196"/>
                    </a:lnTo>
                    <a:lnTo>
                      <a:pt x="312" y="190"/>
                    </a:lnTo>
                    <a:lnTo>
                      <a:pt x="308" y="190"/>
                    </a:lnTo>
                    <a:lnTo>
                      <a:pt x="302" y="198"/>
                    </a:lnTo>
                    <a:lnTo>
                      <a:pt x="306" y="201"/>
                    </a:lnTo>
                    <a:lnTo>
                      <a:pt x="306" y="205"/>
                    </a:lnTo>
                    <a:lnTo>
                      <a:pt x="308" y="209"/>
                    </a:lnTo>
                    <a:lnTo>
                      <a:pt x="308" y="213"/>
                    </a:lnTo>
                    <a:lnTo>
                      <a:pt x="304" y="218"/>
                    </a:lnTo>
                    <a:lnTo>
                      <a:pt x="302" y="220"/>
                    </a:lnTo>
                    <a:lnTo>
                      <a:pt x="295" y="224"/>
                    </a:lnTo>
                    <a:lnTo>
                      <a:pt x="289" y="224"/>
                    </a:lnTo>
                    <a:lnTo>
                      <a:pt x="280" y="226"/>
                    </a:lnTo>
                    <a:lnTo>
                      <a:pt x="276" y="226"/>
                    </a:lnTo>
                    <a:lnTo>
                      <a:pt x="272" y="228"/>
                    </a:lnTo>
                    <a:lnTo>
                      <a:pt x="272" y="231"/>
                    </a:lnTo>
                    <a:lnTo>
                      <a:pt x="274" y="235"/>
                    </a:lnTo>
                    <a:lnTo>
                      <a:pt x="276" y="241"/>
                    </a:lnTo>
                    <a:lnTo>
                      <a:pt x="282" y="258"/>
                    </a:lnTo>
                    <a:lnTo>
                      <a:pt x="282" y="263"/>
                    </a:lnTo>
                    <a:lnTo>
                      <a:pt x="282" y="265"/>
                    </a:lnTo>
                    <a:lnTo>
                      <a:pt x="282" y="275"/>
                    </a:lnTo>
                    <a:lnTo>
                      <a:pt x="282" y="278"/>
                    </a:lnTo>
                    <a:lnTo>
                      <a:pt x="280" y="280"/>
                    </a:lnTo>
                    <a:lnTo>
                      <a:pt x="278" y="282"/>
                    </a:lnTo>
                    <a:lnTo>
                      <a:pt x="272" y="282"/>
                    </a:lnTo>
                    <a:lnTo>
                      <a:pt x="271" y="284"/>
                    </a:lnTo>
                    <a:lnTo>
                      <a:pt x="269" y="295"/>
                    </a:lnTo>
                    <a:lnTo>
                      <a:pt x="267" y="297"/>
                    </a:lnTo>
                    <a:lnTo>
                      <a:pt x="263" y="299"/>
                    </a:lnTo>
                    <a:lnTo>
                      <a:pt x="259" y="299"/>
                    </a:lnTo>
                    <a:lnTo>
                      <a:pt x="255" y="295"/>
                    </a:lnTo>
                    <a:lnTo>
                      <a:pt x="252" y="295"/>
                    </a:lnTo>
                    <a:lnTo>
                      <a:pt x="248" y="297"/>
                    </a:lnTo>
                    <a:lnTo>
                      <a:pt x="246" y="299"/>
                    </a:lnTo>
                    <a:lnTo>
                      <a:pt x="244" y="301"/>
                    </a:lnTo>
                    <a:lnTo>
                      <a:pt x="242" y="297"/>
                    </a:lnTo>
                    <a:lnTo>
                      <a:pt x="242" y="293"/>
                    </a:lnTo>
                    <a:lnTo>
                      <a:pt x="242" y="290"/>
                    </a:lnTo>
                    <a:lnTo>
                      <a:pt x="242" y="286"/>
                    </a:lnTo>
                    <a:lnTo>
                      <a:pt x="240" y="282"/>
                    </a:lnTo>
                    <a:lnTo>
                      <a:pt x="240" y="278"/>
                    </a:lnTo>
                    <a:lnTo>
                      <a:pt x="240" y="275"/>
                    </a:lnTo>
                    <a:lnTo>
                      <a:pt x="242" y="271"/>
                    </a:lnTo>
                    <a:lnTo>
                      <a:pt x="244" y="263"/>
                    </a:lnTo>
                    <a:lnTo>
                      <a:pt x="246" y="261"/>
                    </a:lnTo>
                    <a:lnTo>
                      <a:pt x="248" y="260"/>
                    </a:lnTo>
                    <a:lnTo>
                      <a:pt x="254" y="256"/>
                    </a:lnTo>
                    <a:lnTo>
                      <a:pt x="254" y="254"/>
                    </a:lnTo>
                    <a:lnTo>
                      <a:pt x="257" y="250"/>
                    </a:lnTo>
                    <a:lnTo>
                      <a:pt x="255" y="246"/>
                    </a:lnTo>
                    <a:lnTo>
                      <a:pt x="254" y="245"/>
                    </a:lnTo>
                    <a:lnTo>
                      <a:pt x="239" y="237"/>
                    </a:lnTo>
                    <a:lnTo>
                      <a:pt x="224" y="229"/>
                    </a:lnTo>
                    <a:lnTo>
                      <a:pt x="222" y="229"/>
                    </a:lnTo>
                    <a:lnTo>
                      <a:pt x="210" y="222"/>
                    </a:lnTo>
                    <a:lnTo>
                      <a:pt x="205" y="216"/>
                    </a:lnTo>
                    <a:lnTo>
                      <a:pt x="203" y="216"/>
                    </a:lnTo>
                    <a:lnTo>
                      <a:pt x="199" y="214"/>
                    </a:lnTo>
                    <a:lnTo>
                      <a:pt x="195" y="214"/>
                    </a:lnTo>
                    <a:lnTo>
                      <a:pt x="193" y="213"/>
                    </a:lnTo>
                    <a:lnTo>
                      <a:pt x="188" y="209"/>
                    </a:lnTo>
                    <a:lnTo>
                      <a:pt x="186" y="205"/>
                    </a:lnTo>
                    <a:lnTo>
                      <a:pt x="184" y="201"/>
                    </a:lnTo>
                    <a:lnTo>
                      <a:pt x="184" y="199"/>
                    </a:lnTo>
                    <a:lnTo>
                      <a:pt x="178" y="190"/>
                    </a:lnTo>
                    <a:lnTo>
                      <a:pt x="178" y="186"/>
                    </a:lnTo>
                    <a:lnTo>
                      <a:pt x="180" y="184"/>
                    </a:lnTo>
                    <a:lnTo>
                      <a:pt x="184" y="184"/>
                    </a:lnTo>
                    <a:lnTo>
                      <a:pt x="192" y="190"/>
                    </a:lnTo>
                    <a:lnTo>
                      <a:pt x="193" y="192"/>
                    </a:lnTo>
                    <a:lnTo>
                      <a:pt x="195" y="196"/>
                    </a:lnTo>
                    <a:lnTo>
                      <a:pt x="199" y="201"/>
                    </a:lnTo>
                    <a:lnTo>
                      <a:pt x="201" y="203"/>
                    </a:lnTo>
                    <a:lnTo>
                      <a:pt x="207" y="211"/>
                    </a:lnTo>
                    <a:lnTo>
                      <a:pt x="210" y="213"/>
                    </a:lnTo>
                    <a:lnTo>
                      <a:pt x="210" y="205"/>
                    </a:lnTo>
                    <a:lnTo>
                      <a:pt x="208" y="201"/>
                    </a:lnTo>
                    <a:lnTo>
                      <a:pt x="205" y="196"/>
                    </a:lnTo>
                    <a:lnTo>
                      <a:pt x="203" y="194"/>
                    </a:lnTo>
                    <a:lnTo>
                      <a:pt x="199" y="184"/>
                    </a:lnTo>
                    <a:lnTo>
                      <a:pt x="197" y="183"/>
                    </a:lnTo>
                    <a:lnTo>
                      <a:pt x="186" y="171"/>
                    </a:lnTo>
                    <a:lnTo>
                      <a:pt x="182" y="169"/>
                    </a:lnTo>
                    <a:lnTo>
                      <a:pt x="178" y="164"/>
                    </a:lnTo>
                    <a:lnTo>
                      <a:pt x="176" y="164"/>
                    </a:lnTo>
                    <a:lnTo>
                      <a:pt x="167" y="154"/>
                    </a:lnTo>
                    <a:lnTo>
                      <a:pt x="161" y="147"/>
                    </a:lnTo>
                    <a:lnTo>
                      <a:pt x="156" y="137"/>
                    </a:lnTo>
                    <a:lnTo>
                      <a:pt x="154" y="130"/>
                    </a:lnTo>
                    <a:lnTo>
                      <a:pt x="154" y="126"/>
                    </a:lnTo>
                    <a:lnTo>
                      <a:pt x="154" y="121"/>
                    </a:lnTo>
                    <a:lnTo>
                      <a:pt x="154" y="117"/>
                    </a:lnTo>
                    <a:lnTo>
                      <a:pt x="154" y="106"/>
                    </a:lnTo>
                    <a:lnTo>
                      <a:pt x="150" y="94"/>
                    </a:lnTo>
                    <a:lnTo>
                      <a:pt x="150" y="85"/>
                    </a:lnTo>
                    <a:lnTo>
                      <a:pt x="148" y="81"/>
                    </a:lnTo>
                    <a:lnTo>
                      <a:pt x="145" y="74"/>
                    </a:lnTo>
                    <a:lnTo>
                      <a:pt x="139" y="70"/>
                    </a:lnTo>
                    <a:lnTo>
                      <a:pt x="135" y="70"/>
                    </a:lnTo>
                    <a:lnTo>
                      <a:pt x="137" y="74"/>
                    </a:lnTo>
                    <a:lnTo>
                      <a:pt x="139" y="76"/>
                    </a:lnTo>
                    <a:lnTo>
                      <a:pt x="143" y="83"/>
                    </a:lnTo>
                    <a:lnTo>
                      <a:pt x="143" y="85"/>
                    </a:lnTo>
                    <a:lnTo>
                      <a:pt x="143" y="91"/>
                    </a:lnTo>
                    <a:lnTo>
                      <a:pt x="143" y="102"/>
                    </a:lnTo>
                    <a:lnTo>
                      <a:pt x="143" y="115"/>
                    </a:lnTo>
                    <a:lnTo>
                      <a:pt x="141" y="119"/>
                    </a:lnTo>
                    <a:lnTo>
                      <a:pt x="141" y="122"/>
                    </a:lnTo>
                    <a:lnTo>
                      <a:pt x="137" y="124"/>
                    </a:lnTo>
                    <a:lnTo>
                      <a:pt x="135" y="124"/>
                    </a:lnTo>
                    <a:lnTo>
                      <a:pt x="133" y="122"/>
                    </a:lnTo>
                    <a:lnTo>
                      <a:pt x="131" y="109"/>
                    </a:lnTo>
                    <a:lnTo>
                      <a:pt x="133" y="106"/>
                    </a:lnTo>
                    <a:lnTo>
                      <a:pt x="131" y="102"/>
                    </a:lnTo>
                    <a:lnTo>
                      <a:pt x="133" y="96"/>
                    </a:lnTo>
                    <a:lnTo>
                      <a:pt x="133" y="92"/>
                    </a:lnTo>
                    <a:lnTo>
                      <a:pt x="133" y="89"/>
                    </a:lnTo>
                    <a:lnTo>
                      <a:pt x="133" y="85"/>
                    </a:lnTo>
                    <a:lnTo>
                      <a:pt x="131" y="83"/>
                    </a:lnTo>
                    <a:lnTo>
                      <a:pt x="129" y="83"/>
                    </a:lnTo>
                    <a:lnTo>
                      <a:pt x="128" y="87"/>
                    </a:lnTo>
                    <a:lnTo>
                      <a:pt x="126" y="89"/>
                    </a:lnTo>
                    <a:lnTo>
                      <a:pt x="122" y="91"/>
                    </a:lnTo>
                    <a:lnTo>
                      <a:pt x="118" y="89"/>
                    </a:lnTo>
                    <a:lnTo>
                      <a:pt x="116" y="85"/>
                    </a:lnTo>
                    <a:lnTo>
                      <a:pt x="118" y="81"/>
                    </a:lnTo>
                    <a:lnTo>
                      <a:pt x="120" y="77"/>
                    </a:lnTo>
                    <a:lnTo>
                      <a:pt x="120" y="76"/>
                    </a:lnTo>
                    <a:lnTo>
                      <a:pt x="120" y="72"/>
                    </a:lnTo>
                    <a:lnTo>
                      <a:pt x="118" y="70"/>
                    </a:lnTo>
                    <a:lnTo>
                      <a:pt x="114" y="72"/>
                    </a:lnTo>
                    <a:lnTo>
                      <a:pt x="113" y="74"/>
                    </a:lnTo>
                    <a:lnTo>
                      <a:pt x="113" y="77"/>
                    </a:lnTo>
                    <a:lnTo>
                      <a:pt x="113" y="81"/>
                    </a:lnTo>
                    <a:lnTo>
                      <a:pt x="109" y="85"/>
                    </a:lnTo>
                    <a:lnTo>
                      <a:pt x="107" y="83"/>
                    </a:lnTo>
                    <a:lnTo>
                      <a:pt x="105" y="81"/>
                    </a:lnTo>
                    <a:lnTo>
                      <a:pt x="101" y="79"/>
                    </a:lnTo>
                    <a:lnTo>
                      <a:pt x="96" y="76"/>
                    </a:lnTo>
                    <a:lnTo>
                      <a:pt x="96" y="72"/>
                    </a:lnTo>
                    <a:lnTo>
                      <a:pt x="96" y="70"/>
                    </a:lnTo>
                    <a:lnTo>
                      <a:pt x="99" y="68"/>
                    </a:lnTo>
                    <a:lnTo>
                      <a:pt x="101" y="66"/>
                    </a:lnTo>
                    <a:lnTo>
                      <a:pt x="101" y="62"/>
                    </a:lnTo>
                    <a:lnTo>
                      <a:pt x="103" y="59"/>
                    </a:lnTo>
                    <a:lnTo>
                      <a:pt x="105" y="61"/>
                    </a:lnTo>
                    <a:lnTo>
                      <a:pt x="109" y="61"/>
                    </a:lnTo>
                    <a:lnTo>
                      <a:pt x="111" y="61"/>
                    </a:lnTo>
                    <a:lnTo>
                      <a:pt x="114" y="61"/>
                    </a:lnTo>
                    <a:lnTo>
                      <a:pt x="114" y="57"/>
                    </a:lnTo>
                    <a:lnTo>
                      <a:pt x="114" y="51"/>
                    </a:lnTo>
                    <a:lnTo>
                      <a:pt x="113" y="47"/>
                    </a:lnTo>
                    <a:lnTo>
                      <a:pt x="113" y="44"/>
                    </a:lnTo>
                    <a:lnTo>
                      <a:pt x="113" y="40"/>
                    </a:lnTo>
                    <a:lnTo>
                      <a:pt x="113" y="36"/>
                    </a:lnTo>
                    <a:lnTo>
                      <a:pt x="116" y="34"/>
                    </a:lnTo>
                    <a:lnTo>
                      <a:pt x="118" y="36"/>
                    </a:lnTo>
                    <a:lnTo>
                      <a:pt x="120" y="38"/>
                    </a:lnTo>
                    <a:lnTo>
                      <a:pt x="124" y="38"/>
                    </a:lnTo>
                    <a:lnTo>
                      <a:pt x="126" y="40"/>
                    </a:lnTo>
                    <a:lnTo>
                      <a:pt x="124" y="47"/>
                    </a:lnTo>
                    <a:lnTo>
                      <a:pt x="126" y="49"/>
                    </a:lnTo>
                    <a:lnTo>
                      <a:pt x="131" y="49"/>
                    </a:lnTo>
                    <a:lnTo>
                      <a:pt x="133" y="51"/>
                    </a:lnTo>
                    <a:lnTo>
                      <a:pt x="133" y="59"/>
                    </a:lnTo>
                    <a:lnTo>
                      <a:pt x="135" y="62"/>
                    </a:lnTo>
                    <a:lnTo>
                      <a:pt x="139" y="64"/>
                    </a:lnTo>
                    <a:lnTo>
                      <a:pt x="141" y="64"/>
                    </a:lnTo>
                    <a:lnTo>
                      <a:pt x="145" y="62"/>
                    </a:lnTo>
                    <a:lnTo>
                      <a:pt x="148" y="61"/>
                    </a:lnTo>
                    <a:lnTo>
                      <a:pt x="150" y="59"/>
                    </a:lnTo>
                    <a:lnTo>
                      <a:pt x="148" y="55"/>
                    </a:lnTo>
                    <a:lnTo>
                      <a:pt x="148" y="49"/>
                    </a:lnTo>
                    <a:lnTo>
                      <a:pt x="146" y="44"/>
                    </a:lnTo>
                    <a:lnTo>
                      <a:pt x="146" y="38"/>
                    </a:lnTo>
                    <a:lnTo>
                      <a:pt x="145" y="34"/>
                    </a:lnTo>
                    <a:lnTo>
                      <a:pt x="145" y="27"/>
                    </a:lnTo>
                    <a:lnTo>
                      <a:pt x="145" y="21"/>
                    </a:lnTo>
                    <a:lnTo>
                      <a:pt x="146" y="19"/>
                    </a:lnTo>
                    <a:lnTo>
                      <a:pt x="148" y="17"/>
                    </a:lnTo>
                    <a:lnTo>
                      <a:pt x="150" y="14"/>
                    </a:lnTo>
                    <a:lnTo>
                      <a:pt x="152" y="14"/>
                    </a:lnTo>
                    <a:lnTo>
                      <a:pt x="156" y="12"/>
                    </a:lnTo>
                    <a:lnTo>
                      <a:pt x="160" y="10"/>
                    </a:lnTo>
                    <a:lnTo>
                      <a:pt x="161" y="8"/>
                    </a:lnTo>
                    <a:lnTo>
                      <a:pt x="156" y="2"/>
                    </a:lnTo>
                    <a:lnTo>
                      <a:pt x="154" y="0"/>
                    </a:lnTo>
                    <a:lnTo>
                      <a:pt x="148" y="0"/>
                    </a:lnTo>
                    <a:lnTo>
                      <a:pt x="146" y="0"/>
                    </a:lnTo>
                    <a:lnTo>
                      <a:pt x="145" y="4"/>
                    </a:lnTo>
                    <a:lnTo>
                      <a:pt x="145" y="8"/>
                    </a:lnTo>
                    <a:lnTo>
                      <a:pt x="143" y="10"/>
                    </a:lnTo>
                    <a:lnTo>
                      <a:pt x="139" y="12"/>
                    </a:lnTo>
                    <a:lnTo>
                      <a:pt x="135" y="14"/>
                    </a:lnTo>
                    <a:lnTo>
                      <a:pt x="122" y="14"/>
                    </a:lnTo>
                    <a:lnTo>
                      <a:pt x="111" y="12"/>
                    </a:lnTo>
                    <a:lnTo>
                      <a:pt x="96" y="10"/>
                    </a:lnTo>
                    <a:lnTo>
                      <a:pt x="90" y="10"/>
                    </a:lnTo>
                    <a:lnTo>
                      <a:pt x="86" y="10"/>
                    </a:lnTo>
                    <a:lnTo>
                      <a:pt x="84" y="14"/>
                    </a:lnTo>
                    <a:lnTo>
                      <a:pt x="82" y="15"/>
                    </a:lnTo>
                    <a:lnTo>
                      <a:pt x="75" y="21"/>
                    </a:lnTo>
                    <a:lnTo>
                      <a:pt x="66" y="21"/>
                    </a:lnTo>
                    <a:lnTo>
                      <a:pt x="62" y="25"/>
                    </a:lnTo>
                    <a:lnTo>
                      <a:pt x="51" y="21"/>
                    </a:lnTo>
                    <a:lnTo>
                      <a:pt x="43" y="21"/>
                    </a:lnTo>
                    <a:lnTo>
                      <a:pt x="30" y="21"/>
                    </a:lnTo>
                    <a:lnTo>
                      <a:pt x="26" y="21"/>
                    </a:lnTo>
                    <a:lnTo>
                      <a:pt x="22" y="21"/>
                    </a:lnTo>
                    <a:lnTo>
                      <a:pt x="20" y="17"/>
                    </a:lnTo>
                    <a:lnTo>
                      <a:pt x="11" y="14"/>
                    </a:lnTo>
                    <a:lnTo>
                      <a:pt x="9" y="15"/>
                    </a:lnTo>
                    <a:lnTo>
                      <a:pt x="5" y="15"/>
                    </a:lnTo>
                    <a:lnTo>
                      <a:pt x="7" y="21"/>
                    </a:lnTo>
                    <a:lnTo>
                      <a:pt x="7" y="23"/>
                    </a:lnTo>
                    <a:lnTo>
                      <a:pt x="9" y="27"/>
                    </a:lnTo>
                    <a:lnTo>
                      <a:pt x="9" y="30"/>
                    </a:lnTo>
                    <a:lnTo>
                      <a:pt x="9" y="34"/>
                    </a:lnTo>
                    <a:lnTo>
                      <a:pt x="7" y="38"/>
                    </a:lnTo>
                    <a:lnTo>
                      <a:pt x="4" y="38"/>
                    </a:lnTo>
                    <a:lnTo>
                      <a:pt x="2" y="40"/>
                    </a:lnTo>
                    <a:lnTo>
                      <a:pt x="0" y="44"/>
                    </a:lnTo>
                    <a:lnTo>
                      <a:pt x="4" y="45"/>
                    </a:lnTo>
                    <a:lnTo>
                      <a:pt x="5" y="47"/>
                    </a:lnTo>
                    <a:lnTo>
                      <a:pt x="11" y="49"/>
                    </a:lnTo>
                    <a:lnTo>
                      <a:pt x="17" y="49"/>
                    </a:lnTo>
                    <a:lnTo>
                      <a:pt x="19" y="51"/>
                    </a:lnTo>
                    <a:lnTo>
                      <a:pt x="22" y="53"/>
                    </a:lnTo>
                    <a:lnTo>
                      <a:pt x="24" y="61"/>
                    </a:lnTo>
                    <a:lnTo>
                      <a:pt x="28" y="64"/>
                    </a:lnTo>
                    <a:lnTo>
                      <a:pt x="39" y="70"/>
                    </a:lnTo>
                    <a:lnTo>
                      <a:pt x="56" y="85"/>
                    </a:lnTo>
                    <a:lnTo>
                      <a:pt x="60" y="91"/>
                    </a:lnTo>
                    <a:lnTo>
                      <a:pt x="64" y="92"/>
                    </a:lnTo>
                    <a:lnTo>
                      <a:pt x="73" y="106"/>
                    </a:lnTo>
                    <a:lnTo>
                      <a:pt x="73" y="109"/>
                    </a:lnTo>
                    <a:lnTo>
                      <a:pt x="77" y="111"/>
                    </a:lnTo>
                    <a:lnTo>
                      <a:pt x="82" y="119"/>
                    </a:lnTo>
                    <a:lnTo>
                      <a:pt x="84" y="121"/>
                    </a:lnTo>
                    <a:lnTo>
                      <a:pt x="86" y="124"/>
                    </a:lnTo>
                    <a:lnTo>
                      <a:pt x="94" y="130"/>
                    </a:lnTo>
                    <a:lnTo>
                      <a:pt x="96" y="134"/>
                    </a:lnTo>
                    <a:lnTo>
                      <a:pt x="98" y="136"/>
                    </a:lnTo>
                    <a:lnTo>
                      <a:pt x="103" y="143"/>
                    </a:lnTo>
                    <a:lnTo>
                      <a:pt x="105" y="145"/>
                    </a:lnTo>
                    <a:lnTo>
                      <a:pt x="113" y="156"/>
                    </a:lnTo>
                    <a:lnTo>
                      <a:pt x="114" y="158"/>
                    </a:lnTo>
                    <a:lnTo>
                      <a:pt x="120" y="166"/>
                    </a:lnTo>
                    <a:lnTo>
                      <a:pt x="124" y="168"/>
                    </a:lnTo>
                    <a:lnTo>
                      <a:pt x="126" y="173"/>
                    </a:lnTo>
                    <a:lnTo>
                      <a:pt x="145" y="192"/>
                    </a:lnTo>
                    <a:lnTo>
                      <a:pt x="148" y="198"/>
                    </a:lnTo>
                    <a:lnTo>
                      <a:pt x="154" y="209"/>
                    </a:lnTo>
                    <a:lnTo>
                      <a:pt x="156" y="213"/>
                    </a:lnTo>
                    <a:lnTo>
                      <a:pt x="156" y="216"/>
                    </a:lnTo>
                    <a:lnTo>
                      <a:pt x="161" y="224"/>
                    </a:lnTo>
                    <a:lnTo>
                      <a:pt x="169" y="233"/>
                    </a:lnTo>
                    <a:lnTo>
                      <a:pt x="173" y="239"/>
                    </a:lnTo>
                    <a:lnTo>
                      <a:pt x="175" y="241"/>
                    </a:lnTo>
                    <a:lnTo>
                      <a:pt x="188" y="252"/>
                    </a:lnTo>
                    <a:lnTo>
                      <a:pt x="190" y="256"/>
                    </a:lnTo>
                    <a:lnTo>
                      <a:pt x="192" y="258"/>
                    </a:lnTo>
                    <a:lnTo>
                      <a:pt x="193" y="260"/>
                    </a:lnTo>
                    <a:lnTo>
                      <a:pt x="197" y="265"/>
                    </a:lnTo>
                    <a:lnTo>
                      <a:pt x="199" y="269"/>
                    </a:lnTo>
                    <a:lnTo>
                      <a:pt x="201" y="271"/>
                    </a:lnTo>
                    <a:lnTo>
                      <a:pt x="205" y="282"/>
                    </a:lnTo>
                    <a:lnTo>
                      <a:pt x="207" y="286"/>
                    </a:lnTo>
                    <a:lnTo>
                      <a:pt x="208" y="288"/>
                    </a:lnTo>
                    <a:lnTo>
                      <a:pt x="212" y="297"/>
                    </a:lnTo>
                    <a:lnTo>
                      <a:pt x="214" y="305"/>
                    </a:lnTo>
                    <a:lnTo>
                      <a:pt x="216" y="312"/>
                    </a:lnTo>
                    <a:lnTo>
                      <a:pt x="216" y="316"/>
                    </a:lnTo>
                    <a:lnTo>
                      <a:pt x="218" y="329"/>
                    </a:lnTo>
                    <a:lnTo>
                      <a:pt x="216" y="333"/>
                    </a:lnTo>
                    <a:lnTo>
                      <a:pt x="216" y="338"/>
                    </a:lnTo>
                    <a:lnTo>
                      <a:pt x="216" y="342"/>
                    </a:lnTo>
                    <a:lnTo>
                      <a:pt x="216" y="346"/>
                    </a:lnTo>
                    <a:lnTo>
                      <a:pt x="214" y="353"/>
                    </a:lnTo>
                    <a:lnTo>
                      <a:pt x="214" y="361"/>
                    </a:lnTo>
                    <a:lnTo>
                      <a:pt x="210" y="367"/>
                    </a:lnTo>
                    <a:lnTo>
                      <a:pt x="207" y="372"/>
                    </a:lnTo>
                    <a:lnTo>
                      <a:pt x="207" y="376"/>
                    </a:lnTo>
                    <a:lnTo>
                      <a:pt x="205" y="378"/>
                    </a:lnTo>
                    <a:lnTo>
                      <a:pt x="199" y="383"/>
                    </a:lnTo>
                    <a:lnTo>
                      <a:pt x="197" y="383"/>
                    </a:lnTo>
                    <a:lnTo>
                      <a:pt x="192" y="383"/>
                    </a:lnTo>
                    <a:lnTo>
                      <a:pt x="190" y="382"/>
                    </a:lnTo>
                    <a:lnTo>
                      <a:pt x="186" y="382"/>
                    </a:lnTo>
                    <a:lnTo>
                      <a:pt x="182" y="382"/>
                    </a:lnTo>
                    <a:lnTo>
                      <a:pt x="178" y="382"/>
                    </a:lnTo>
                    <a:lnTo>
                      <a:pt x="175" y="382"/>
                    </a:lnTo>
                    <a:lnTo>
                      <a:pt x="175" y="387"/>
                    </a:lnTo>
                    <a:lnTo>
                      <a:pt x="173" y="395"/>
                    </a:lnTo>
                    <a:lnTo>
                      <a:pt x="175" y="397"/>
                    </a:lnTo>
                    <a:lnTo>
                      <a:pt x="180" y="402"/>
                    </a:lnTo>
                    <a:lnTo>
                      <a:pt x="184" y="402"/>
                    </a:lnTo>
                    <a:lnTo>
                      <a:pt x="190" y="410"/>
                    </a:lnTo>
                    <a:lnTo>
                      <a:pt x="192" y="412"/>
                    </a:lnTo>
                    <a:lnTo>
                      <a:pt x="201" y="425"/>
                    </a:lnTo>
                    <a:lnTo>
                      <a:pt x="207" y="430"/>
                    </a:lnTo>
                    <a:lnTo>
                      <a:pt x="210" y="434"/>
                    </a:lnTo>
                    <a:lnTo>
                      <a:pt x="218" y="436"/>
                    </a:lnTo>
                    <a:lnTo>
                      <a:pt x="220" y="436"/>
                    </a:lnTo>
                    <a:lnTo>
                      <a:pt x="224" y="436"/>
                    </a:lnTo>
                    <a:lnTo>
                      <a:pt x="231" y="429"/>
                    </a:lnTo>
                    <a:lnTo>
                      <a:pt x="233" y="427"/>
                    </a:lnTo>
                    <a:lnTo>
                      <a:pt x="237" y="425"/>
                    </a:lnTo>
                    <a:lnTo>
                      <a:pt x="239" y="425"/>
                    </a:lnTo>
                    <a:lnTo>
                      <a:pt x="240" y="429"/>
                    </a:lnTo>
                    <a:lnTo>
                      <a:pt x="240" y="432"/>
                    </a:lnTo>
                    <a:lnTo>
                      <a:pt x="239" y="434"/>
                    </a:lnTo>
                    <a:lnTo>
                      <a:pt x="235" y="440"/>
                    </a:lnTo>
                    <a:lnTo>
                      <a:pt x="229" y="444"/>
                    </a:lnTo>
                    <a:lnTo>
                      <a:pt x="222" y="445"/>
                    </a:lnTo>
                    <a:lnTo>
                      <a:pt x="222" y="449"/>
                    </a:lnTo>
                    <a:lnTo>
                      <a:pt x="222" y="451"/>
                    </a:lnTo>
                    <a:lnTo>
                      <a:pt x="235" y="470"/>
                    </a:lnTo>
                    <a:lnTo>
                      <a:pt x="239" y="472"/>
                    </a:lnTo>
                    <a:lnTo>
                      <a:pt x="240" y="470"/>
                    </a:lnTo>
                    <a:lnTo>
                      <a:pt x="242" y="466"/>
                    </a:lnTo>
                    <a:lnTo>
                      <a:pt x="242" y="462"/>
                    </a:lnTo>
                    <a:lnTo>
                      <a:pt x="242" y="459"/>
                    </a:lnTo>
                    <a:lnTo>
                      <a:pt x="242" y="455"/>
                    </a:lnTo>
                    <a:lnTo>
                      <a:pt x="244" y="451"/>
                    </a:lnTo>
                    <a:lnTo>
                      <a:pt x="248" y="447"/>
                    </a:lnTo>
                    <a:lnTo>
                      <a:pt x="255" y="442"/>
                    </a:lnTo>
                    <a:lnTo>
                      <a:pt x="259" y="440"/>
                    </a:lnTo>
                    <a:lnTo>
                      <a:pt x="261" y="438"/>
                    </a:lnTo>
                    <a:lnTo>
                      <a:pt x="265" y="438"/>
                    </a:lnTo>
                    <a:lnTo>
                      <a:pt x="265" y="440"/>
                    </a:lnTo>
                    <a:lnTo>
                      <a:pt x="263" y="444"/>
                    </a:lnTo>
                    <a:lnTo>
                      <a:pt x="257" y="451"/>
                    </a:lnTo>
                    <a:lnTo>
                      <a:pt x="254" y="457"/>
                    </a:lnTo>
                    <a:lnTo>
                      <a:pt x="255" y="459"/>
                    </a:lnTo>
                    <a:lnTo>
                      <a:pt x="263" y="457"/>
                    </a:lnTo>
                    <a:lnTo>
                      <a:pt x="263" y="459"/>
                    </a:lnTo>
                    <a:lnTo>
                      <a:pt x="261" y="460"/>
                    </a:lnTo>
                    <a:lnTo>
                      <a:pt x="255" y="464"/>
                    </a:lnTo>
                    <a:lnTo>
                      <a:pt x="250" y="472"/>
                    </a:lnTo>
                    <a:lnTo>
                      <a:pt x="248" y="475"/>
                    </a:lnTo>
                    <a:lnTo>
                      <a:pt x="248" y="479"/>
                    </a:lnTo>
                    <a:lnTo>
                      <a:pt x="248" y="483"/>
                    </a:lnTo>
                    <a:lnTo>
                      <a:pt x="254" y="494"/>
                    </a:lnTo>
                    <a:lnTo>
                      <a:pt x="265" y="511"/>
                    </a:lnTo>
                    <a:lnTo>
                      <a:pt x="274" y="519"/>
                    </a:lnTo>
                    <a:lnTo>
                      <a:pt x="280" y="528"/>
                    </a:lnTo>
                    <a:lnTo>
                      <a:pt x="284" y="534"/>
                    </a:lnTo>
                    <a:lnTo>
                      <a:pt x="291" y="545"/>
                    </a:lnTo>
                    <a:lnTo>
                      <a:pt x="293" y="545"/>
                    </a:lnTo>
                    <a:lnTo>
                      <a:pt x="295" y="543"/>
                    </a:lnTo>
                    <a:lnTo>
                      <a:pt x="295" y="536"/>
                    </a:lnTo>
                    <a:lnTo>
                      <a:pt x="299" y="524"/>
                    </a:lnTo>
                    <a:lnTo>
                      <a:pt x="299" y="511"/>
                    </a:lnTo>
                    <a:lnTo>
                      <a:pt x="299" y="507"/>
                    </a:lnTo>
                    <a:lnTo>
                      <a:pt x="293" y="500"/>
                    </a:lnTo>
                    <a:lnTo>
                      <a:pt x="295" y="498"/>
                    </a:lnTo>
                    <a:lnTo>
                      <a:pt x="297" y="494"/>
                    </a:lnTo>
                    <a:lnTo>
                      <a:pt x="301" y="494"/>
                    </a:lnTo>
                    <a:lnTo>
                      <a:pt x="302" y="492"/>
                    </a:lnTo>
                    <a:lnTo>
                      <a:pt x="304" y="489"/>
                    </a:lnTo>
                    <a:lnTo>
                      <a:pt x="304" y="485"/>
                    </a:lnTo>
                    <a:lnTo>
                      <a:pt x="304" y="481"/>
                    </a:lnTo>
                    <a:lnTo>
                      <a:pt x="304" y="477"/>
                    </a:lnTo>
                    <a:lnTo>
                      <a:pt x="306" y="475"/>
                    </a:lnTo>
                    <a:lnTo>
                      <a:pt x="310" y="475"/>
                    </a:lnTo>
                    <a:lnTo>
                      <a:pt x="314" y="474"/>
                    </a:lnTo>
                    <a:lnTo>
                      <a:pt x="316" y="472"/>
                    </a:lnTo>
                    <a:lnTo>
                      <a:pt x="319" y="474"/>
                    </a:lnTo>
                    <a:lnTo>
                      <a:pt x="323" y="477"/>
                    </a:lnTo>
                    <a:lnTo>
                      <a:pt x="323" y="481"/>
                    </a:lnTo>
                    <a:lnTo>
                      <a:pt x="336" y="475"/>
                    </a:lnTo>
                    <a:lnTo>
                      <a:pt x="338" y="472"/>
                    </a:lnTo>
                    <a:lnTo>
                      <a:pt x="338" y="468"/>
                    </a:lnTo>
                    <a:lnTo>
                      <a:pt x="336" y="466"/>
                    </a:lnTo>
                    <a:lnTo>
                      <a:pt x="334" y="464"/>
                    </a:lnTo>
                    <a:lnTo>
                      <a:pt x="336" y="460"/>
                    </a:lnTo>
                    <a:lnTo>
                      <a:pt x="340" y="462"/>
                    </a:lnTo>
                    <a:lnTo>
                      <a:pt x="342" y="464"/>
                    </a:lnTo>
                    <a:lnTo>
                      <a:pt x="348" y="466"/>
                    </a:lnTo>
                    <a:lnTo>
                      <a:pt x="351" y="466"/>
                    </a:lnTo>
                    <a:lnTo>
                      <a:pt x="353" y="464"/>
                    </a:lnTo>
                    <a:lnTo>
                      <a:pt x="357" y="466"/>
                    </a:lnTo>
                    <a:lnTo>
                      <a:pt x="359" y="468"/>
                    </a:lnTo>
                    <a:lnTo>
                      <a:pt x="363" y="470"/>
                    </a:lnTo>
                    <a:lnTo>
                      <a:pt x="366" y="468"/>
                    </a:lnTo>
                    <a:lnTo>
                      <a:pt x="366" y="464"/>
                    </a:lnTo>
                    <a:lnTo>
                      <a:pt x="366" y="460"/>
                    </a:lnTo>
                    <a:lnTo>
                      <a:pt x="366" y="455"/>
                    </a:lnTo>
                    <a:lnTo>
                      <a:pt x="359" y="447"/>
                    </a:lnTo>
                    <a:lnTo>
                      <a:pt x="359" y="445"/>
                    </a:lnTo>
                    <a:lnTo>
                      <a:pt x="359" y="436"/>
                    </a:lnTo>
                    <a:lnTo>
                      <a:pt x="359" y="429"/>
                    </a:lnTo>
                    <a:lnTo>
                      <a:pt x="361" y="425"/>
                    </a:lnTo>
                    <a:lnTo>
                      <a:pt x="365" y="423"/>
                    </a:lnTo>
                    <a:lnTo>
                      <a:pt x="366" y="425"/>
                    </a:lnTo>
                    <a:lnTo>
                      <a:pt x="366" y="432"/>
                    </a:lnTo>
                    <a:lnTo>
                      <a:pt x="368" y="440"/>
                    </a:lnTo>
                    <a:lnTo>
                      <a:pt x="370" y="447"/>
                    </a:lnTo>
                    <a:lnTo>
                      <a:pt x="374" y="453"/>
                    </a:lnTo>
                    <a:lnTo>
                      <a:pt x="376" y="449"/>
                    </a:lnTo>
                    <a:lnTo>
                      <a:pt x="376" y="445"/>
                    </a:lnTo>
                    <a:lnTo>
                      <a:pt x="374" y="438"/>
                    </a:lnTo>
                    <a:lnTo>
                      <a:pt x="376" y="434"/>
                    </a:lnTo>
                    <a:lnTo>
                      <a:pt x="378" y="432"/>
                    </a:lnTo>
                    <a:lnTo>
                      <a:pt x="381" y="430"/>
                    </a:lnTo>
                    <a:lnTo>
                      <a:pt x="383" y="434"/>
                    </a:lnTo>
                    <a:lnTo>
                      <a:pt x="385" y="445"/>
                    </a:lnTo>
                    <a:lnTo>
                      <a:pt x="387" y="449"/>
                    </a:lnTo>
                    <a:lnTo>
                      <a:pt x="389" y="449"/>
                    </a:lnTo>
                    <a:lnTo>
                      <a:pt x="393" y="442"/>
                    </a:lnTo>
                    <a:lnTo>
                      <a:pt x="395" y="440"/>
                    </a:lnTo>
                    <a:lnTo>
                      <a:pt x="396" y="440"/>
                    </a:lnTo>
                    <a:lnTo>
                      <a:pt x="402" y="440"/>
                    </a:lnTo>
                    <a:lnTo>
                      <a:pt x="402" y="445"/>
                    </a:lnTo>
                    <a:lnTo>
                      <a:pt x="400" y="447"/>
                    </a:lnTo>
                    <a:lnTo>
                      <a:pt x="396" y="449"/>
                    </a:lnTo>
                    <a:lnTo>
                      <a:pt x="393" y="457"/>
                    </a:lnTo>
                    <a:lnTo>
                      <a:pt x="391" y="460"/>
                    </a:lnTo>
                    <a:lnTo>
                      <a:pt x="391" y="464"/>
                    </a:lnTo>
                    <a:lnTo>
                      <a:pt x="389" y="468"/>
                    </a:lnTo>
                    <a:lnTo>
                      <a:pt x="387" y="472"/>
                    </a:lnTo>
                    <a:lnTo>
                      <a:pt x="385" y="472"/>
                    </a:lnTo>
                    <a:lnTo>
                      <a:pt x="383" y="470"/>
                    </a:lnTo>
                    <a:lnTo>
                      <a:pt x="381" y="468"/>
                    </a:lnTo>
                    <a:lnTo>
                      <a:pt x="378" y="468"/>
                    </a:lnTo>
                    <a:lnTo>
                      <a:pt x="376" y="470"/>
                    </a:lnTo>
                    <a:lnTo>
                      <a:pt x="374" y="472"/>
                    </a:lnTo>
                    <a:lnTo>
                      <a:pt x="370" y="477"/>
                    </a:lnTo>
                    <a:lnTo>
                      <a:pt x="368" y="479"/>
                    </a:lnTo>
                    <a:lnTo>
                      <a:pt x="368" y="483"/>
                    </a:lnTo>
                    <a:lnTo>
                      <a:pt x="368" y="487"/>
                    </a:lnTo>
                    <a:lnTo>
                      <a:pt x="368" y="490"/>
                    </a:lnTo>
                    <a:lnTo>
                      <a:pt x="370" y="494"/>
                    </a:lnTo>
                    <a:lnTo>
                      <a:pt x="368" y="498"/>
                    </a:lnTo>
                    <a:lnTo>
                      <a:pt x="366" y="498"/>
                    </a:lnTo>
                    <a:lnTo>
                      <a:pt x="365" y="494"/>
                    </a:lnTo>
                    <a:lnTo>
                      <a:pt x="363" y="490"/>
                    </a:lnTo>
                    <a:lnTo>
                      <a:pt x="361" y="489"/>
                    </a:lnTo>
                    <a:lnTo>
                      <a:pt x="357" y="483"/>
                    </a:lnTo>
                    <a:lnTo>
                      <a:pt x="355" y="487"/>
                    </a:lnTo>
                    <a:lnTo>
                      <a:pt x="353" y="490"/>
                    </a:lnTo>
                    <a:lnTo>
                      <a:pt x="355" y="498"/>
                    </a:lnTo>
                    <a:lnTo>
                      <a:pt x="357" y="502"/>
                    </a:lnTo>
                    <a:lnTo>
                      <a:pt x="357" y="505"/>
                    </a:lnTo>
                    <a:lnTo>
                      <a:pt x="357" y="509"/>
                    </a:lnTo>
                    <a:lnTo>
                      <a:pt x="353" y="511"/>
                    </a:lnTo>
                    <a:lnTo>
                      <a:pt x="351" y="509"/>
                    </a:lnTo>
                    <a:lnTo>
                      <a:pt x="349" y="507"/>
                    </a:lnTo>
                    <a:lnTo>
                      <a:pt x="346" y="505"/>
                    </a:lnTo>
                    <a:lnTo>
                      <a:pt x="342" y="494"/>
                    </a:lnTo>
                    <a:lnTo>
                      <a:pt x="340" y="492"/>
                    </a:lnTo>
                    <a:lnTo>
                      <a:pt x="338" y="494"/>
                    </a:lnTo>
                    <a:lnTo>
                      <a:pt x="336" y="498"/>
                    </a:lnTo>
                    <a:lnTo>
                      <a:pt x="334" y="500"/>
                    </a:lnTo>
                    <a:lnTo>
                      <a:pt x="333" y="498"/>
                    </a:lnTo>
                    <a:lnTo>
                      <a:pt x="331" y="496"/>
                    </a:lnTo>
                    <a:lnTo>
                      <a:pt x="327" y="498"/>
                    </a:lnTo>
                    <a:lnTo>
                      <a:pt x="325" y="502"/>
                    </a:lnTo>
                    <a:lnTo>
                      <a:pt x="325" y="505"/>
                    </a:lnTo>
                    <a:lnTo>
                      <a:pt x="323" y="504"/>
                    </a:lnTo>
                    <a:lnTo>
                      <a:pt x="321" y="504"/>
                    </a:lnTo>
                    <a:lnTo>
                      <a:pt x="319" y="504"/>
                    </a:lnTo>
                    <a:lnTo>
                      <a:pt x="319" y="507"/>
                    </a:lnTo>
                    <a:lnTo>
                      <a:pt x="319" y="511"/>
                    </a:lnTo>
                    <a:lnTo>
                      <a:pt x="319" y="519"/>
                    </a:lnTo>
                    <a:lnTo>
                      <a:pt x="319" y="522"/>
                    </a:lnTo>
                    <a:lnTo>
                      <a:pt x="319" y="526"/>
                    </a:lnTo>
                    <a:lnTo>
                      <a:pt x="318" y="530"/>
                    </a:lnTo>
                    <a:lnTo>
                      <a:pt x="316" y="534"/>
                    </a:lnTo>
                    <a:lnTo>
                      <a:pt x="312" y="537"/>
                    </a:lnTo>
                    <a:lnTo>
                      <a:pt x="310" y="539"/>
                    </a:lnTo>
                    <a:lnTo>
                      <a:pt x="308" y="543"/>
                    </a:lnTo>
                    <a:lnTo>
                      <a:pt x="306" y="551"/>
                    </a:lnTo>
                    <a:lnTo>
                      <a:pt x="301" y="558"/>
                    </a:lnTo>
                    <a:lnTo>
                      <a:pt x="301" y="566"/>
                    </a:lnTo>
                    <a:lnTo>
                      <a:pt x="301" y="567"/>
                    </a:lnTo>
                    <a:lnTo>
                      <a:pt x="302" y="569"/>
                    </a:lnTo>
                    <a:lnTo>
                      <a:pt x="314" y="577"/>
                    </a:lnTo>
                    <a:lnTo>
                      <a:pt x="318" y="582"/>
                    </a:lnTo>
                    <a:lnTo>
                      <a:pt x="319" y="586"/>
                    </a:lnTo>
                    <a:lnTo>
                      <a:pt x="321" y="592"/>
                    </a:lnTo>
                    <a:lnTo>
                      <a:pt x="327" y="599"/>
                    </a:lnTo>
                    <a:lnTo>
                      <a:pt x="329" y="603"/>
                    </a:lnTo>
                    <a:lnTo>
                      <a:pt x="340" y="614"/>
                    </a:lnTo>
                    <a:lnTo>
                      <a:pt x="348" y="620"/>
                    </a:lnTo>
                    <a:lnTo>
                      <a:pt x="349" y="624"/>
                    </a:lnTo>
                    <a:lnTo>
                      <a:pt x="361" y="635"/>
                    </a:lnTo>
                    <a:lnTo>
                      <a:pt x="366" y="644"/>
                    </a:lnTo>
                    <a:lnTo>
                      <a:pt x="372" y="654"/>
                    </a:lnTo>
                    <a:lnTo>
                      <a:pt x="374" y="656"/>
                    </a:lnTo>
                    <a:lnTo>
                      <a:pt x="376" y="659"/>
                    </a:lnTo>
                    <a:lnTo>
                      <a:pt x="378" y="663"/>
                    </a:lnTo>
                    <a:lnTo>
                      <a:pt x="380" y="665"/>
                    </a:lnTo>
                    <a:lnTo>
                      <a:pt x="385" y="676"/>
                    </a:lnTo>
                    <a:lnTo>
                      <a:pt x="389" y="678"/>
                    </a:lnTo>
                    <a:lnTo>
                      <a:pt x="391" y="680"/>
                    </a:lnTo>
                    <a:lnTo>
                      <a:pt x="393" y="684"/>
                    </a:lnTo>
                    <a:lnTo>
                      <a:pt x="396" y="688"/>
                    </a:lnTo>
                    <a:lnTo>
                      <a:pt x="398" y="691"/>
                    </a:lnTo>
                    <a:lnTo>
                      <a:pt x="406" y="701"/>
                    </a:lnTo>
                    <a:lnTo>
                      <a:pt x="413" y="714"/>
                    </a:lnTo>
                    <a:lnTo>
                      <a:pt x="417" y="716"/>
                    </a:lnTo>
                    <a:lnTo>
                      <a:pt x="421" y="721"/>
                    </a:lnTo>
                    <a:lnTo>
                      <a:pt x="425" y="727"/>
                    </a:lnTo>
                    <a:lnTo>
                      <a:pt x="434" y="735"/>
                    </a:lnTo>
                    <a:lnTo>
                      <a:pt x="436" y="738"/>
                    </a:lnTo>
                    <a:lnTo>
                      <a:pt x="438" y="740"/>
                    </a:lnTo>
                    <a:lnTo>
                      <a:pt x="447" y="753"/>
                    </a:lnTo>
                    <a:lnTo>
                      <a:pt x="449" y="755"/>
                    </a:lnTo>
                    <a:lnTo>
                      <a:pt x="466" y="780"/>
                    </a:lnTo>
                    <a:lnTo>
                      <a:pt x="474" y="787"/>
                    </a:lnTo>
                    <a:lnTo>
                      <a:pt x="477" y="793"/>
                    </a:lnTo>
                    <a:lnTo>
                      <a:pt x="485" y="804"/>
                    </a:lnTo>
                    <a:lnTo>
                      <a:pt x="487" y="806"/>
                    </a:lnTo>
                    <a:lnTo>
                      <a:pt x="490" y="812"/>
                    </a:lnTo>
                    <a:lnTo>
                      <a:pt x="490" y="815"/>
                    </a:lnTo>
                    <a:lnTo>
                      <a:pt x="494" y="821"/>
                    </a:lnTo>
                    <a:lnTo>
                      <a:pt x="496" y="823"/>
                    </a:lnTo>
                    <a:lnTo>
                      <a:pt x="498" y="827"/>
                    </a:lnTo>
                    <a:lnTo>
                      <a:pt x="500" y="830"/>
                    </a:lnTo>
                    <a:lnTo>
                      <a:pt x="500" y="832"/>
                    </a:lnTo>
                    <a:lnTo>
                      <a:pt x="507" y="843"/>
                    </a:lnTo>
                    <a:lnTo>
                      <a:pt x="513" y="849"/>
                    </a:lnTo>
                    <a:lnTo>
                      <a:pt x="551" y="904"/>
                    </a:lnTo>
                    <a:lnTo>
                      <a:pt x="556" y="913"/>
                    </a:lnTo>
                    <a:lnTo>
                      <a:pt x="556" y="917"/>
                    </a:lnTo>
                    <a:lnTo>
                      <a:pt x="560" y="928"/>
                    </a:lnTo>
                    <a:lnTo>
                      <a:pt x="560" y="932"/>
                    </a:lnTo>
                    <a:lnTo>
                      <a:pt x="562" y="935"/>
                    </a:lnTo>
                    <a:lnTo>
                      <a:pt x="564" y="943"/>
                    </a:lnTo>
                    <a:lnTo>
                      <a:pt x="564" y="945"/>
                    </a:lnTo>
                    <a:lnTo>
                      <a:pt x="566" y="952"/>
                    </a:lnTo>
                    <a:lnTo>
                      <a:pt x="571" y="965"/>
                    </a:lnTo>
                    <a:lnTo>
                      <a:pt x="575" y="969"/>
                    </a:lnTo>
                    <a:lnTo>
                      <a:pt x="579" y="969"/>
                    </a:lnTo>
                    <a:lnTo>
                      <a:pt x="583" y="969"/>
                    </a:lnTo>
                    <a:lnTo>
                      <a:pt x="588" y="965"/>
                    </a:lnTo>
                    <a:lnTo>
                      <a:pt x="598" y="960"/>
                    </a:lnTo>
                    <a:lnTo>
                      <a:pt x="603" y="958"/>
                    </a:lnTo>
                    <a:lnTo>
                      <a:pt x="618" y="954"/>
                    </a:lnTo>
                    <a:lnTo>
                      <a:pt x="620" y="952"/>
                    </a:lnTo>
                    <a:lnTo>
                      <a:pt x="622" y="949"/>
                    </a:lnTo>
                    <a:lnTo>
                      <a:pt x="622" y="941"/>
                    </a:lnTo>
                    <a:lnTo>
                      <a:pt x="622" y="937"/>
                    </a:lnTo>
                    <a:lnTo>
                      <a:pt x="620" y="934"/>
                    </a:lnTo>
                    <a:lnTo>
                      <a:pt x="618" y="930"/>
                    </a:lnTo>
                    <a:lnTo>
                      <a:pt x="615" y="924"/>
                    </a:lnTo>
                    <a:lnTo>
                      <a:pt x="613" y="922"/>
                    </a:lnTo>
                    <a:lnTo>
                      <a:pt x="603" y="919"/>
                    </a:lnTo>
                    <a:lnTo>
                      <a:pt x="605" y="917"/>
                    </a:lnTo>
                    <a:lnTo>
                      <a:pt x="611" y="913"/>
                    </a:lnTo>
                    <a:lnTo>
                      <a:pt x="613" y="911"/>
                    </a:lnTo>
                    <a:lnTo>
                      <a:pt x="615" y="907"/>
                    </a:lnTo>
                    <a:lnTo>
                      <a:pt x="613" y="904"/>
                    </a:lnTo>
                    <a:lnTo>
                      <a:pt x="605" y="904"/>
                    </a:lnTo>
                    <a:lnTo>
                      <a:pt x="596" y="904"/>
                    </a:lnTo>
                    <a:lnTo>
                      <a:pt x="592" y="902"/>
                    </a:lnTo>
                    <a:lnTo>
                      <a:pt x="592" y="898"/>
                    </a:lnTo>
                    <a:lnTo>
                      <a:pt x="588" y="892"/>
                    </a:lnTo>
                    <a:lnTo>
                      <a:pt x="586" y="890"/>
                    </a:lnTo>
                    <a:lnTo>
                      <a:pt x="583" y="885"/>
                    </a:lnTo>
                    <a:lnTo>
                      <a:pt x="577" y="877"/>
                    </a:lnTo>
                    <a:lnTo>
                      <a:pt x="575" y="872"/>
                    </a:lnTo>
                    <a:lnTo>
                      <a:pt x="566" y="866"/>
                    </a:lnTo>
                    <a:lnTo>
                      <a:pt x="562" y="860"/>
                    </a:lnTo>
                    <a:lnTo>
                      <a:pt x="560" y="858"/>
                    </a:lnTo>
                    <a:lnTo>
                      <a:pt x="554" y="851"/>
                    </a:lnTo>
                    <a:lnTo>
                      <a:pt x="549" y="847"/>
                    </a:lnTo>
                    <a:lnTo>
                      <a:pt x="543" y="843"/>
                    </a:lnTo>
                    <a:lnTo>
                      <a:pt x="539" y="840"/>
                    </a:lnTo>
                    <a:lnTo>
                      <a:pt x="537" y="836"/>
                    </a:lnTo>
                    <a:lnTo>
                      <a:pt x="536" y="830"/>
                    </a:lnTo>
                    <a:lnTo>
                      <a:pt x="532" y="819"/>
                    </a:lnTo>
                    <a:lnTo>
                      <a:pt x="532" y="810"/>
                    </a:lnTo>
                    <a:lnTo>
                      <a:pt x="532" y="806"/>
                    </a:lnTo>
                    <a:lnTo>
                      <a:pt x="530" y="800"/>
                    </a:lnTo>
                    <a:lnTo>
                      <a:pt x="526" y="797"/>
                    </a:lnTo>
                    <a:lnTo>
                      <a:pt x="521" y="791"/>
                    </a:lnTo>
                    <a:lnTo>
                      <a:pt x="517" y="785"/>
                    </a:lnTo>
                    <a:lnTo>
                      <a:pt x="511" y="774"/>
                    </a:lnTo>
                    <a:lnTo>
                      <a:pt x="507" y="768"/>
                    </a:lnTo>
                    <a:lnTo>
                      <a:pt x="502" y="763"/>
                    </a:lnTo>
                    <a:lnTo>
                      <a:pt x="500" y="761"/>
                    </a:lnTo>
                    <a:lnTo>
                      <a:pt x="494" y="757"/>
                    </a:lnTo>
                    <a:lnTo>
                      <a:pt x="492" y="753"/>
                    </a:lnTo>
                    <a:lnTo>
                      <a:pt x="492" y="748"/>
                    </a:lnTo>
                    <a:lnTo>
                      <a:pt x="494" y="744"/>
                    </a:lnTo>
                    <a:lnTo>
                      <a:pt x="496" y="744"/>
                    </a:lnTo>
                    <a:lnTo>
                      <a:pt x="507" y="740"/>
                    </a:lnTo>
                    <a:lnTo>
                      <a:pt x="509" y="738"/>
                    </a:lnTo>
                    <a:lnTo>
                      <a:pt x="513" y="736"/>
                    </a:lnTo>
                    <a:lnTo>
                      <a:pt x="515" y="735"/>
                    </a:lnTo>
                    <a:lnTo>
                      <a:pt x="513" y="731"/>
                    </a:lnTo>
                    <a:lnTo>
                      <a:pt x="511" y="727"/>
                    </a:lnTo>
                    <a:lnTo>
                      <a:pt x="507" y="723"/>
                    </a:lnTo>
                    <a:lnTo>
                      <a:pt x="506" y="720"/>
                    </a:lnTo>
                    <a:lnTo>
                      <a:pt x="504" y="718"/>
                    </a:lnTo>
                    <a:lnTo>
                      <a:pt x="504" y="714"/>
                    </a:lnTo>
                    <a:lnTo>
                      <a:pt x="506" y="710"/>
                    </a:lnTo>
                    <a:lnTo>
                      <a:pt x="507" y="708"/>
                    </a:lnTo>
                    <a:lnTo>
                      <a:pt x="509" y="714"/>
                    </a:lnTo>
                    <a:lnTo>
                      <a:pt x="511" y="718"/>
                    </a:lnTo>
                    <a:lnTo>
                      <a:pt x="517" y="721"/>
                    </a:lnTo>
                    <a:lnTo>
                      <a:pt x="521" y="727"/>
                    </a:lnTo>
                    <a:lnTo>
                      <a:pt x="521" y="731"/>
                    </a:lnTo>
                    <a:lnTo>
                      <a:pt x="521" y="735"/>
                    </a:lnTo>
                    <a:lnTo>
                      <a:pt x="517" y="740"/>
                    </a:lnTo>
                    <a:lnTo>
                      <a:pt x="513" y="744"/>
                    </a:lnTo>
                    <a:lnTo>
                      <a:pt x="507" y="748"/>
                    </a:lnTo>
                    <a:lnTo>
                      <a:pt x="504" y="750"/>
                    </a:lnTo>
                    <a:lnTo>
                      <a:pt x="504" y="751"/>
                    </a:lnTo>
                    <a:lnTo>
                      <a:pt x="504" y="755"/>
                    </a:lnTo>
                    <a:lnTo>
                      <a:pt x="506" y="757"/>
                    </a:lnTo>
                    <a:lnTo>
                      <a:pt x="509" y="759"/>
                    </a:lnTo>
                    <a:lnTo>
                      <a:pt x="513" y="759"/>
                    </a:lnTo>
                    <a:lnTo>
                      <a:pt x="515" y="763"/>
                    </a:lnTo>
                    <a:lnTo>
                      <a:pt x="519" y="768"/>
                    </a:lnTo>
                    <a:lnTo>
                      <a:pt x="519" y="770"/>
                    </a:lnTo>
                    <a:lnTo>
                      <a:pt x="521" y="774"/>
                    </a:lnTo>
                    <a:lnTo>
                      <a:pt x="522" y="780"/>
                    </a:lnTo>
                    <a:lnTo>
                      <a:pt x="524" y="783"/>
                    </a:lnTo>
                    <a:lnTo>
                      <a:pt x="528" y="785"/>
                    </a:lnTo>
                    <a:lnTo>
                      <a:pt x="530" y="789"/>
                    </a:lnTo>
                    <a:lnTo>
                      <a:pt x="532" y="791"/>
                    </a:lnTo>
                    <a:lnTo>
                      <a:pt x="534" y="793"/>
                    </a:lnTo>
                    <a:lnTo>
                      <a:pt x="536" y="797"/>
                    </a:lnTo>
                    <a:lnTo>
                      <a:pt x="537" y="802"/>
                    </a:lnTo>
                    <a:lnTo>
                      <a:pt x="537" y="812"/>
                    </a:lnTo>
                    <a:lnTo>
                      <a:pt x="537" y="819"/>
                    </a:lnTo>
                    <a:lnTo>
                      <a:pt x="539" y="825"/>
                    </a:lnTo>
                    <a:lnTo>
                      <a:pt x="539" y="827"/>
                    </a:lnTo>
                    <a:lnTo>
                      <a:pt x="541" y="830"/>
                    </a:lnTo>
                    <a:lnTo>
                      <a:pt x="558" y="840"/>
                    </a:lnTo>
                    <a:lnTo>
                      <a:pt x="560" y="843"/>
                    </a:lnTo>
                    <a:lnTo>
                      <a:pt x="566" y="851"/>
                    </a:lnTo>
                    <a:lnTo>
                      <a:pt x="568" y="853"/>
                    </a:lnTo>
                    <a:lnTo>
                      <a:pt x="571" y="855"/>
                    </a:lnTo>
                    <a:lnTo>
                      <a:pt x="575" y="855"/>
                    </a:lnTo>
                    <a:lnTo>
                      <a:pt x="579" y="853"/>
                    </a:lnTo>
                    <a:lnTo>
                      <a:pt x="581" y="851"/>
                    </a:lnTo>
                    <a:lnTo>
                      <a:pt x="586" y="851"/>
                    </a:lnTo>
                    <a:lnTo>
                      <a:pt x="588" y="853"/>
                    </a:lnTo>
                    <a:lnTo>
                      <a:pt x="590" y="855"/>
                    </a:lnTo>
                    <a:lnTo>
                      <a:pt x="594" y="857"/>
                    </a:lnTo>
                    <a:lnTo>
                      <a:pt x="601" y="857"/>
                    </a:lnTo>
                    <a:lnTo>
                      <a:pt x="603" y="860"/>
                    </a:lnTo>
                    <a:lnTo>
                      <a:pt x="613" y="873"/>
                    </a:lnTo>
                    <a:lnTo>
                      <a:pt x="615" y="875"/>
                    </a:lnTo>
                    <a:lnTo>
                      <a:pt x="615" y="879"/>
                    </a:lnTo>
                    <a:lnTo>
                      <a:pt x="618" y="887"/>
                    </a:lnTo>
                    <a:lnTo>
                      <a:pt x="622" y="890"/>
                    </a:lnTo>
                    <a:lnTo>
                      <a:pt x="626" y="890"/>
                    </a:lnTo>
                    <a:lnTo>
                      <a:pt x="632" y="890"/>
                    </a:lnTo>
                    <a:lnTo>
                      <a:pt x="633" y="892"/>
                    </a:lnTo>
                    <a:lnTo>
                      <a:pt x="637" y="894"/>
                    </a:lnTo>
                    <a:lnTo>
                      <a:pt x="637" y="898"/>
                    </a:lnTo>
                    <a:lnTo>
                      <a:pt x="643" y="902"/>
                    </a:lnTo>
                    <a:lnTo>
                      <a:pt x="645" y="902"/>
                    </a:lnTo>
                    <a:lnTo>
                      <a:pt x="648" y="902"/>
                    </a:lnTo>
                    <a:lnTo>
                      <a:pt x="648" y="898"/>
                    </a:lnTo>
                    <a:lnTo>
                      <a:pt x="650" y="894"/>
                    </a:lnTo>
                    <a:lnTo>
                      <a:pt x="652" y="892"/>
                    </a:lnTo>
                    <a:lnTo>
                      <a:pt x="660" y="890"/>
                    </a:lnTo>
                    <a:lnTo>
                      <a:pt x="663" y="889"/>
                    </a:lnTo>
                    <a:lnTo>
                      <a:pt x="667" y="889"/>
                    </a:lnTo>
                    <a:lnTo>
                      <a:pt x="665" y="885"/>
                    </a:lnTo>
                    <a:lnTo>
                      <a:pt x="663" y="883"/>
                    </a:lnTo>
                    <a:lnTo>
                      <a:pt x="662" y="881"/>
                    </a:lnTo>
                    <a:lnTo>
                      <a:pt x="658" y="879"/>
                    </a:lnTo>
                    <a:lnTo>
                      <a:pt x="658" y="875"/>
                    </a:lnTo>
                    <a:lnTo>
                      <a:pt x="656" y="872"/>
                    </a:lnTo>
                    <a:lnTo>
                      <a:pt x="654" y="872"/>
                    </a:lnTo>
                    <a:lnTo>
                      <a:pt x="652" y="873"/>
                    </a:lnTo>
                    <a:lnTo>
                      <a:pt x="650" y="879"/>
                    </a:lnTo>
                    <a:lnTo>
                      <a:pt x="647" y="881"/>
                    </a:lnTo>
                    <a:lnTo>
                      <a:pt x="643" y="879"/>
                    </a:lnTo>
                    <a:lnTo>
                      <a:pt x="641" y="877"/>
                    </a:lnTo>
                    <a:lnTo>
                      <a:pt x="643" y="868"/>
                    </a:lnTo>
                    <a:lnTo>
                      <a:pt x="643" y="864"/>
                    </a:lnTo>
                    <a:lnTo>
                      <a:pt x="641" y="860"/>
                    </a:lnTo>
                    <a:lnTo>
                      <a:pt x="639" y="858"/>
                    </a:lnTo>
                    <a:lnTo>
                      <a:pt x="635" y="857"/>
                    </a:lnTo>
                    <a:lnTo>
                      <a:pt x="632" y="858"/>
                    </a:lnTo>
                    <a:lnTo>
                      <a:pt x="628" y="858"/>
                    </a:lnTo>
                    <a:lnTo>
                      <a:pt x="620" y="857"/>
                    </a:lnTo>
                    <a:lnTo>
                      <a:pt x="618" y="857"/>
                    </a:lnTo>
                    <a:lnTo>
                      <a:pt x="616" y="853"/>
                    </a:lnTo>
                    <a:lnTo>
                      <a:pt x="616" y="851"/>
                    </a:lnTo>
                    <a:lnTo>
                      <a:pt x="618" y="849"/>
                    </a:lnTo>
                    <a:lnTo>
                      <a:pt x="618" y="843"/>
                    </a:lnTo>
                    <a:lnTo>
                      <a:pt x="616" y="843"/>
                    </a:lnTo>
                    <a:lnTo>
                      <a:pt x="615" y="842"/>
                    </a:lnTo>
                    <a:lnTo>
                      <a:pt x="616" y="840"/>
                    </a:lnTo>
                    <a:lnTo>
                      <a:pt x="620" y="834"/>
                    </a:lnTo>
                    <a:lnTo>
                      <a:pt x="622" y="832"/>
                    </a:lnTo>
                    <a:lnTo>
                      <a:pt x="626" y="830"/>
                    </a:lnTo>
                    <a:lnTo>
                      <a:pt x="630" y="830"/>
                    </a:lnTo>
                    <a:lnTo>
                      <a:pt x="632" y="827"/>
                    </a:lnTo>
                    <a:lnTo>
                      <a:pt x="633" y="825"/>
                    </a:lnTo>
                    <a:lnTo>
                      <a:pt x="637" y="825"/>
                    </a:lnTo>
                    <a:lnTo>
                      <a:pt x="637" y="827"/>
                    </a:lnTo>
                    <a:lnTo>
                      <a:pt x="635" y="834"/>
                    </a:lnTo>
                    <a:lnTo>
                      <a:pt x="635" y="838"/>
                    </a:lnTo>
                    <a:lnTo>
                      <a:pt x="635" y="842"/>
                    </a:lnTo>
                    <a:lnTo>
                      <a:pt x="637" y="840"/>
                    </a:lnTo>
                    <a:lnTo>
                      <a:pt x="639" y="836"/>
                    </a:lnTo>
                    <a:lnTo>
                      <a:pt x="643" y="832"/>
                    </a:lnTo>
                    <a:lnTo>
                      <a:pt x="645" y="830"/>
                    </a:lnTo>
                    <a:lnTo>
                      <a:pt x="648" y="828"/>
                    </a:lnTo>
                    <a:lnTo>
                      <a:pt x="650" y="827"/>
                    </a:lnTo>
                    <a:lnTo>
                      <a:pt x="654" y="828"/>
                    </a:lnTo>
                    <a:lnTo>
                      <a:pt x="654" y="832"/>
                    </a:lnTo>
                    <a:lnTo>
                      <a:pt x="648" y="842"/>
                    </a:lnTo>
                    <a:lnTo>
                      <a:pt x="650" y="847"/>
                    </a:lnTo>
                    <a:lnTo>
                      <a:pt x="648" y="858"/>
                    </a:lnTo>
                    <a:lnTo>
                      <a:pt x="652" y="858"/>
                    </a:lnTo>
                    <a:lnTo>
                      <a:pt x="656" y="858"/>
                    </a:lnTo>
                    <a:lnTo>
                      <a:pt x="660" y="855"/>
                    </a:lnTo>
                    <a:lnTo>
                      <a:pt x="663" y="855"/>
                    </a:lnTo>
                    <a:lnTo>
                      <a:pt x="665" y="858"/>
                    </a:lnTo>
                    <a:lnTo>
                      <a:pt x="667" y="862"/>
                    </a:lnTo>
                    <a:lnTo>
                      <a:pt x="667" y="866"/>
                    </a:lnTo>
                    <a:lnTo>
                      <a:pt x="667" y="870"/>
                    </a:lnTo>
                    <a:lnTo>
                      <a:pt x="669" y="872"/>
                    </a:lnTo>
                    <a:lnTo>
                      <a:pt x="673" y="870"/>
                    </a:lnTo>
                    <a:lnTo>
                      <a:pt x="675" y="868"/>
                    </a:lnTo>
                    <a:lnTo>
                      <a:pt x="679" y="868"/>
                    </a:lnTo>
                    <a:lnTo>
                      <a:pt x="680" y="870"/>
                    </a:lnTo>
                    <a:lnTo>
                      <a:pt x="679" y="872"/>
                    </a:lnTo>
                    <a:lnTo>
                      <a:pt x="675" y="881"/>
                    </a:lnTo>
                    <a:lnTo>
                      <a:pt x="677" y="883"/>
                    </a:lnTo>
                    <a:lnTo>
                      <a:pt x="679" y="881"/>
                    </a:lnTo>
                    <a:lnTo>
                      <a:pt x="684" y="877"/>
                    </a:lnTo>
                    <a:lnTo>
                      <a:pt x="688" y="873"/>
                    </a:lnTo>
                    <a:lnTo>
                      <a:pt x="690" y="870"/>
                    </a:lnTo>
                    <a:lnTo>
                      <a:pt x="692" y="858"/>
                    </a:lnTo>
                    <a:lnTo>
                      <a:pt x="694" y="857"/>
                    </a:lnTo>
                    <a:lnTo>
                      <a:pt x="695" y="853"/>
                    </a:lnTo>
                    <a:lnTo>
                      <a:pt x="695" y="849"/>
                    </a:lnTo>
                    <a:lnTo>
                      <a:pt x="697" y="847"/>
                    </a:lnTo>
                    <a:lnTo>
                      <a:pt x="699" y="843"/>
                    </a:lnTo>
                    <a:lnTo>
                      <a:pt x="699" y="840"/>
                    </a:lnTo>
                    <a:lnTo>
                      <a:pt x="697" y="836"/>
                    </a:lnTo>
                    <a:lnTo>
                      <a:pt x="697" y="832"/>
                    </a:lnTo>
                    <a:lnTo>
                      <a:pt x="699" y="830"/>
                    </a:lnTo>
                    <a:lnTo>
                      <a:pt x="701" y="830"/>
                    </a:lnTo>
                    <a:lnTo>
                      <a:pt x="703" y="834"/>
                    </a:lnTo>
                    <a:lnTo>
                      <a:pt x="707" y="834"/>
                    </a:lnTo>
                    <a:lnTo>
                      <a:pt x="709" y="836"/>
                    </a:lnTo>
                    <a:lnTo>
                      <a:pt x="716" y="840"/>
                    </a:lnTo>
                    <a:lnTo>
                      <a:pt x="718" y="842"/>
                    </a:lnTo>
                    <a:lnTo>
                      <a:pt x="720" y="843"/>
                    </a:lnTo>
                    <a:lnTo>
                      <a:pt x="722" y="845"/>
                    </a:lnTo>
                    <a:lnTo>
                      <a:pt x="722" y="849"/>
                    </a:lnTo>
                    <a:lnTo>
                      <a:pt x="720" y="851"/>
                    </a:lnTo>
                    <a:lnTo>
                      <a:pt x="716" y="851"/>
                    </a:lnTo>
                    <a:lnTo>
                      <a:pt x="712" y="851"/>
                    </a:lnTo>
                    <a:lnTo>
                      <a:pt x="710" y="847"/>
                    </a:lnTo>
                    <a:lnTo>
                      <a:pt x="709" y="845"/>
                    </a:lnTo>
                    <a:lnTo>
                      <a:pt x="707" y="853"/>
                    </a:lnTo>
                    <a:lnTo>
                      <a:pt x="705" y="857"/>
                    </a:lnTo>
                    <a:lnTo>
                      <a:pt x="707" y="860"/>
                    </a:lnTo>
                    <a:lnTo>
                      <a:pt x="707" y="864"/>
                    </a:lnTo>
                    <a:lnTo>
                      <a:pt x="705" y="866"/>
                    </a:lnTo>
                    <a:lnTo>
                      <a:pt x="701" y="870"/>
                    </a:lnTo>
                    <a:lnTo>
                      <a:pt x="699" y="873"/>
                    </a:lnTo>
                    <a:lnTo>
                      <a:pt x="697" y="877"/>
                    </a:lnTo>
                    <a:lnTo>
                      <a:pt x="694" y="881"/>
                    </a:lnTo>
                    <a:lnTo>
                      <a:pt x="692" y="883"/>
                    </a:lnTo>
                    <a:lnTo>
                      <a:pt x="686" y="887"/>
                    </a:lnTo>
                    <a:lnTo>
                      <a:pt x="686" y="890"/>
                    </a:lnTo>
                    <a:lnTo>
                      <a:pt x="686" y="896"/>
                    </a:lnTo>
                    <a:lnTo>
                      <a:pt x="688" y="900"/>
                    </a:lnTo>
                    <a:lnTo>
                      <a:pt x="688" y="904"/>
                    </a:lnTo>
                    <a:lnTo>
                      <a:pt x="686" y="907"/>
                    </a:lnTo>
                    <a:lnTo>
                      <a:pt x="682" y="907"/>
                    </a:lnTo>
                    <a:lnTo>
                      <a:pt x="679" y="905"/>
                    </a:lnTo>
                    <a:lnTo>
                      <a:pt x="677" y="902"/>
                    </a:lnTo>
                    <a:lnTo>
                      <a:pt x="677" y="900"/>
                    </a:lnTo>
                    <a:lnTo>
                      <a:pt x="673" y="896"/>
                    </a:lnTo>
                    <a:lnTo>
                      <a:pt x="671" y="896"/>
                    </a:lnTo>
                    <a:lnTo>
                      <a:pt x="667" y="896"/>
                    </a:lnTo>
                    <a:lnTo>
                      <a:pt x="663" y="896"/>
                    </a:lnTo>
                    <a:lnTo>
                      <a:pt x="662" y="900"/>
                    </a:lnTo>
                    <a:lnTo>
                      <a:pt x="662" y="904"/>
                    </a:lnTo>
                    <a:lnTo>
                      <a:pt x="662" y="905"/>
                    </a:lnTo>
                    <a:lnTo>
                      <a:pt x="663" y="909"/>
                    </a:lnTo>
                    <a:lnTo>
                      <a:pt x="682" y="907"/>
                    </a:lnTo>
                    <a:lnTo>
                      <a:pt x="686" y="90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6" name="Freeform 117">
                <a:extLst>
                  <a:ext uri="{FF2B5EF4-FFF2-40B4-BE49-F238E27FC236}">
                    <a16:creationId xmlns:a16="http://schemas.microsoft.com/office/drawing/2014/main" id="{8F2F20AD-CCC7-4C61-BFD0-2A5FC719F92A}"/>
                  </a:ext>
                </a:extLst>
              </p:cNvPr>
              <p:cNvSpPr>
                <a:spLocks/>
              </p:cNvSpPr>
              <p:nvPr/>
            </p:nvSpPr>
            <p:spPr bwMode="auto">
              <a:xfrm>
                <a:off x="7897605" y="366791"/>
                <a:ext cx="18110" cy="12936"/>
              </a:xfrm>
              <a:custGeom>
                <a:avLst/>
                <a:gdLst>
                  <a:gd name="T0" fmla="*/ 4 w 21"/>
                  <a:gd name="T1" fmla="*/ 15 h 15"/>
                  <a:gd name="T2" fmla="*/ 4 w 21"/>
                  <a:gd name="T3" fmla="*/ 11 h 15"/>
                  <a:gd name="T4" fmla="*/ 2 w 21"/>
                  <a:gd name="T5" fmla="*/ 9 h 15"/>
                  <a:gd name="T6" fmla="*/ 0 w 21"/>
                  <a:gd name="T7" fmla="*/ 5 h 15"/>
                  <a:gd name="T8" fmla="*/ 0 w 21"/>
                  <a:gd name="T9" fmla="*/ 4 h 15"/>
                  <a:gd name="T10" fmla="*/ 2 w 21"/>
                  <a:gd name="T11" fmla="*/ 4 h 15"/>
                  <a:gd name="T12" fmla="*/ 6 w 21"/>
                  <a:gd name="T13" fmla="*/ 2 h 15"/>
                  <a:gd name="T14" fmla="*/ 9 w 21"/>
                  <a:gd name="T15" fmla="*/ 2 h 15"/>
                  <a:gd name="T16" fmla="*/ 15 w 21"/>
                  <a:gd name="T17" fmla="*/ 0 h 15"/>
                  <a:gd name="T18" fmla="*/ 19 w 21"/>
                  <a:gd name="T19" fmla="*/ 0 h 15"/>
                  <a:gd name="T20" fmla="*/ 21 w 21"/>
                  <a:gd name="T21" fmla="*/ 2 h 15"/>
                  <a:gd name="T22" fmla="*/ 19 w 21"/>
                  <a:gd name="T23" fmla="*/ 4 h 15"/>
                  <a:gd name="T24" fmla="*/ 15 w 21"/>
                  <a:gd name="T25" fmla="*/ 5 h 15"/>
                  <a:gd name="T26" fmla="*/ 13 w 21"/>
                  <a:gd name="T27" fmla="*/ 7 h 15"/>
                  <a:gd name="T28" fmla="*/ 9 w 21"/>
                  <a:gd name="T29" fmla="*/ 13 h 15"/>
                  <a:gd name="T30" fmla="*/ 6 w 21"/>
                  <a:gd name="T31" fmla="*/ 15 h 15"/>
                  <a:gd name="T32" fmla="*/ 4 w 21"/>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4" y="15"/>
                    </a:moveTo>
                    <a:lnTo>
                      <a:pt x="4" y="11"/>
                    </a:lnTo>
                    <a:lnTo>
                      <a:pt x="2" y="9"/>
                    </a:lnTo>
                    <a:lnTo>
                      <a:pt x="0" y="5"/>
                    </a:lnTo>
                    <a:lnTo>
                      <a:pt x="0" y="4"/>
                    </a:lnTo>
                    <a:lnTo>
                      <a:pt x="2" y="4"/>
                    </a:lnTo>
                    <a:lnTo>
                      <a:pt x="6" y="2"/>
                    </a:lnTo>
                    <a:lnTo>
                      <a:pt x="9" y="2"/>
                    </a:lnTo>
                    <a:lnTo>
                      <a:pt x="15" y="0"/>
                    </a:lnTo>
                    <a:lnTo>
                      <a:pt x="19" y="0"/>
                    </a:lnTo>
                    <a:lnTo>
                      <a:pt x="21" y="2"/>
                    </a:lnTo>
                    <a:lnTo>
                      <a:pt x="19" y="4"/>
                    </a:lnTo>
                    <a:lnTo>
                      <a:pt x="15" y="5"/>
                    </a:lnTo>
                    <a:lnTo>
                      <a:pt x="13" y="7"/>
                    </a:lnTo>
                    <a:lnTo>
                      <a:pt x="9" y="13"/>
                    </a:lnTo>
                    <a:lnTo>
                      <a:pt x="6" y="15"/>
                    </a:lnTo>
                    <a:lnTo>
                      <a:pt x="4" y="1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7" name="Freeform 118">
                <a:extLst>
                  <a:ext uri="{FF2B5EF4-FFF2-40B4-BE49-F238E27FC236}">
                    <a16:creationId xmlns:a16="http://schemas.microsoft.com/office/drawing/2014/main" id="{2C807EF0-8898-4225-8725-C86A46454C80}"/>
                  </a:ext>
                </a:extLst>
              </p:cNvPr>
              <p:cNvSpPr>
                <a:spLocks/>
              </p:cNvSpPr>
              <p:nvPr/>
            </p:nvSpPr>
            <p:spPr bwMode="auto">
              <a:xfrm>
                <a:off x="8802258" y="1106727"/>
                <a:ext cx="16386" cy="11211"/>
              </a:xfrm>
              <a:custGeom>
                <a:avLst/>
                <a:gdLst>
                  <a:gd name="T0" fmla="*/ 9 w 19"/>
                  <a:gd name="T1" fmla="*/ 7 h 13"/>
                  <a:gd name="T2" fmla="*/ 6 w 19"/>
                  <a:gd name="T3" fmla="*/ 5 h 13"/>
                  <a:gd name="T4" fmla="*/ 2 w 19"/>
                  <a:gd name="T5" fmla="*/ 5 h 13"/>
                  <a:gd name="T6" fmla="*/ 0 w 19"/>
                  <a:gd name="T7" fmla="*/ 2 h 13"/>
                  <a:gd name="T8" fmla="*/ 2 w 19"/>
                  <a:gd name="T9" fmla="*/ 0 h 13"/>
                  <a:gd name="T10" fmla="*/ 6 w 19"/>
                  <a:gd name="T11" fmla="*/ 0 h 13"/>
                  <a:gd name="T12" fmla="*/ 8 w 19"/>
                  <a:gd name="T13" fmla="*/ 0 h 13"/>
                  <a:gd name="T14" fmla="*/ 11 w 19"/>
                  <a:gd name="T15" fmla="*/ 2 h 13"/>
                  <a:gd name="T16" fmla="*/ 13 w 19"/>
                  <a:gd name="T17" fmla="*/ 4 h 13"/>
                  <a:gd name="T18" fmla="*/ 15 w 19"/>
                  <a:gd name="T19" fmla="*/ 5 h 13"/>
                  <a:gd name="T20" fmla="*/ 19 w 19"/>
                  <a:gd name="T21" fmla="*/ 7 h 13"/>
                  <a:gd name="T22" fmla="*/ 19 w 19"/>
                  <a:gd name="T23" fmla="*/ 11 h 13"/>
                  <a:gd name="T24" fmla="*/ 15 w 19"/>
                  <a:gd name="T25" fmla="*/ 13 h 13"/>
                  <a:gd name="T26" fmla="*/ 13 w 19"/>
                  <a:gd name="T27" fmla="*/ 11 h 13"/>
                  <a:gd name="T28" fmla="*/ 11 w 19"/>
                  <a:gd name="T29" fmla="*/ 9 h 13"/>
                  <a:gd name="T30" fmla="*/ 9 w 19"/>
                  <a:gd name="T31"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3">
                    <a:moveTo>
                      <a:pt x="9" y="7"/>
                    </a:moveTo>
                    <a:lnTo>
                      <a:pt x="6" y="5"/>
                    </a:lnTo>
                    <a:lnTo>
                      <a:pt x="2" y="5"/>
                    </a:lnTo>
                    <a:lnTo>
                      <a:pt x="0" y="2"/>
                    </a:lnTo>
                    <a:lnTo>
                      <a:pt x="2" y="0"/>
                    </a:lnTo>
                    <a:lnTo>
                      <a:pt x="6" y="0"/>
                    </a:lnTo>
                    <a:lnTo>
                      <a:pt x="8" y="0"/>
                    </a:lnTo>
                    <a:lnTo>
                      <a:pt x="11" y="2"/>
                    </a:lnTo>
                    <a:lnTo>
                      <a:pt x="13" y="4"/>
                    </a:lnTo>
                    <a:lnTo>
                      <a:pt x="15" y="5"/>
                    </a:lnTo>
                    <a:lnTo>
                      <a:pt x="19" y="7"/>
                    </a:lnTo>
                    <a:lnTo>
                      <a:pt x="19" y="11"/>
                    </a:lnTo>
                    <a:lnTo>
                      <a:pt x="15" y="13"/>
                    </a:lnTo>
                    <a:lnTo>
                      <a:pt x="13" y="11"/>
                    </a:lnTo>
                    <a:lnTo>
                      <a:pt x="11" y="9"/>
                    </a:lnTo>
                    <a:lnTo>
                      <a:pt x="9"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8" name="Freeform 119">
                <a:extLst>
                  <a:ext uri="{FF2B5EF4-FFF2-40B4-BE49-F238E27FC236}">
                    <a16:creationId xmlns:a16="http://schemas.microsoft.com/office/drawing/2014/main" id="{3D626ABC-2B0D-4084-9C17-3B87685BF1E3}"/>
                  </a:ext>
                </a:extLst>
              </p:cNvPr>
              <p:cNvSpPr>
                <a:spLocks/>
              </p:cNvSpPr>
              <p:nvPr/>
            </p:nvSpPr>
            <p:spPr bwMode="auto">
              <a:xfrm>
                <a:off x="8638403" y="798851"/>
                <a:ext cx="5174" cy="9486"/>
              </a:xfrm>
              <a:custGeom>
                <a:avLst/>
                <a:gdLst>
                  <a:gd name="T0" fmla="*/ 4 w 6"/>
                  <a:gd name="T1" fmla="*/ 9 h 11"/>
                  <a:gd name="T2" fmla="*/ 0 w 6"/>
                  <a:gd name="T3" fmla="*/ 4 h 11"/>
                  <a:gd name="T4" fmla="*/ 2 w 6"/>
                  <a:gd name="T5" fmla="*/ 2 h 11"/>
                  <a:gd name="T6" fmla="*/ 6 w 6"/>
                  <a:gd name="T7" fmla="*/ 0 h 11"/>
                  <a:gd name="T8" fmla="*/ 6 w 6"/>
                  <a:gd name="T9" fmla="*/ 8 h 11"/>
                  <a:gd name="T10" fmla="*/ 6 w 6"/>
                  <a:gd name="T11" fmla="*/ 11 h 11"/>
                  <a:gd name="T12" fmla="*/ 2 w 6"/>
                  <a:gd name="T13" fmla="*/ 9 h 11"/>
                  <a:gd name="T14" fmla="*/ 4 w 6"/>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4" y="9"/>
                    </a:moveTo>
                    <a:lnTo>
                      <a:pt x="0" y="4"/>
                    </a:lnTo>
                    <a:lnTo>
                      <a:pt x="2" y="2"/>
                    </a:lnTo>
                    <a:lnTo>
                      <a:pt x="6" y="0"/>
                    </a:lnTo>
                    <a:lnTo>
                      <a:pt x="6" y="8"/>
                    </a:lnTo>
                    <a:lnTo>
                      <a:pt x="6" y="11"/>
                    </a:lnTo>
                    <a:lnTo>
                      <a:pt x="2" y="9"/>
                    </a:lnTo>
                    <a:lnTo>
                      <a:pt x="4" y="9"/>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19" name="Freeform 120">
                <a:extLst>
                  <a:ext uri="{FF2B5EF4-FFF2-40B4-BE49-F238E27FC236}">
                    <a16:creationId xmlns:a16="http://schemas.microsoft.com/office/drawing/2014/main" id="{D3490B25-AF2D-4871-B9D8-C60388EAA2CF}"/>
                  </a:ext>
                </a:extLst>
              </p:cNvPr>
              <p:cNvSpPr>
                <a:spLocks/>
              </p:cNvSpPr>
              <p:nvPr/>
            </p:nvSpPr>
            <p:spPr bwMode="auto">
              <a:xfrm>
                <a:off x="8625467" y="804026"/>
                <a:ext cx="5174" cy="6037"/>
              </a:xfrm>
              <a:custGeom>
                <a:avLst/>
                <a:gdLst>
                  <a:gd name="T0" fmla="*/ 2 w 6"/>
                  <a:gd name="T1" fmla="*/ 5 h 7"/>
                  <a:gd name="T2" fmla="*/ 0 w 6"/>
                  <a:gd name="T3" fmla="*/ 3 h 7"/>
                  <a:gd name="T4" fmla="*/ 2 w 6"/>
                  <a:gd name="T5" fmla="*/ 0 h 7"/>
                  <a:gd name="T6" fmla="*/ 4 w 6"/>
                  <a:gd name="T7" fmla="*/ 0 h 7"/>
                  <a:gd name="T8" fmla="*/ 6 w 6"/>
                  <a:gd name="T9" fmla="*/ 3 h 7"/>
                  <a:gd name="T10" fmla="*/ 4 w 6"/>
                  <a:gd name="T11" fmla="*/ 7 h 7"/>
                  <a:gd name="T12" fmla="*/ 0 w 6"/>
                  <a:gd name="T13" fmla="*/ 3 h 7"/>
                  <a:gd name="T14" fmla="*/ 2 w 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5"/>
                    </a:moveTo>
                    <a:lnTo>
                      <a:pt x="0" y="3"/>
                    </a:lnTo>
                    <a:lnTo>
                      <a:pt x="2" y="0"/>
                    </a:lnTo>
                    <a:lnTo>
                      <a:pt x="4" y="0"/>
                    </a:lnTo>
                    <a:lnTo>
                      <a:pt x="6" y="3"/>
                    </a:lnTo>
                    <a:lnTo>
                      <a:pt x="4" y="7"/>
                    </a:lnTo>
                    <a:lnTo>
                      <a:pt x="0" y="3"/>
                    </a:lnTo>
                    <a:lnTo>
                      <a:pt x="2"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0" name="Freeform 121">
                <a:extLst>
                  <a:ext uri="{FF2B5EF4-FFF2-40B4-BE49-F238E27FC236}">
                    <a16:creationId xmlns:a16="http://schemas.microsoft.com/office/drawing/2014/main" id="{3D89B6FA-511C-49B9-928B-48640E62C469}"/>
                  </a:ext>
                </a:extLst>
              </p:cNvPr>
              <p:cNvSpPr>
                <a:spLocks/>
              </p:cNvSpPr>
              <p:nvPr/>
            </p:nvSpPr>
            <p:spPr bwMode="auto">
              <a:xfrm>
                <a:off x="8614256" y="808338"/>
                <a:ext cx="5174" cy="3450"/>
              </a:xfrm>
              <a:custGeom>
                <a:avLst/>
                <a:gdLst>
                  <a:gd name="T0" fmla="*/ 4 w 6"/>
                  <a:gd name="T1" fmla="*/ 4 h 4"/>
                  <a:gd name="T2" fmla="*/ 0 w 6"/>
                  <a:gd name="T3" fmla="*/ 2 h 4"/>
                  <a:gd name="T4" fmla="*/ 2 w 6"/>
                  <a:gd name="T5" fmla="*/ 0 h 4"/>
                  <a:gd name="T6" fmla="*/ 6 w 6"/>
                  <a:gd name="T7" fmla="*/ 2 h 4"/>
                  <a:gd name="T8" fmla="*/ 6 w 6"/>
                  <a:gd name="T9" fmla="*/ 4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lnTo>
                      <a:pt x="0" y="2"/>
                    </a:lnTo>
                    <a:lnTo>
                      <a:pt x="2" y="0"/>
                    </a:lnTo>
                    <a:lnTo>
                      <a:pt x="6" y="2"/>
                    </a:lnTo>
                    <a:lnTo>
                      <a:pt x="6" y="4"/>
                    </a:lnTo>
                    <a:lnTo>
                      <a:pt x="0" y="4"/>
                    </a:lnTo>
                    <a:lnTo>
                      <a:pt x="4"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1" name="Freeform 122">
                <a:extLst>
                  <a:ext uri="{FF2B5EF4-FFF2-40B4-BE49-F238E27FC236}">
                    <a16:creationId xmlns:a16="http://schemas.microsoft.com/office/drawing/2014/main" id="{6EB47B88-C126-4D15-A37E-6D972D2D5E24}"/>
                  </a:ext>
                </a:extLst>
              </p:cNvPr>
              <p:cNvSpPr>
                <a:spLocks/>
              </p:cNvSpPr>
              <p:nvPr/>
            </p:nvSpPr>
            <p:spPr bwMode="auto">
              <a:xfrm>
                <a:off x="8534916" y="706575"/>
                <a:ext cx="9486" cy="9486"/>
              </a:xfrm>
              <a:custGeom>
                <a:avLst/>
                <a:gdLst>
                  <a:gd name="T0" fmla="*/ 7 w 11"/>
                  <a:gd name="T1" fmla="*/ 11 h 11"/>
                  <a:gd name="T2" fmla="*/ 4 w 11"/>
                  <a:gd name="T3" fmla="*/ 11 h 11"/>
                  <a:gd name="T4" fmla="*/ 0 w 11"/>
                  <a:gd name="T5" fmla="*/ 9 h 11"/>
                  <a:gd name="T6" fmla="*/ 0 w 11"/>
                  <a:gd name="T7" fmla="*/ 6 h 11"/>
                  <a:gd name="T8" fmla="*/ 2 w 11"/>
                  <a:gd name="T9" fmla="*/ 4 h 11"/>
                  <a:gd name="T10" fmla="*/ 7 w 11"/>
                  <a:gd name="T11" fmla="*/ 0 h 11"/>
                  <a:gd name="T12" fmla="*/ 9 w 11"/>
                  <a:gd name="T13" fmla="*/ 0 h 11"/>
                  <a:gd name="T14" fmla="*/ 11 w 11"/>
                  <a:gd name="T15" fmla="*/ 6 h 11"/>
                  <a:gd name="T16" fmla="*/ 9 w 11"/>
                  <a:gd name="T17" fmla="*/ 8 h 11"/>
                  <a:gd name="T18" fmla="*/ 9 w 11"/>
                  <a:gd name="T19" fmla="*/ 11 h 11"/>
                  <a:gd name="T20" fmla="*/ 5 w 11"/>
                  <a:gd name="T21" fmla="*/ 11 h 11"/>
                  <a:gd name="T22" fmla="*/ 7 w 11"/>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1">
                    <a:moveTo>
                      <a:pt x="7" y="11"/>
                    </a:moveTo>
                    <a:lnTo>
                      <a:pt x="4" y="11"/>
                    </a:lnTo>
                    <a:lnTo>
                      <a:pt x="0" y="9"/>
                    </a:lnTo>
                    <a:lnTo>
                      <a:pt x="0" y="6"/>
                    </a:lnTo>
                    <a:lnTo>
                      <a:pt x="2" y="4"/>
                    </a:lnTo>
                    <a:lnTo>
                      <a:pt x="7" y="0"/>
                    </a:lnTo>
                    <a:lnTo>
                      <a:pt x="9" y="0"/>
                    </a:lnTo>
                    <a:lnTo>
                      <a:pt x="11" y="6"/>
                    </a:lnTo>
                    <a:lnTo>
                      <a:pt x="9" y="8"/>
                    </a:lnTo>
                    <a:lnTo>
                      <a:pt x="9" y="11"/>
                    </a:lnTo>
                    <a:lnTo>
                      <a:pt x="5" y="11"/>
                    </a:lnTo>
                    <a:lnTo>
                      <a:pt x="7"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2" name="Freeform 123">
                <a:extLst>
                  <a:ext uri="{FF2B5EF4-FFF2-40B4-BE49-F238E27FC236}">
                    <a16:creationId xmlns:a16="http://schemas.microsoft.com/office/drawing/2014/main" id="{0504870F-428B-48B2-B5B8-485F958E880C}"/>
                  </a:ext>
                </a:extLst>
              </p:cNvPr>
              <p:cNvSpPr>
                <a:spLocks/>
              </p:cNvSpPr>
              <p:nvPr/>
            </p:nvSpPr>
            <p:spPr bwMode="auto">
              <a:xfrm>
                <a:off x="7253396" y="3702539"/>
                <a:ext cx="1172858" cy="1244437"/>
              </a:xfrm>
              <a:custGeom>
                <a:avLst/>
                <a:gdLst>
                  <a:gd name="T0" fmla="*/ 1076 w 1360"/>
                  <a:gd name="T1" fmla="*/ 78 h 1443"/>
                  <a:gd name="T2" fmla="*/ 728 w 1360"/>
                  <a:gd name="T3" fmla="*/ 353 h 1443"/>
                  <a:gd name="T4" fmla="*/ 175 w 1360"/>
                  <a:gd name="T5" fmla="*/ 741 h 1443"/>
                  <a:gd name="T6" fmla="*/ 147 w 1360"/>
                  <a:gd name="T7" fmla="*/ 1293 h 1443"/>
                  <a:gd name="T8" fmla="*/ 444 w 1360"/>
                  <a:gd name="T9" fmla="*/ 1355 h 1443"/>
                  <a:gd name="T10" fmla="*/ 343 w 1360"/>
                  <a:gd name="T11" fmla="*/ 1306 h 1443"/>
                  <a:gd name="T12" fmla="*/ 422 w 1360"/>
                  <a:gd name="T13" fmla="*/ 1340 h 1443"/>
                  <a:gd name="T14" fmla="*/ 553 w 1360"/>
                  <a:gd name="T15" fmla="*/ 1374 h 1443"/>
                  <a:gd name="T16" fmla="*/ 580 w 1360"/>
                  <a:gd name="T17" fmla="*/ 1295 h 1443"/>
                  <a:gd name="T18" fmla="*/ 572 w 1360"/>
                  <a:gd name="T19" fmla="*/ 1186 h 1443"/>
                  <a:gd name="T20" fmla="*/ 604 w 1360"/>
                  <a:gd name="T21" fmla="*/ 1102 h 1443"/>
                  <a:gd name="T22" fmla="*/ 561 w 1360"/>
                  <a:gd name="T23" fmla="*/ 1040 h 1443"/>
                  <a:gd name="T24" fmla="*/ 529 w 1360"/>
                  <a:gd name="T25" fmla="*/ 1021 h 1443"/>
                  <a:gd name="T26" fmla="*/ 521 w 1360"/>
                  <a:gd name="T27" fmla="*/ 1013 h 1443"/>
                  <a:gd name="T28" fmla="*/ 636 w 1360"/>
                  <a:gd name="T29" fmla="*/ 1049 h 1443"/>
                  <a:gd name="T30" fmla="*/ 651 w 1360"/>
                  <a:gd name="T31" fmla="*/ 970 h 1443"/>
                  <a:gd name="T32" fmla="*/ 674 w 1360"/>
                  <a:gd name="T33" fmla="*/ 957 h 1443"/>
                  <a:gd name="T34" fmla="*/ 736 w 1360"/>
                  <a:gd name="T35" fmla="*/ 968 h 1443"/>
                  <a:gd name="T36" fmla="*/ 781 w 1360"/>
                  <a:gd name="T37" fmla="*/ 899 h 1443"/>
                  <a:gd name="T38" fmla="*/ 848 w 1360"/>
                  <a:gd name="T39" fmla="*/ 905 h 1443"/>
                  <a:gd name="T40" fmla="*/ 888 w 1360"/>
                  <a:gd name="T41" fmla="*/ 816 h 1443"/>
                  <a:gd name="T42" fmla="*/ 794 w 1360"/>
                  <a:gd name="T43" fmla="*/ 745 h 1443"/>
                  <a:gd name="T44" fmla="*/ 709 w 1360"/>
                  <a:gd name="T45" fmla="*/ 659 h 1443"/>
                  <a:gd name="T46" fmla="*/ 613 w 1360"/>
                  <a:gd name="T47" fmla="*/ 583 h 1443"/>
                  <a:gd name="T48" fmla="*/ 502 w 1360"/>
                  <a:gd name="T49" fmla="*/ 583 h 1443"/>
                  <a:gd name="T50" fmla="*/ 531 w 1360"/>
                  <a:gd name="T51" fmla="*/ 582 h 1443"/>
                  <a:gd name="T52" fmla="*/ 548 w 1360"/>
                  <a:gd name="T53" fmla="*/ 550 h 1443"/>
                  <a:gd name="T54" fmla="*/ 628 w 1360"/>
                  <a:gd name="T55" fmla="*/ 576 h 1443"/>
                  <a:gd name="T56" fmla="*/ 630 w 1360"/>
                  <a:gd name="T57" fmla="*/ 540 h 1443"/>
                  <a:gd name="T58" fmla="*/ 596 w 1360"/>
                  <a:gd name="T59" fmla="*/ 452 h 1443"/>
                  <a:gd name="T60" fmla="*/ 664 w 1360"/>
                  <a:gd name="T61" fmla="*/ 520 h 1443"/>
                  <a:gd name="T62" fmla="*/ 670 w 1360"/>
                  <a:gd name="T63" fmla="*/ 531 h 1443"/>
                  <a:gd name="T64" fmla="*/ 653 w 1360"/>
                  <a:gd name="T65" fmla="*/ 587 h 1443"/>
                  <a:gd name="T66" fmla="*/ 719 w 1360"/>
                  <a:gd name="T67" fmla="*/ 670 h 1443"/>
                  <a:gd name="T68" fmla="*/ 841 w 1360"/>
                  <a:gd name="T69" fmla="*/ 767 h 1443"/>
                  <a:gd name="T70" fmla="*/ 939 w 1360"/>
                  <a:gd name="T71" fmla="*/ 846 h 1443"/>
                  <a:gd name="T72" fmla="*/ 997 w 1360"/>
                  <a:gd name="T73" fmla="*/ 775 h 1443"/>
                  <a:gd name="T74" fmla="*/ 1036 w 1360"/>
                  <a:gd name="T75" fmla="*/ 813 h 1443"/>
                  <a:gd name="T76" fmla="*/ 1053 w 1360"/>
                  <a:gd name="T77" fmla="*/ 816 h 1443"/>
                  <a:gd name="T78" fmla="*/ 1144 w 1360"/>
                  <a:gd name="T79" fmla="*/ 841 h 1443"/>
                  <a:gd name="T80" fmla="*/ 1174 w 1360"/>
                  <a:gd name="T81" fmla="*/ 822 h 1443"/>
                  <a:gd name="T82" fmla="*/ 1193 w 1360"/>
                  <a:gd name="T83" fmla="*/ 826 h 1443"/>
                  <a:gd name="T84" fmla="*/ 1223 w 1360"/>
                  <a:gd name="T85" fmla="*/ 828 h 1443"/>
                  <a:gd name="T86" fmla="*/ 1238 w 1360"/>
                  <a:gd name="T87" fmla="*/ 769 h 1443"/>
                  <a:gd name="T88" fmla="*/ 1200 w 1360"/>
                  <a:gd name="T89" fmla="*/ 734 h 1443"/>
                  <a:gd name="T90" fmla="*/ 1161 w 1360"/>
                  <a:gd name="T91" fmla="*/ 715 h 1443"/>
                  <a:gd name="T92" fmla="*/ 1102 w 1360"/>
                  <a:gd name="T93" fmla="*/ 734 h 1443"/>
                  <a:gd name="T94" fmla="*/ 1125 w 1360"/>
                  <a:gd name="T95" fmla="*/ 704 h 1443"/>
                  <a:gd name="T96" fmla="*/ 1091 w 1360"/>
                  <a:gd name="T97" fmla="*/ 623 h 1443"/>
                  <a:gd name="T98" fmla="*/ 941 w 1360"/>
                  <a:gd name="T99" fmla="*/ 651 h 1443"/>
                  <a:gd name="T100" fmla="*/ 850 w 1360"/>
                  <a:gd name="T101" fmla="*/ 593 h 1443"/>
                  <a:gd name="T102" fmla="*/ 882 w 1360"/>
                  <a:gd name="T103" fmla="*/ 604 h 1443"/>
                  <a:gd name="T104" fmla="*/ 1014 w 1360"/>
                  <a:gd name="T105" fmla="*/ 638 h 1443"/>
                  <a:gd name="T106" fmla="*/ 1102 w 1360"/>
                  <a:gd name="T107" fmla="*/ 606 h 1443"/>
                  <a:gd name="T108" fmla="*/ 980 w 1360"/>
                  <a:gd name="T109" fmla="*/ 555 h 1443"/>
                  <a:gd name="T110" fmla="*/ 1003 w 1360"/>
                  <a:gd name="T111" fmla="*/ 542 h 1443"/>
                  <a:gd name="T112" fmla="*/ 1078 w 1360"/>
                  <a:gd name="T113" fmla="*/ 553 h 1443"/>
                  <a:gd name="T114" fmla="*/ 1153 w 1360"/>
                  <a:gd name="T115" fmla="*/ 476 h 1443"/>
                  <a:gd name="T116" fmla="*/ 1255 w 1360"/>
                  <a:gd name="T117" fmla="*/ 407 h 1443"/>
                  <a:gd name="T118" fmla="*/ 1307 w 1360"/>
                  <a:gd name="T119" fmla="*/ 337 h 1443"/>
                  <a:gd name="T120" fmla="*/ 1358 w 1360"/>
                  <a:gd name="T121" fmla="*/ 185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443">
                    <a:moveTo>
                      <a:pt x="1354" y="170"/>
                    </a:moveTo>
                    <a:lnTo>
                      <a:pt x="1341" y="112"/>
                    </a:lnTo>
                    <a:lnTo>
                      <a:pt x="1334" y="107"/>
                    </a:lnTo>
                    <a:lnTo>
                      <a:pt x="1283" y="108"/>
                    </a:lnTo>
                    <a:lnTo>
                      <a:pt x="1277" y="129"/>
                    </a:lnTo>
                    <a:lnTo>
                      <a:pt x="1266" y="146"/>
                    </a:lnTo>
                    <a:lnTo>
                      <a:pt x="1243" y="157"/>
                    </a:lnTo>
                    <a:lnTo>
                      <a:pt x="1223" y="163"/>
                    </a:lnTo>
                    <a:lnTo>
                      <a:pt x="1213" y="155"/>
                    </a:lnTo>
                    <a:lnTo>
                      <a:pt x="1204" y="142"/>
                    </a:lnTo>
                    <a:lnTo>
                      <a:pt x="1194" y="144"/>
                    </a:lnTo>
                    <a:lnTo>
                      <a:pt x="1181" y="155"/>
                    </a:lnTo>
                    <a:lnTo>
                      <a:pt x="1170" y="167"/>
                    </a:lnTo>
                    <a:lnTo>
                      <a:pt x="1093" y="170"/>
                    </a:lnTo>
                    <a:lnTo>
                      <a:pt x="1082" y="163"/>
                    </a:lnTo>
                    <a:lnTo>
                      <a:pt x="1078" y="159"/>
                    </a:lnTo>
                    <a:lnTo>
                      <a:pt x="1082" y="146"/>
                    </a:lnTo>
                    <a:lnTo>
                      <a:pt x="1082" y="125"/>
                    </a:lnTo>
                    <a:lnTo>
                      <a:pt x="1080" y="92"/>
                    </a:lnTo>
                    <a:lnTo>
                      <a:pt x="1076" y="78"/>
                    </a:lnTo>
                    <a:lnTo>
                      <a:pt x="1068" y="52"/>
                    </a:lnTo>
                    <a:lnTo>
                      <a:pt x="1068" y="33"/>
                    </a:lnTo>
                    <a:lnTo>
                      <a:pt x="1068" y="20"/>
                    </a:lnTo>
                    <a:lnTo>
                      <a:pt x="1070" y="7"/>
                    </a:lnTo>
                    <a:lnTo>
                      <a:pt x="1063" y="0"/>
                    </a:lnTo>
                    <a:lnTo>
                      <a:pt x="1055" y="0"/>
                    </a:lnTo>
                    <a:lnTo>
                      <a:pt x="1048" y="11"/>
                    </a:lnTo>
                    <a:lnTo>
                      <a:pt x="1031" y="45"/>
                    </a:lnTo>
                    <a:lnTo>
                      <a:pt x="1010" y="84"/>
                    </a:lnTo>
                    <a:lnTo>
                      <a:pt x="989" y="101"/>
                    </a:lnTo>
                    <a:lnTo>
                      <a:pt x="959" y="118"/>
                    </a:lnTo>
                    <a:lnTo>
                      <a:pt x="914" y="150"/>
                    </a:lnTo>
                    <a:lnTo>
                      <a:pt x="888" y="191"/>
                    </a:lnTo>
                    <a:lnTo>
                      <a:pt x="871" y="225"/>
                    </a:lnTo>
                    <a:lnTo>
                      <a:pt x="839" y="255"/>
                    </a:lnTo>
                    <a:lnTo>
                      <a:pt x="803" y="274"/>
                    </a:lnTo>
                    <a:lnTo>
                      <a:pt x="775" y="287"/>
                    </a:lnTo>
                    <a:lnTo>
                      <a:pt x="754" y="309"/>
                    </a:lnTo>
                    <a:lnTo>
                      <a:pt x="741" y="336"/>
                    </a:lnTo>
                    <a:lnTo>
                      <a:pt x="728" y="353"/>
                    </a:lnTo>
                    <a:lnTo>
                      <a:pt x="696" y="375"/>
                    </a:lnTo>
                    <a:lnTo>
                      <a:pt x="653" y="379"/>
                    </a:lnTo>
                    <a:lnTo>
                      <a:pt x="604" y="392"/>
                    </a:lnTo>
                    <a:lnTo>
                      <a:pt x="578" y="403"/>
                    </a:lnTo>
                    <a:lnTo>
                      <a:pt x="555" y="422"/>
                    </a:lnTo>
                    <a:lnTo>
                      <a:pt x="536" y="460"/>
                    </a:lnTo>
                    <a:lnTo>
                      <a:pt x="495" y="501"/>
                    </a:lnTo>
                    <a:lnTo>
                      <a:pt x="459" y="527"/>
                    </a:lnTo>
                    <a:lnTo>
                      <a:pt x="431" y="540"/>
                    </a:lnTo>
                    <a:lnTo>
                      <a:pt x="418" y="542"/>
                    </a:lnTo>
                    <a:lnTo>
                      <a:pt x="414" y="561"/>
                    </a:lnTo>
                    <a:lnTo>
                      <a:pt x="386" y="593"/>
                    </a:lnTo>
                    <a:lnTo>
                      <a:pt x="361" y="617"/>
                    </a:lnTo>
                    <a:lnTo>
                      <a:pt x="335" y="630"/>
                    </a:lnTo>
                    <a:lnTo>
                      <a:pt x="305" y="640"/>
                    </a:lnTo>
                    <a:lnTo>
                      <a:pt x="284" y="657"/>
                    </a:lnTo>
                    <a:lnTo>
                      <a:pt x="249" y="674"/>
                    </a:lnTo>
                    <a:lnTo>
                      <a:pt x="219" y="689"/>
                    </a:lnTo>
                    <a:lnTo>
                      <a:pt x="198" y="709"/>
                    </a:lnTo>
                    <a:lnTo>
                      <a:pt x="175" y="741"/>
                    </a:lnTo>
                    <a:lnTo>
                      <a:pt x="147" y="786"/>
                    </a:lnTo>
                    <a:lnTo>
                      <a:pt x="115" y="833"/>
                    </a:lnTo>
                    <a:lnTo>
                      <a:pt x="87" y="869"/>
                    </a:lnTo>
                    <a:lnTo>
                      <a:pt x="57" y="899"/>
                    </a:lnTo>
                    <a:lnTo>
                      <a:pt x="31" y="920"/>
                    </a:lnTo>
                    <a:lnTo>
                      <a:pt x="36" y="944"/>
                    </a:lnTo>
                    <a:lnTo>
                      <a:pt x="34" y="974"/>
                    </a:lnTo>
                    <a:lnTo>
                      <a:pt x="25" y="1013"/>
                    </a:lnTo>
                    <a:lnTo>
                      <a:pt x="14" y="1055"/>
                    </a:lnTo>
                    <a:lnTo>
                      <a:pt x="0" y="1154"/>
                    </a:lnTo>
                    <a:lnTo>
                      <a:pt x="23" y="1207"/>
                    </a:lnTo>
                    <a:lnTo>
                      <a:pt x="31" y="1212"/>
                    </a:lnTo>
                    <a:lnTo>
                      <a:pt x="42" y="1209"/>
                    </a:lnTo>
                    <a:lnTo>
                      <a:pt x="53" y="1196"/>
                    </a:lnTo>
                    <a:lnTo>
                      <a:pt x="64" y="1197"/>
                    </a:lnTo>
                    <a:lnTo>
                      <a:pt x="74" y="1218"/>
                    </a:lnTo>
                    <a:lnTo>
                      <a:pt x="85" y="1246"/>
                    </a:lnTo>
                    <a:lnTo>
                      <a:pt x="108" y="1259"/>
                    </a:lnTo>
                    <a:lnTo>
                      <a:pt x="130" y="1269"/>
                    </a:lnTo>
                    <a:lnTo>
                      <a:pt x="147" y="1293"/>
                    </a:lnTo>
                    <a:lnTo>
                      <a:pt x="173" y="1342"/>
                    </a:lnTo>
                    <a:lnTo>
                      <a:pt x="198" y="1383"/>
                    </a:lnTo>
                    <a:lnTo>
                      <a:pt x="211" y="1389"/>
                    </a:lnTo>
                    <a:lnTo>
                      <a:pt x="252" y="1378"/>
                    </a:lnTo>
                    <a:lnTo>
                      <a:pt x="288" y="1363"/>
                    </a:lnTo>
                    <a:lnTo>
                      <a:pt x="324" y="1353"/>
                    </a:lnTo>
                    <a:lnTo>
                      <a:pt x="331" y="1359"/>
                    </a:lnTo>
                    <a:lnTo>
                      <a:pt x="329" y="1406"/>
                    </a:lnTo>
                    <a:lnTo>
                      <a:pt x="326" y="1436"/>
                    </a:lnTo>
                    <a:lnTo>
                      <a:pt x="335" y="1443"/>
                    </a:lnTo>
                    <a:lnTo>
                      <a:pt x="346" y="1443"/>
                    </a:lnTo>
                    <a:lnTo>
                      <a:pt x="360" y="1423"/>
                    </a:lnTo>
                    <a:lnTo>
                      <a:pt x="388" y="1383"/>
                    </a:lnTo>
                    <a:lnTo>
                      <a:pt x="401" y="1374"/>
                    </a:lnTo>
                    <a:lnTo>
                      <a:pt x="461" y="1361"/>
                    </a:lnTo>
                    <a:lnTo>
                      <a:pt x="461" y="1361"/>
                    </a:lnTo>
                    <a:lnTo>
                      <a:pt x="461" y="1361"/>
                    </a:lnTo>
                    <a:lnTo>
                      <a:pt x="454" y="1361"/>
                    </a:lnTo>
                    <a:lnTo>
                      <a:pt x="448" y="1357"/>
                    </a:lnTo>
                    <a:lnTo>
                      <a:pt x="444" y="1355"/>
                    </a:lnTo>
                    <a:lnTo>
                      <a:pt x="437" y="1353"/>
                    </a:lnTo>
                    <a:lnTo>
                      <a:pt x="433" y="1353"/>
                    </a:lnTo>
                    <a:lnTo>
                      <a:pt x="425" y="1353"/>
                    </a:lnTo>
                    <a:lnTo>
                      <a:pt x="420" y="1349"/>
                    </a:lnTo>
                    <a:lnTo>
                      <a:pt x="414" y="1346"/>
                    </a:lnTo>
                    <a:lnTo>
                      <a:pt x="412" y="1344"/>
                    </a:lnTo>
                    <a:lnTo>
                      <a:pt x="407" y="1340"/>
                    </a:lnTo>
                    <a:lnTo>
                      <a:pt x="401" y="1336"/>
                    </a:lnTo>
                    <a:lnTo>
                      <a:pt x="395" y="1336"/>
                    </a:lnTo>
                    <a:lnTo>
                      <a:pt x="388" y="1334"/>
                    </a:lnTo>
                    <a:lnTo>
                      <a:pt x="384" y="1336"/>
                    </a:lnTo>
                    <a:lnTo>
                      <a:pt x="380" y="1334"/>
                    </a:lnTo>
                    <a:lnTo>
                      <a:pt x="371" y="1331"/>
                    </a:lnTo>
                    <a:lnTo>
                      <a:pt x="369" y="1327"/>
                    </a:lnTo>
                    <a:lnTo>
                      <a:pt x="363" y="1323"/>
                    </a:lnTo>
                    <a:lnTo>
                      <a:pt x="361" y="1321"/>
                    </a:lnTo>
                    <a:lnTo>
                      <a:pt x="360" y="1321"/>
                    </a:lnTo>
                    <a:lnTo>
                      <a:pt x="358" y="1318"/>
                    </a:lnTo>
                    <a:lnTo>
                      <a:pt x="352" y="1314"/>
                    </a:lnTo>
                    <a:lnTo>
                      <a:pt x="343" y="1306"/>
                    </a:lnTo>
                    <a:lnTo>
                      <a:pt x="335" y="1297"/>
                    </a:lnTo>
                    <a:lnTo>
                      <a:pt x="333" y="1293"/>
                    </a:lnTo>
                    <a:lnTo>
                      <a:pt x="337" y="1291"/>
                    </a:lnTo>
                    <a:lnTo>
                      <a:pt x="343" y="1295"/>
                    </a:lnTo>
                    <a:lnTo>
                      <a:pt x="345" y="1297"/>
                    </a:lnTo>
                    <a:lnTo>
                      <a:pt x="348" y="1299"/>
                    </a:lnTo>
                    <a:lnTo>
                      <a:pt x="352" y="1304"/>
                    </a:lnTo>
                    <a:lnTo>
                      <a:pt x="354" y="1306"/>
                    </a:lnTo>
                    <a:lnTo>
                      <a:pt x="360" y="1314"/>
                    </a:lnTo>
                    <a:lnTo>
                      <a:pt x="361" y="1316"/>
                    </a:lnTo>
                    <a:lnTo>
                      <a:pt x="367" y="1319"/>
                    </a:lnTo>
                    <a:lnTo>
                      <a:pt x="373" y="1323"/>
                    </a:lnTo>
                    <a:lnTo>
                      <a:pt x="382" y="1327"/>
                    </a:lnTo>
                    <a:lnTo>
                      <a:pt x="390" y="1331"/>
                    </a:lnTo>
                    <a:lnTo>
                      <a:pt x="392" y="1331"/>
                    </a:lnTo>
                    <a:lnTo>
                      <a:pt x="397" y="1331"/>
                    </a:lnTo>
                    <a:lnTo>
                      <a:pt x="405" y="1331"/>
                    </a:lnTo>
                    <a:lnTo>
                      <a:pt x="410" y="1333"/>
                    </a:lnTo>
                    <a:lnTo>
                      <a:pt x="420" y="1338"/>
                    </a:lnTo>
                    <a:lnTo>
                      <a:pt x="422" y="1340"/>
                    </a:lnTo>
                    <a:lnTo>
                      <a:pt x="425" y="1342"/>
                    </a:lnTo>
                    <a:lnTo>
                      <a:pt x="435" y="1346"/>
                    </a:lnTo>
                    <a:lnTo>
                      <a:pt x="440" y="1348"/>
                    </a:lnTo>
                    <a:lnTo>
                      <a:pt x="444" y="1351"/>
                    </a:lnTo>
                    <a:lnTo>
                      <a:pt x="446" y="1351"/>
                    </a:lnTo>
                    <a:lnTo>
                      <a:pt x="465" y="1355"/>
                    </a:lnTo>
                    <a:lnTo>
                      <a:pt x="471" y="1355"/>
                    </a:lnTo>
                    <a:lnTo>
                      <a:pt x="474" y="1355"/>
                    </a:lnTo>
                    <a:lnTo>
                      <a:pt x="478" y="1355"/>
                    </a:lnTo>
                    <a:lnTo>
                      <a:pt x="482" y="1355"/>
                    </a:lnTo>
                    <a:lnTo>
                      <a:pt x="489" y="1357"/>
                    </a:lnTo>
                    <a:lnTo>
                      <a:pt x="497" y="1357"/>
                    </a:lnTo>
                    <a:lnTo>
                      <a:pt x="501" y="1359"/>
                    </a:lnTo>
                    <a:lnTo>
                      <a:pt x="504" y="1361"/>
                    </a:lnTo>
                    <a:lnTo>
                      <a:pt x="512" y="1363"/>
                    </a:lnTo>
                    <a:lnTo>
                      <a:pt x="518" y="1365"/>
                    </a:lnTo>
                    <a:lnTo>
                      <a:pt x="527" y="1366"/>
                    </a:lnTo>
                    <a:lnTo>
                      <a:pt x="534" y="1370"/>
                    </a:lnTo>
                    <a:lnTo>
                      <a:pt x="546" y="1372"/>
                    </a:lnTo>
                    <a:lnTo>
                      <a:pt x="553" y="1374"/>
                    </a:lnTo>
                    <a:lnTo>
                      <a:pt x="561" y="1376"/>
                    </a:lnTo>
                    <a:lnTo>
                      <a:pt x="568" y="1378"/>
                    </a:lnTo>
                    <a:lnTo>
                      <a:pt x="576" y="1376"/>
                    </a:lnTo>
                    <a:lnTo>
                      <a:pt x="580" y="1378"/>
                    </a:lnTo>
                    <a:lnTo>
                      <a:pt x="583" y="1376"/>
                    </a:lnTo>
                    <a:lnTo>
                      <a:pt x="587" y="1370"/>
                    </a:lnTo>
                    <a:lnTo>
                      <a:pt x="587" y="1366"/>
                    </a:lnTo>
                    <a:lnTo>
                      <a:pt x="587" y="1363"/>
                    </a:lnTo>
                    <a:lnTo>
                      <a:pt x="587" y="1359"/>
                    </a:lnTo>
                    <a:lnTo>
                      <a:pt x="587" y="1349"/>
                    </a:lnTo>
                    <a:lnTo>
                      <a:pt x="589" y="1333"/>
                    </a:lnTo>
                    <a:lnTo>
                      <a:pt x="589" y="1310"/>
                    </a:lnTo>
                    <a:lnTo>
                      <a:pt x="587" y="1308"/>
                    </a:lnTo>
                    <a:lnTo>
                      <a:pt x="587" y="1304"/>
                    </a:lnTo>
                    <a:lnTo>
                      <a:pt x="585" y="1303"/>
                    </a:lnTo>
                    <a:lnTo>
                      <a:pt x="581" y="1303"/>
                    </a:lnTo>
                    <a:lnTo>
                      <a:pt x="576" y="1303"/>
                    </a:lnTo>
                    <a:lnTo>
                      <a:pt x="576" y="1299"/>
                    </a:lnTo>
                    <a:lnTo>
                      <a:pt x="576" y="1295"/>
                    </a:lnTo>
                    <a:lnTo>
                      <a:pt x="580" y="1295"/>
                    </a:lnTo>
                    <a:lnTo>
                      <a:pt x="585" y="1295"/>
                    </a:lnTo>
                    <a:lnTo>
                      <a:pt x="587" y="1293"/>
                    </a:lnTo>
                    <a:lnTo>
                      <a:pt x="589" y="1289"/>
                    </a:lnTo>
                    <a:lnTo>
                      <a:pt x="589" y="1282"/>
                    </a:lnTo>
                    <a:lnTo>
                      <a:pt x="589" y="1278"/>
                    </a:lnTo>
                    <a:lnTo>
                      <a:pt x="587" y="1271"/>
                    </a:lnTo>
                    <a:lnTo>
                      <a:pt x="585" y="1259"/>
                    </a:lnTo>
                    <a:lnTo>
                      <a:pt x="580" y="1242"/>
                    </a:lnTo>
                    <a:lnTo>
                      <a:pt x="580" y="1237"/>
                    </a:lnTo>
                    <a:lnTo>
                      <a:pt x="580" y="1233"/>
                    </a:lnTo>
                    <a:lnTo>
                      <a:pt x="580" y="1229"/>
                    </a:lnTo>
                    <a:lnTo>
                      <a:pt x="580" y="1224"/>
                    </a:lnTo>
                    <a:lnTo>
                      <a:pt x="580" y="1220"/>
                    </a:lnTo>
                    <a:lnTo>
                      <a:pt x="580" y="1211"/>
                    </a:lnTo>
                    <a:lnTo>
                      <a:pt x="580" y="1207"/>
                    </a:lnTo>
                    <a:lnTo>
                      <a:pt x="580" y="1203"/>
                    </a:lnTo>
                    <a:lnTo>
                      <a:pt x="580" y="1196"/>
                    </a:lnTo>
                    <a:lnTo>
                      <a:pt x="580" y="1192"/>
                    </a:lnTo>
                    <a:lnTo>
                      <a:pt x="574" y="1188"/>
                    </a:lnTo>
                    <a:lnTo>
                      <a:pt x="572" y="1186"/>
                    </a:lnTo>
                    <a:lnTo>
                      <a:pt x="574" y="1184"/>
                    </a:lnTo>
                    <a:lnTo>
                      <a:pt x="581" y="1182"/>
                    </a:lnTo>
                    <a:lnTo>
                      <a:pt x="583" y="1181"/>
                    </a:lnTo>
                    <a:lnTo>
                      <a:pt x="585" y="1179"/>
                    </a:lnTo>
                    <a:lnTo>
                      <a:pt x="587" y="1171"/>
                    </a:lnTo>
                    <a:lnTo>
                      <a:pt x="589" y="1164"/>
                    </a:lnTo>
                    <a:lnTo>
                      <a:pt x="591" y="1162"/>
                    </a:lnTo>
                    <a:lnTo>
                      <a:pt x="595" y="1156"/>
                    </a:lnTo>
                    <a:lnTo>
                      <a:pt x="598" y="1150"/>
                    </a:lnTo>
                    <a:lnTo>
                      <a:pt x="600" y="1145"/>
                    </a:lnTo>
                    <a:lnTo>
                      <a:pt x="602" y="1141"/>
                    </a:lnTo>
                    <a:lnTo>
                      <a:pt x="604" y="1137"/>
                    </a:lnTo>
                    <a:lnTo>
                      <a:pt x="604" y="1130"/>
                    </a:lnTo>
                    <a:lnTo>
                      <a:pt x="604" y="1126"/>
                    </a:lnTo>
                    <a:lnTo>
                      <a:pt x="606" y="1122"/>
                    </a:lnTo>
                    <a:lnTo>
                      <a:pt x="606" y="1113"/>
                    </a:lnTo>
                    <a:lnTo>
                      <a:pt x="604" y="1109"/>
                    </a:lnTo>
                    <a:lnTo>
                      <a:pt x="602" y="1107"/>
                    </a:lnTo>
                    <a:lnTo>
                      <a:pt x="602" y="1105"/>
                    </a:lnTo>
                    <a:lnTo>
                      <a:pt x="604" y="1102"/>
                    </a:lnTo>
                    <a:lnTo>
                      <a:pt x="604" y="1098"/>
                    </a:lnTo>
                    <a:lnTo>
                      <a:pt x="606" y="1094"/>
                    </a:lnTo>
                    <a:lnTo>
                      <a:pt x="606" y="1090"/>
                    </a:lnTo>
                    <a:lnTo>
                      <a:pt x="610" y="1085"/>
                    </a:lnTo>
                    <a:lnTo>
                      <a:pt x="617" y="1070"/>
                    </a:lnTo>
                    <a:lnTo>
                      <a:pt x="621" y="1066"/>
                    </a:lnTo>
                    <a:lnTo>
                      <a:pt x="625" y="1064"/>
                    </a:lnTo>
                    <a:lnTo>
                      <a:pt x="625" y="1060"/>
                    </a:lnTo>
                    <a:lnTo>
                      <a:pt x="623" y="1058"/>
                    </a:lnTo>
                    <a:lnTo>
                      <a:pt x="617" y="1055"/>
                    </a:lnTo>
                    <a:lnTo>
                      <a:pt x="615" y="1053"/>
                    </a:lnTo>
                    <a:lnTo>
                      <a:pt x="612" y="1051"/>
                    </a:lnTo>
                    <a:lnTo>
                      <a:pt x="600" y="1049"/>
                    </a:lnTo>
                    <a:lnTo>
                      <a:pt x="596" y="1049"/>
                    </a:lnTo>
                    <a:lnTo>
                      <a:pt x="593" y="1049"/>
                    </a:lnTo>
                    <a:lnTo>
                      <a:pt x="580" y="1051"/>
                    </a:lnTo>
                    <a:lnTo>
                      <a:pt x="576" y="1051"/>
                    </a:lnTo>
                    <a:lnTo>
                      <a:pt x="572" y="1049"/>
                    </a:lnTo>
                    <a:lnTo>
                      <a:pt x="566" y="1045"/>
                    </a:lnTo>
                    <a:lnTo>
                      <a:pt x="561" y="1040"/>
                    </a:lnTo>
                    <a:lnTo>
                      <a:pt x="557" y="1038"/>
                    </a:lnTo>
                    <a:lnTo>
                      <a:pt x="553" y="1038"/>
                    </a:lnTo>
                    <a:lnTo>
                      <a:pt x="551" y="1038"/>
                    </a:lnTo>
                    <a:lnTo>
                      <a:pt x="549" y="1040"/>
                    </a:lnTo>
                    <a:lnTo>
                      <a:pt x="542" y="1045"/>
                    </a:lnTo>
                    <a:lnTo>
                      <a:pt x="534" y="1047"/>
                    </a:lnTo>
                    <a:lnTo>
                      <a:pt x="533" y="1049"/>
                    </a:lnTo>
                    <a:lnTo>
                      <a:pt x="527" y="1053"/>
                    </a:lnTo>
                    <a:lnTo>
                      <a:pt x="523" y="1053"/>
                    </a:lnTo>
                    <a:lnTo>
                      <a:pt x="521" y="1049"/>
                    </a:lnTo>
                    <a:lnTo>
                      <a:pt x="523" y="1045"/>
                    </a:lnTo>
                    <a:lnTo>
                      <a:pt x="527" y="1040"/>
                    </a:lnTo>
                    <a:lnTo>
                      <a:pt x="533" y="1038"/>
                    </a:lnTo>
                    <a:lnTo>
                      <a:pt x="536" y="1038"/>
                    </a:lnTo>
                    <a:lnTo>
                      <a:pt x="540" y="1036"/>
                    </a:lnTo>
                    <a:lnTo>
                      <a:pt x="542" y="1034"/>
                    </a:lnTo>
                    <a:lnTo>
                      <a:pt x="542" y="1032"/>
                    </a:lnTo>
                    <a:lnTo>
                      <a:pt x="533" y="1027"/>
                    </a:lnTo>
                    <a:lnTo>
                      <a:pt x="531" y="1025"/>
                    </a:lnTo>
                    <a:lnTo>
                      <a:pt x="529" y="1021"/>
                    </a:lnTo>
                    <a:lnTo>
                      <a:pt x="525" y="1021"/>
                    </a:lnTo>
                    <a:lnTo>
                      <a:pt x="523" y="1019"/>
                    </a:lnTo>
                    <a:lnTo>
                      <a:pt x="519" y="1019"/>
                    </a:lnTo>
                    <a:lnTo>
                      <a:pt x="506" y="1013"/>
                    </a:lnTo>
                    <a:lnTo>
                      <a:pt x="499" y="1008"/>
                    </a:lnTo>
                    <a:lnTo>
                      <a:pt x="497" y="1006"/>
                    </a:lnTo>
                    <a:lnTo>
                      <a:pt x="501" y="1004"/>
                    </a:lnTo>
                    <a:lnTo>
                      <a:pt x="504" y="1004"/>
                    </a:lnTo>
                    <a:lnTo>
                      <a:pt x="508" y="1002"/>
                    </a:lnTo>
                    <a:lnTo>
                      <a:pt x="508" y="998"/>
                    </a:lnTo>
                    <a:lnTo>
                      <a:pt x="506" y="983"/>
                    </a:lnTo>
                    <a:lnTo>
                      <a:pt x="506" y="980"/>
                    </a:lnTo>
                    <a:lnTo>
                      <a:pt x="506" y="974"/>
                    </a:lnTo>
                    <a:lnTo>
                      <a:pt x="508" y="974"/>
                    </a:lnTo>
                    <a:lnTo>
                      <a:pt x="510" y="976"/>
                    </a:lnTo>
                    <a:lnTo>
                      <a:pt x="512" y="983"/>
                    </a:lnTo>
                    <a:lnTo>
                      <a:pt x="516" y="1004"/>
                    </a:lnTo>
                    <a:lnTo>
                      <a:pt x="516" y="1008"/>
                    </a:lnTo>
                    <a:lnTo>
                      <a:pt x="518" y="1010"/>
                    </a:lnTo>
                    <a:lnTo>
                      <a:pt x="521" y="1013"/>
                    </a:lnTo>
                    <a:lnTo>
                      <a:pt x="529" y="1015"/>
                    </a:lnTo>
                    <a:lnTo>
                      <a:pt x="534" y="1019"/>
                    </a:lnTo>
                    <a:lnTo>
                      <a:pt x="546" y="1027"/>
                    </a:lnTo>
                    <a:lnTo>
                      <a:pt x="551" y="1028"/>
                    </a:lnTo>
                    <a:lnTo>
                      <a:pt x="563" y="1030"/>
                    </a:lnTo>
                    <a:lnTo>
                      <a:pt x="570" y="1034"/>
                    </a:lnTo>
                    <a:lnTo>
                      <a:pt x="572" y="1036"/>
                    </a:lnTo>
                    <a:lnTo>
                      <a:pt x="576" y="1040"/>
                    </a:lnTo>
                    <a:lnTo>
                      <a:pt x="580" y="1040"/>
                    </a:lnTo>
                    <a:lnTo>
                      <a:pt x="587" y="1042"/>
                    </a:lnTo>
                    <a:lnTo>
                      <a:pt x="595" y="1042"/>
                    </a:lnTo>
                    <a:lnTo>
                      <a:pt x="600" y="1042"/>
                    </a:lnTo>
                    <a:lnTo>
                      <a:pt x="604" y="1042"/>
                    </a:lnTo>
                    <a:lnTo>
                      <a:pt x="608" y="1042"/>
                    </a:lnTo>
                    <a:lnTo>
                      <a:pt x="617" y="1045"/>
                    </a:lnTo>
                    <a:lnTo>
                      <a:pt x="621" y="1047"/>
                    </a:lnTo>
                    <a:lnTo>
                      <a:pt x="630" y="1051"/>
                    </a:lnTo>
                    <a:lnTo>
                      <a:pt x="632" y="1051"/>
                    </a:lnTo>
                    <a:lnTo>
                      <a:pt x="634" y="1047"/>
                    </a:lnTo>
                    <a:lnTo>
                      <a:pt x="636" y="1049"/>
                    </a:lnTo>
                    <a:lnTo>
                      <a:pt x="640" y="1051"/>
                    </a:lnTo>
                    <a:lnTo>
                      <a:pt x="643" y="1049"/>
                    </a:lnTo>
                    <a:lnTo>
                      <a:pt x="645" y="1047"/>
                    </a:lnTo>
                    <a:lnTo>
                      <a:pt x="647" y="1045"/>
                    </a:lnTo>
                    <a:lnTo>
                      <a:pt x="653" y="1038"/>
                    </a:lnTo>
                    <a:lnTo>
                      <a:pt x="664" y="1025"/>
                    </a:lnTo>
                    <a:lnTo>
                      <a:pt x="666" y="1025"/>
                    </a:lnTo>
                    <a:lnTo>
                      <a:pt x="670" y="1021"/>
                    </a:lnTo>
                    <a:lnTo>
                      <a:pt x="672" y="1019"/>
                    </a:lnTo>
                    <a:lnTo>
                      <a:pt x="674" y="1019"/>
                    </a:lnTo>
                    <a:lnTo>
                      <a:pt x="677" y="1015"/>
                    </a:lnTo>
                    <a:lnTo>
                      <a:pt x="681" y="1013"/>
                    </a:lnTo>
                    <a:lnTo>
                      <a:pt x="685" y="1010"/>
                    </a:lnTo>
                    <a:lnTo>
                      <a:pt x="683" y="1006"/>
                    </a:lnTo>
                    <a:lnTo>
                      <a:pt x="677" y="1002"/>
                    </a:lnTo>
                    <a:lnTo>
                      <a:pt x="672" y="1000"/>
                    </a:lnTo>
                    <a:lnTo>
                      <a:pt x="666" y="997"/>
                    </a:lnTo>
                    <a:lnTo>
                      <a:pt x="664" y="995"/>
                    </a:lnTo>
                    <a:lnTo>
                      <a:pt x="660" y="989"/>
                    </a:lnTo>
                    <a:lnTo>
                      <a:pt x="651" y="970"/>
                    </a:lnTo>
                    <a:lnTo>
                      <a:pt x="651" y="966"/>
                    </a:lnTo>
                    <a:lnTo>
                      <a:pt x="651" y="963"/>
                    </a:lnTo>
                    <a:lnTo>
                      <a:pt x="649" y="961"/>
                    </a:lnTo>
                    <a:lnTo>
                      <a:pt x="645" y="955"/>
                    </a:lnTo>
                    <a:lnTo>
                      <a:pt x="638" y="948"/>
                    </a:lnTo>
                    <a:lnTo>
                      <a:pt x="638" y="944"/>
                    </a:lnTo>
                    <a:lnTo>
                      <a:pt x="636" y="942"/>
                    </a:lnTo>
                    <a:lnTo>
                      <a:pt x="627" y="938"/>
                    </a:lnTo>
                    <a:lnTo>
                      <a:pt x="623" y="933"/>
                    </a:lnTo>
                    <a:lnTo>
                      <a:pt x="621" y="929"/>
                    </a:lnTo>
                    <a:lnTo>
                      <a:pt x="623" y="925"/>
                    </a:lnTo>
                    <a:lnTo>
                      <a:pt x="632" y="931"/>
                    </a:lnTo>
                    <a:lnTo>
                      <a:pt x="634" y="933"/>
                    </a:lnTo>
                    <a:lnTo>
                      <a:pt x="638" y="935"/>
                    </a:lnTo>
                    <a:lnTo>
                      <a:pt x="645" y="938"/>
                    </a:lnTo>
                    <a:lnTo>
                      <a:pt x="649" y="940"/>
                    </a:lnTo>
                    <a:lnTo>
                      <a:pt x="655" y="944"/>
                    </a:lnTo>
                    <a:lnTo>
                      <a:pt x="660" y="946"/>
                    </a:lnTo>
                    <a:lnTo>
                      <a:pt x="666" y="950"/>
                    </a:lnTo>
                    <a:lnTo>
                      <a:pt x="674" y="957"/>
                    </a:lnTo>
                    <a:lnTo>
                      <a:pt x="675" y="959"/>
                    </a:lnTo>
                    <a:lnTo>
                      <a:pt x="677" y="961"/>
                    </a:lnTo>
                    <a:lnTo>
                      <a:pt x="683" y="968"/>
                    </a:lnTo>
                    <a:lnTo>
                      <a:pt x="687" y="978"/>
                    </a:lnTo>
                    <a:lnTo>
                      <a:pt x="689" y="981"/>
                    </a:lnTo>
                    <a:lnTo>
                      <a:pt x="689" y="985"/>
                    </a:lnTo>
                    <a:lnTo>
                      <a:pt x="690" y="989"/>
                    </a:lnTo>
                    <a:lnTo>
                      <a:pt x="690" y="993"/>
                    </a:lnTo>
                    <a:lnTo>
                      <a:pt x="692" y="997"/>
                    </a:lnTo>
                    <a:lnTo>
                      <a:pt x="694" y="998"/>
                    </a:lnTo>
                    <a:lnTo>
                      <a:pt x="700" y="995"/>
                    </a:lnTo>
                    <a:lnTo>
                      <a:pt x="707" y="989"/>
                    </a:lnTo>
                    <a:lnTo>
                      <a:pt x="709" y="987"/>
                    </a:lnTo>
                    <a:lnTo>
                      <a:pt x="717" y="985"/>
                    </a:lnTo>
                    <a:lnTo>
                      <a:pt x="721" y="983"/>
                    </a:lnTo>
                    <a:lnTo>
                      <a:pt x="722" y="981"/>
                    </a:lnTo>
                    <a:lnTo>
                      <a:pt x="730" y="976"/>
                    </a:lnTo>
                    <a:lnTo>
                      <a:pt x="732" y="972"/>
                    </a:lnTo>
                    <a:lnTo>
                      <a:pt x="734" y="970"/>
                    </a:lnTo>
                    <a:lnTo>
                      <a:pt x="736" y="968"/>
                    </a:lnTo>
                    <a:lnTo>
                      <a:pt x="743" y="965"/>
                    </a:lnTo>
                    <a:lnTo>
                      <a:pt x="756" y="961"/>
                    </a:lnTo>
                    <a:lnTo>
                      <a:pt x="762" y="957"/>
                    </a:lnTo>
                    <a:lnTo>
                      <a:pt x="771" y="951"/>
                    </a:lnTo>
                    <a:lnTo>
                      <a:pt x="773" y="950"/>
                    </a:lnTo>
                    <a:lnTo>
                      <a:pt x="775" y="948"/>
                    </a:lnTo>
                    <a:lnTo>
                      <a:pt x="779" y="944"/>
                    </a:lnTo>
                    <a:lnTo>
                      <a:pt x="781" y="940"/>
                    </a:lnTo>
                    <a:lnTo>
                      <a:pt x="783" y="933"/>
                    </a:lnTo>
                    <a:lnTo>
                      <a:pt x="783" y="929"/>
                    </a:lnTo>
                    <a:lnTo>
                      <a:pt x="779" y="920"/>
                    </a:lnTo>
                    <a:lnTo>
                      <a:pt x="777" y="912"/>
                    </a:lnTo>
                    <a:lnTo>
                      <a:pt x="775" y="908"/>
                    </a:lnTo>
                    <a:lnTo>
                      <a:pt x="775" y="901"/>
                    </a:lnTo>
                    <a:lnTo>
                      <a:pt x="775" y="897"/>
                    </a:lnTo>
                    <a:lnTo>
                      <a:pt x="777" y="893"/>
                    </a:lnTo>
                    <a:lnTo>
                      <a:pt x="777" y="888"/>
                    </a:lnTo>
                    <a:lnTo>
                      <a:pt x="779" y="891"/>
                    </a:lnTo>
                    <a:lnTo>
                      <a:pt x="779" y="895"/>
                    </a:lnTo>
                    <a:lnTo>
                      <a:pt x="781" y="899"/>
                    </a:lnTo>
                    <a:lnTo>
                      <a:pt x="781" y="912"/>
                    </a:lnTo>
                    <a:lnTo>
                      <a:pt x="783" y="916"/>
                    </a:lnTo>
                    <a:lnTo>
                      <a:pt x="786" y="921"/>
                    </a:lnTo>
                    <a:lnTo>
                      <a:pt x="786" y="923"/>
                    </a:lnTo>
                    <a:lnTo>
                      <a:pt x="788" y="927"/>
                    </a:lnTo>
                    <a:lnTo>
                      <a:pt x="790" y="935"/>
                    </a:lnTo>
                    <a:lnTo>
                      <a:pt x="790" y="938"/>
                    </a:lnTo>
                    <a:lnTo>
                      <a:pt x="792" y="940"/>
                    </a:lnTo>
                    <a:lnTo>
                      <a:pt x="796" y="940"/>
                    </a:lnTo>
                    <a:lnTo>
                      <a:pt x="805" y="940"/>
                    </a:lnTo>
                    <a:lnTo>
                      <a:pt x="807" y="938"/>
                    </a:lnTo>
                    <a:lnTo>
                      <a:pt x="811" y="936"/>
                    </a:lnTo>
                    <a:lnTo>
                      <a:pt x="813" y="935"/>
                    </a:lnTo>
                    <a:lnTo>
                      <a:pt x="824" y="923"/>
                    </a:lnTo>
                    <a:lnTo>
                      <a:pt x="826" y="921"/>
                    </a:lnTo>
                    <a:lnTo>
                      <a:pt x="830" y="916"/>
                    </a:lnTo>
                    <a:lnTo>
                      <a:pt x="833" y="914"/>
                    </a:lnTo>
                    <a:lnTo>
                      <a:pt x="835" y="912"/>
                    </a:lnTo>
                    <a:lnTo>
                      <a:pt x="843" y="906"/>
                    </a:lnTo>
                    <a:lnTo>
                      <a:pt x="848" y="905"/>
                    </a:lnTo>
                    <a:lnTo>
                      <a:pt x="867" y="891"/>
                    </a:lnTo>
                    <a:lnTo>
                      <a:pt x="871" y="889"/>
                    </a:lnTo>
                    <a:lnTo>
                      <a:pt x="879" y="884"/>
                    </a:lnTo>
                    <a:lnTo>
                      <a:pt x="880" y="882"/>
                    </a:lnTo>
                    <a:lnTo>
                      <a:pt x="888" y="878"/>
                    </a:lnTo>
                    <a:lnTo>
                      <a:pt x="894" y="876"/>
                    </a:lnTo>
                    <a:lnTo>
                      <a:pt x="899" y="873"/>
                    </a:lnTo>
                    <a:lnTo>
                      <a:pt x="901" y="871"/>
                    </a:lnTo>
                    <a:lnTo>
                      <a:pt x="910" y="865"/>
                    </a:lnTo>
                    <a:lnTo>
                      <a:pt x="912" y="863"/>
                    </a:lnTo>
                    <a:lnTo>
                      <a:pt x="916" y="861"/>
                    </a:lnTo>
                    <a:lnTo>
                      <a:pt x="916" y="858"/>
                    </a:lnTo>
                    <a:lnTo>
                      <a:pt x="916" y="854"/>
                    </a:lnTo>
                    <a:lnTo>
                      <a:pt x="916" y="852"/>
                    </a:lnTo>
                    <a:lnTo>
                      <a:pt x="903" y="841"/>
                    </a:lnTo>
                    <a:lnTo>
                      <a:pt x="899" y="835"/>
                    </a:lnTo>
                    <a:lnTo>
                      <a:pt x="899" y="831"/>
                    </a:lnTo>
                    <a:lnTo>
                      <a:pt x="895" y="831"/>
                    </a:lnTo>
                    <a:lnTo>
                      <a:pt x="888" y="820"/>
                    </a:lnTo>
                    <a:lnTo>
                      <a:pt x="888" y="816"/>
                    </a:lnTo>
                    <a:lnTo>
                      <a:pt x="886" y="813"/>
                    </a:lnTo>
                    <a:lnTo>
                      <a:pt x="884" y="807"/>
                    </a:lnTo>
                    <a:lnTo>
                      <a:pt x="882" y="799"/>
                    </a:lnTo>
                    <a:lnTo>
                      <a:pt x="875" y="792"/>
                    </a:lnTo>
                    <a:lnTo>
                      <a:pt x="873" y="790"/>
                    </a:lnTo>
                    <a:lnTo>
                      <a:pt x="867" y="788"/>
                    </a:lnTo>
                    <a:lnTo>
                      <a:pt x="863" y="786"/>
                    </a:lnTo>
                    <a:lnTo>
                      <a:pt x="852" y="784"/>
                    </a:lnTo>
                    <a:lnTo>
                      <a:pt x="850" y="782"/>
                    </a:lnTo>
                    <a:lnTo>
                      <a:pt x="847" y="781"/>
                    </a:lnTo>
                    <a:lnTo>
                      <a:pt x="841" y="777"/>
                    </a:lnTo>
                    <a:lnTo>
                      <a:pt x="833" y="775"/>
                    </a:lnTo>
                    <a:lnTo>
                      <a:pt x="832" y="775"/>
                    </a:lnTo>
                    <a:lnTo>
                      <a:pt x="828" y="773"/>
                    </a:lnTo>
                    <a:lnTo>
                      <a:pt x="826" y="771"/>
                    </a:lnTo>
                    <a:lnTo>
                      <a:pt x="824" y="769"/>
                    </a:lnTo>
                    <a:lnTo>
                      <a:pt x="813" y="758"/>
                    </a:lnTo>
                    <a:lnTo>
                      <a:pt x="811" y="756"/>
                    </a:lnTo>
                    <a:lnTo>
                      <a:pt x="807" y="752"/>
                    </a:lnTo>
                    <a:lnTo>
                      <a:pt x="794" y="745"/>
                    </a:lnTo>
                    <a:lnTo>
                      <a:pt x="790" y="739"/>
                    </a:lnTo>
                    <a:lnTo>
                      <a:pt x="786" y="737"/>
                    </a:lnTo>
                    <a:lnTo>
                      <a:pt x="784" y="736"/>
                    </a:lnTo>
                    <a:lnTo>
                      <a:pt x="783" y="732"/>
                    </a:lnTo>
                    <a:lnTo>
                      <a:pt x="777" y="724"/>
                    </a:lnTo>
                    <a:lnTo>
                      <a:pt x="775" y="722"/>
                    </a:lnTo>
                    <a:lnTo>
                      <a:pt x="773" y="721"/>
                    </a:lnTo>
                    <a:lnTo>
                      <a:pt x="762" y="709"/>
                    </a:lnTo>
                    <a:lnTo>
                      <a:pt x="760" y="705"/>
                    </a:lnTo>
                    <a:lnTo>
                      <a:pt x="756" y="702"/>
                    </a:lnTo>
                    <a:lnTo>
                      <a:pt x="747" y="696"/>
                    </a:lnTo>
                    <a:lnTo>
                      <a:pt x="736" y="694"/>
                    </a:lnTo>
                    <a:lnTo>
                      <a:pt x="728" y="689"/>
                    </a:lnTo>
                    <a:lnTo>
                      <a:pt x="724" y="687"/>
                    </a:lnTo>
                    <a:lnTo>
                      <a:pt x="717" y="681"/>
                    </a:lnTo>
                    <a:lnTo>
                      <a:pt x="711" y="674"/>
                    </a:lnTo>
                    <a:lnTo>
                      <a:pt x="711" y="670"/>
                    </a:lnTo>
                    <a:lnTo>
                      <a:pt x="709" y="666"/>
                    </a:lnTo>
                    <a:lnTo>
                      <a:pt x="709" y="662"/>
                    </a:lnTo>
                    <a:lnTo>
                      <a:pt x="709" y="659"/>
                    </a:lnTo>
                    <a:lnTo>
                      <a:pt x="707" y="655"/>
                    </a:lnTo>
                    <a:lnTo>
                      <a:pt x="704" y="649"/>
                    </a:lnTo>
                    <a:lnTo>
                      <a:pt x="704" y="647"/>
                    </a:lnTo>
                    <a:lnTo>
                      <a:pt x="700" y="642"/>
                    </a:lnTo>
                    <a:lnTo>
                      <a:pt x="696" y="640"/>
                    </a:lnTo>
                    <a:lnTo>
                      <a:pt x="694" y="636"/>
                    </a:lnTo>
                    <a:lnTo>
                      <a:pt x="692" y="634"/>
                    </a:lnTo>
                    <a:lnTo>
                      <a:pt x="690" y="632"/>
                    </a:lnTo>
                    <a:lnTo>
                      <a:pt x="677" y="619"/>
                    </a:lnTo>
                    <a:lnTo>
                      <a:pt x="675" y="617"/>
                    </a:lnTo>
                    <a:lnTo>
                      <a:pt x="664" y="615"/>
                    </a:lnTo>
                    <a:lnTo>
                      <a:pt x="657" y="612"/>
                    </a:lnTo>
                    <a:lnTo>
                      <a:pt x="653" y="608"/>
                    </a:lnTo>
                    <a:lnTo>
                      <a:pt x="647" y="600"/>
                    </a:lnTo>
                    <a:lnTo>
                      <a:pt x="645" y="598"/>
                    </a:lnTo>
                    <a:lnTo>
                      <a:pt x="642" y="597"/>
                    </a:lnTo>
                    <a:lnTo>
                      <a:pt x="636" y="593"/>
                    </a:lnTo>
                    <a:lnTo>
                      <a:pt x="627" y="589"/>
                    </a:lnTo>
                    <a:lnTo>
                      <a:pt x="625" y="587"/>
                    </a:lnTo>
                    <a:lnTo>
                      <a:pt x="613" y="583"/>
                    </a:lnTo>
                    <a:lnTo>
                      <a:pt x="610" y="583"/>
                    </a:lnTo>
                    <a:lnTo>
                      <a:pt x="608" y="582"/>
                    </a:lnTo>
                    <a:lnTo>
                      <a:pt x="604" y="582"/>
                    </a:lnTo>
                    <a:lnTo>
                      <a:pt x="600" y="582"/>
                    </a:lnTo>
                    <a:lnTo>
                      <a:pt x="593" y="585"/>
                    </a:lnTo>
                    <a:lnTo>
                      <a:pt x="589" y="585"/>
                    </a:lnTo>
                    <a:lnTo>
                      <a:pt x="574" y="587"/>
                    </a:lnTo>
                    <a:lnTo>
                      <a:pt x="570" y="587"/>
                    </a:lnTo>
                    <a:lnTo>
                      <a:pt x="563" y="589"/>
                    </a:lnTo>
                    <a:lnTo>
                      <a:pt x="559" y="589"/>
                    </a:lnTo>
                    <a:lnTo>
                      <a:pt x="549" y="589"/>
                    </a:lnTo>
                    <a:lnTo>
                      <a:pt x="546" y="591"/>
                    </a:lnTo>
                    <a:lnTo>
                      <a:pt x="538" y="597"/>
                    </a:lnTo>
                    <a:lnTo>
                      <a:pt x="536" y="598"/>
                    </a:lnTo>
                    <a:lnTo>
                      <a:pt x="531" y="595"/>
                    </a:lnTo>
                    <a:lnTo>
                      <a:pt x="521" y="595"/>
                    </a:lnTo>
                    <a:lnTo>
                      <a:pt x="518" y="593"/>
                    </a:lnTo>
                    <a:lnTo>
                      <a:pt x="510" y="587"/>
                    </a:lnTo>
                    <a:lnTo>
                      <a:pt x="508" y="585"/>
                    </a:lnTo>
                    <a:lnTo>
                      <a:pt x="502" y="583"/>
                    </a:lnTo>
                    <a:lnTo>
                      <a:pt x="493" y="583"/>
                    </a:lnTo>
                    <a:lnTo>
                      <a:pt x="487" y="583"/>
                    </a:lnTo>
                    <a:lnTo>
                      <a:pt x="482" y="585"/>
                    </a:lnTo>
                    <a:lnTo>
                      <a:pt x="478" y="583"/>
                    </a:lnTo>
                    <a:lnTo>
                      <a:pt x="471" y="585"/>
                    </a:lnTo>
                    <a:lnTo>
                      <a:pt x="469" y="583"/>
                    </a:lnTo>
                    <a:lnTo>
                      <a:pt x="469" y="580"/>
                    </a:lnTo>
                    <a:lnTo>
                      <a:pt x="471" y="576"/>
                    </a:lnTo>
                    <a:lnTo>
                      <a:pt x="474" y="574"/>
                    </a:lnTo>
                    <a:lnTo>
                      <a:pt x="478" y="574"/>
                    </a:lnTo>
                    <a:lnTo>
                      <a:pt x="480" y="574"/>
                    </a:lnTo>
                    <a:lnTo>
                      <a:pt x="484" y="576"/>
                    </a:lnTo>
                    <a:lnTo>
                      <a:pt x="487" y="578"/>
                    </a:lnTo>
                    <a:lnTo>
                      <a:pt x="499" y="576"/>
                    </a:lnTo>
                    <a:lnTo>
                      <a:pt x="502" y="576"/>
                    </a:lnTo>
                    <a:lnTo>
                      <a:pt x="506" y="576"/>
                    </a:lnTo>
                    <a:lnTo>
                      <a:pt x="510" y="576"/>
                    </a:lnTo>
                    <a:lnTo>
                      <a:pt x="518" y="578"/>
                    </a:lnTo>
                    <a:lnTo>
                      <a:pt x="527" y="582"/>
                    </a:lnTo>
                    <a:lnTo>
                      <a:pt x="531" y="582"/>
                    </a:lnTo>
                    <a:lnTo>
                      <a:pt x="536" y="580"/>
                    </a:lnTo>
                    <a:lnTo>
                      <a:pt x="542" y="580"/>
                    </a:lnTo>
                    <a:lnTo>
                      <a:pt x="546" y="580"/>
                    </a:lnTo>
                    <a:lnTo>
                      <a:pt x="548" y="578"/>
                    </a:lnTo>
                    <a:lnTo>
                      <a:pt x="551" y="576"/>
                    </a:lnTo>
                    <a:lnTo>
                      <a:pt x="557" y="576"/>
                    </a:lnTo>
                    <a:lnTo>
                      <a:pt x="557" y="574"/>
                    </a:lnTo>
                    <a:lnTo>
                      <a:pt x="557" y="570"/>
                    </a:lnTo>
                    <a:lnTo>
                      <a:pt x="555" y="563"/>
                    </a:lnTo>
                    <a:lnTo>
                      <a:pt x="553" y="561"/>
                    </a:lnTo>
                    <a:lnTo>
                      <a:pt x="548" y="557"/>
                    </a:lnTo>
                    <a:lnTo>
                      <a:pt x="544" y="555"/>
                    </a:lnTo>
                    <a:lnTo>
                      <a:pt x="542" y="552"/>
                    </a:lnTo>
                    <a:lnTo>
                      <a:pt x="542" y="550"/>
                    </a:lnTo>
                    <a:lnTo>
                      <a:pt x="536" y="544"/>
                    </a:lnTo>
                    <a:lnTo>
                      <a:pt x="533" y="538"/>
                    </a:lnTo>
                    <a:lnTo>
                      <a:pt x="536" y="538"/>
                    </a:lnTo>
                    <a:lnTo>
                      <a:pt x="538" y="538"/>
                    </a:lnTo>
                    <a:lnTo>
                      <a:pt x="542" y="542"/>
                    </a:lnTo>
                    <a:lnTo>
                      <a:pt x="548" y="550"/>
                    </a:lnTo>
                    <a:lnTo>
                      <a:pt x="549" y="552"/>
                    </a:lnTo>
                    <a:lnTo>
                      <a:pt x="551" y="553"/>
                    </a:lnTo>
                    <a:lnTo>
                      <a:pt x="555" y="553"/>
                    </a:lnTo>
                    <a:lnTo>
                      <a:pt x="561" y="557"/>
                    </a:lnTo>
                    <a:lnTo>
                      <a:pt x="563" y="561"/>
                    </a:lnTo>
                    <a:lnTo>
                      <a:pt x="565" y="567"/>
                    </a:lnTo>
                    <a:lnTo>
                      <a:pt x="566" y="570"/>
                    </a:lnTo>
                    <a:lnTo>
                      <a:pt x="572" y="574"/>
                    </a:lnTo>
                    <a:lnTo>
                      <a:pt x="576" y="574"/>
                    </a:lnTo>
                    <a:lnTo>
                      <a:pt x="578" y="572"/>
                    </a:lnTo>
                    <a:lnTo>
                      <a:pt x="581" y="570"/>
                    </a:lnTo>
                    <a:lnTo>
                      <a:pt x="585" y="570"/>
                    </a:lnTo>
                    <a:lnTo>
                      <a:pt x="593" y="570"/>
                    </a:lnTo>
                    <a:lnTo>
                      <a:pt x="596" y="570"/>
                    </a:lnTo>
                    <a:lnTo>
                      <a:pt x="602" y="568"/>
                    </a:lnTo>
                    <a:lnTo>
                      <a:pt x="606" y="567"/>
                    </a:lnTo>
                    <a:lnTo>
                      <a:pt x="610" y="568"/>
                    </a:lnTo>
                    <a:lnTo>
                      <a:pt x="617" y="570"/>
                    </a:lnTo>
                    <a:lnTo>
                      <a:pt x="619" y="572"/>
                    </a:lnTo>
                    <a:lnTo>
                      <a:pt x="628" y="576"/>
                    </a:lnTo>
                    <a:lnTo>
                      <a:pt x="630" y="578"/>
                    </a:lnTo>
                    <a:lnTo>
                      <a:pt x="640" y="583"/>
                    </a:lnTo>
                    <a:lnTo>
                      <a:pt x="642" y="585"/>
                    </a:lnTo>
                    <a:lnTo>
                      <a:pt x="643" y="587"/>
                    </a:lnTo>
                    <a:lnTo>
                      <a:pt x="645" y="585"/>
                    </a:lnTo>
                    <a:lnTo>
                      <a:pt x="643" y="582"/>
                    </a:lnTo>
                    <a:lnTo>
                      <a:pt x="642" y="580"/>
                    </a:lnTo>
                    <a:lnTo>
                      <a:pt x="638" y="578"/>
                    </a:lnTo>
                    <a:lnTo>
                      <a:pt x="636" y="572"/>
                    </a:lnTo>
                    <a:lnTo>
                      <a:pt x="632" y="570"/>
                    </a:lnTo>
                    <a:lnTo>
                      <a:pt x="627" y="568"/>
                    </a:lnTo>
                    <a:lnTo>
                      <a:pt x="625" y="565"/>
                    </a:lnTo>
                    <a:lnTo>
                      <a:pt x="625" y="561"/>
                    </a:lnTo>
                    <a:lnTo>
                      <a:pt x="623" y="559"/>
                    </a:lnTo>
                    <a:lnTo>
                      <a:pt x="623" y="553"/>
                    </a:lnTo>
                    <a:lnTo>
                      <a:pt x="623" y="550"/>
                    </a:lnTo>
                    <a:lnTo>
                      <a:pt x="625" y="546"/>
                    </a:lnTo>
                    <a:lnTo>
                      <a:pt x="625" y="544"/>
                    </a:lnTo>
                    <a:lnTo>
                      <a:pt x="628" y="542"/>
                    </a:lnTo>
                    <a:lnTo>
                      <a:pt x="630" y="540"/>
                    </a:lnTo>
                    <a:lnTo>
                      <a:pt x="634" y="538"/>
                    </a:lnTo>
                    <a:lnTo>
                      <a:pt x="634" y="535"/>
                    </a:lnTo>
                    <a:lnTo>
                      <a:pt x="634" y="529"/>
                    </a:lnTo>
                    <a:lnTo>
                      <a:pt x="630" y="527"/>
                    </a:lnTo>
                    <a:lnTo>
                      <a:pt x="628" y="527"/>
                    </a:lnTo>
                    <a:lnTo>
                      <a:pt x="625" y="525"/>
                    </a:lnTo>
                    <a:lnTo>
                      <a:pt x="619" y="523"/>
                    </a:lnTo>
                    <a:lnTo>
                      <a:pt x="615" y="520"/>
                    </a:lnTo>
                    <a:lnTo>
                      <a:pt x="613" y="518"/>
                    </a:lnTo>
                    <a:lnTo>
                      <a:pt x="613" y="510"/>
                    </a:lnTo>
                    <a:lnTo>
                      <a:pt x="610" y="503"/>
                    </a:lnTo>
                    <a:lnTo>
                      <a:pt x="604" y="482"/>
                    </a:lnTo>
                    <a:lnTo>
                      <a:pt x="602" y="476"/>
                    </a:lnTo>
                    <a:lnTo>
                      <a:pt x="600" y="473"/>
                    </a:lnTo>
                    <a:lnTo>
                      <a:pt x="600" y="469"/>
                    </a:lnTo>
                    <a:lnTo>
                      <a:pt x="600" y="463"/>
                    </a:lnTo>
                    <a:lnTo>
                      <a:pt x="595" y="456"/>
                    </a:lnTo>
                    <a:lnTo>
                      <a:pt x="593" y="454"/>
                    </a:lnTo>
                    <a:lnTo>
                      <a:pt x="593" y="450"/>
                    </a:lnTo>
                    <a:lnTo>
                      <a:pt x="596" y="452"/>
                    </a:lnTo>
                    <a:lnTo>
                      <a:pt x="602" y="460"/>
                    </a:lnTo>
                    <a:lnTo>
                      <a:pt x="606" y="469"/>
                    </a:lnTo>
                    <a:lnTo>
                      <a:pt x="608" y="475"/>
                    </a:lnTo>
                    <a:lnTo>
                      <a:pt x="613" y="484"/>
                    </a:lnTo>
                    <a:lnTo>
                      <a:pt x="615" y="495"/>
                    </a:lnTo>
                    <a:lnTo>
                      <a:pt x="617" y="499"/>
                    </a:lnTo>
                    <a:lnTo>
                      <a:pt x="621" y="503"/>
                    </a:lnTo>
                    <a:lnTo>
                      <a:pt x="623" y="506"/>
                    </a:lnTo>
                    <a:lnTo>
                      <a:pt x="625" y="508"/>
                    </a:lnTo>
                    <a:lnTo>
                      <a:pt x="632" y="510"/>
                    </a:lnTo>
                    <a:lnTo>
                      <a:pt x="636" y="512"/>
                    </a:lnTo>
                    <a:lnTo>
                      <a:pt x="638" y="514"/>
                    </a:lnTo>
                    <a:lnTo>
                      <a:pt x="640" y="520"/>
                    </a:lnTo>
                    <a:lnTo>
                      <a:pt x="642" y="523"/>
                    </a:lnTo>
                    <a:lnTo>
                      <a:pt x="642" y="533"/>
                    </a:lnTo>
                    <a:lnTo>
                      <a:pt x="645" y="533"/>
                    </a:lnTo>
                    <a:lnTo>
                      <a:pt x="653" y="529"/>
                    </a:lnTo>
                    <a:lnTo>
                      <a:pt x="660" y="525"/>
                    </a:lnTo>
                    <a:lnTo>
                      <a:pt x="662" y="521"/>
                    </a:lnTo>
                    <a:lnTo>
                      <a:pt x="664" y="520"/>
                    </a:lnTo>
                    <a:lnTo>
                      <a:pt x="664" y="516"/>
                    </a:lnTo>
                    <a:lnTo>
                      <a:pt x="662" y="512"/>
                    </a:lnTo>
                    <a:lnTo>
                      <a:pt x="660" y="510"/>
                    </a:lnTo>
                    <a:lnTo>
                      <a:pt x="657" y="508"/>
                    </a:lnTo>
                    <a:lnTo>
                      <a:pt x="655" y="506"/>
                    </a:lnTo>
                    <a:lnTo>
                      <a:pt x="655" y="503"/>
                    </a:lnTo>
                    <a:lnTo>
                      <a:pt x="653" y="499"/>
                    </a:lnTo>
                    <a:lnTo>
                      <a:pt x="655" y="495"/>
                    </a:lnTo>
                    <a:lnTo>
                      <a:pt x="657" y="493"/>
                    </a:lnTo>
                    <a:lnTo>
                      <a:pt x="660" y="493"/>
                    </a:lnTo>
                    <a:lnTo>
                      <a:pt x="660" y="497"/>
                    </a:lnTo>
                    <a:lnTo>
                      <a:pt x="660" y="501"/>
                    </a:lnTo>
                    <a:lnTo>
                      <a:pt x="662" y="503"/>
                    </a:lnTo>
                    <a:lnTo>
                      <a:pt x="670" y="510"/>
                    </a:lnTo>
                    <a:lnTo>
                      <a:pt x="674" y="516"/>
                    </a:lnTo>
                    <a:lnTo>
                      <a:pt x="675" y="518"/>
                    </a:lnTo>
                    <a:lnTo>
                      <a:pt x="675" y="523"/>
                    </a:lnTo>
                    <a:lnTo>
                      <a:pt x="674" y="525"/>
                    </a:lnTo>
                    <a:lnTo>
                      <a:pt x="672" y="529"/>
                    </a:lnTo>
                    <a:lnTo>
                      <a:pt x="670" y="531"/>
                    </a:lnTo>
                    <a:lnTo>
                      <a:pt x="668" y="535"/>
                    </a:lnTo>
                    <a:lnTo>
                      <a:pt x="664" y="538"/>
                    </a:lnTo>
                    <a:lnTo>
                      <a:pt x="662" y="540"/>
                    </a:lnTo>
                    <a:lnTo>
                      <a:pt x="659" y="542"/>
                    </a:lnTo>
                    <a:lnTo>
                      <a:pt x="651" y="542"/>
                    </a:lnTo>
                    <a:lnTo>
                      <a:pt x="647" y="544"/>
                    </a:lnTo>
                    <a:lnTo>
                      <a:pt x="638" y="548"/>
                    </a:lnTo>
                    <a:lnTo>
                      <a:pt x="634" y="550"/>
                    </a:lnTo>
                    <a:lnTo>
                      <a:pt x="632" y="552"/>
                    </a:lnTo>
                    <a:lnTo>
                      <a:pt x="628" y="553"/>
                    </a:lnTo>
                    <a:lnTo>
                      <a:pt x="628" y="557"/>
                    </a:lnTo>
                    <a:lnTo>
                      <a:pt x="630" y="559"/>
                    </a:lnTo>
                    <a:lnTo>
                      <a:pt x="634" y="561"/>
                    </a:lnTo>
                    <a:lnTo>
                      <a:pt x="636" y="563"/>
                    </a:lnTo>
                    <a:lnTo>
                      <a:pt x="640" y="565"/>
                    </a:lnTo>
                    <a:lnTo>
                      <a:pt x="642" y="570"/>
                    </a:lnTo>
                    <a:lnTo>
                      <a:pt x="647" y="574"/>
                    </a:lnTo>
                    <a:lnTo>
                      <a:pt x="649" y="580"/>
                    </a:lnTo>
                    <a:lnTo>
                      <a:pt x="651" y="585"/>
                    </a:lnTo>
                    <a:lnTo>
                      <a:pt x="653" y="587"/>
                    </a:lnTo>
                    <a:lnTo>
                      <a:pt x="655" y="595"/>
                    </a:lnTo>
                    <a:lnTo>
                      <a:pt x="657" y="597"/>
                    </a:lnTo>
                    <a:lnTo>
                      <a:pt x="664" y="604"/>
                    </a:lnTo>
                    <a:lnTo>
                      <a:pt x="670" y="606"/>
                    </a:lnTo>
                    <a:lnTo>
                      <a:pt x="677" y="608"/>
                    </a:lnTo>
                    <a:lnTo>
                      <a:pt x="681" y="610"/>
                    </a:lnTo>
                    <a:lnTo>
                      <a:pt x="683" y="610"/>
                    </a:lnTo>
                    <a:lnTo>
                      <a:pt x="689" y="615"/>
                    </a:lnTo>
                    <a:lnTo>
                      <a:pt x="690" y="617"/>
                    </a:lnTo>
                    <a:lnTo>
                      <a:pt x="702" y="629"/>
                    </a:lnTo>
                    <a:lnTo>
                      <a:pt x="707" y="636"/>
                    </a:lnTo>
                    <a:lnTo>
                      <a:pt x="709" y="638"/>
                    </a:lnTo>
                    <a:lnTo>
                      <a:pt x="711" y="642"/>
                    </a:lnTo>
                    <a:lnTo>
                      <a:pt x="713" y="644"/>
                    </a:lnTo>
                    <a:lnTo>
                      <a:pt x="715" y="647"/>
                    </a:lnTo>
                    <a:lnTo>
                      <a:pt x="715" y="651"/>
                    </a:lnTo>
                    <a:lnTo>
                      <a:pt x="717" y="653"/>
                    </a:lnTo>
                    <a:lnTo>
                      <a:pt x="719" y="657"/>
                    </a:lnTo>
                    <a:lnTo>
                      <a:pt x="719" y="660"/>
                    </a:lnTo>
                    <a:lnTo>
                      <a:pt x="719" y="670"/>
                    </a:lnTo>
                    <a:lnTo>
                      <a:pt x="721" y="675"/>
                    </a:lnTo>
                    <a:lnTo>
                      <a:pt x="724" y="677"/>
                    </a:lnTo>
                    <a:lnTo>
                      <a:pt x="736" y="687"/>
                    </a:lnTo>
                    <a:lnTo>
                      <a:pt x="747" y="690"/>
                    </a:lnTo>
                    <a:lnTo>
                      <a:pt x="753" y="692"/>
                    </a:lnTo>
                    <a:lnTo>
                      <a:pt x="756" y="694"/>
                    </a:lnTo>
                    <a:lnTo>
                      <a:pt x="758" y="696"/>
                    </a:lnTo>
                    <a:lnTo>
                      <a:pt x="769" y="707"/>
                    </a:lnTo>
                    <a:lnTo>
                      <a:pt x="773" y="709"/>
                    </a:lnTo>
                    <a:lnTo>
                      <a:pt x="786" y="722"/>
                    </a:lnTo>
                    <a:lnTo>
                      <a:pt x="790" y="728"/>
                    </a:lnTo>
                    <a:lnTo>
                      <a:pt x="792" y="730"/>
                    </a:lnTo>
                    <a:lnTo>
                      <a:pt x="794" y="734"/>
                    </a:lnTo>
                    <a:lnTo>
                      <a:pt x="796" y="736"/>
                    </a:lnTo>
                    <a:lnTo>
                      <a:pt x="809" y="743"/>
                    </a:lnTo>
                    <a:lnTo>
                      <a:pt x="816" y="751"/>
                    </a:lnTo>
                    <a:lnTo>
                      <a:pt x="818" y="752"/>
                    </a:lnTo>
                    <a:lnTo>
                      <a:pt x="822" y="758"/>
                    </a:lnTo>
                    <a:lnTo>
                      <a:pt x="832" y="762"/>
                    </a:lnTo>
                    <a:lnTo>
                      <a:pt x="841" y="767"/>
                    </a:lnTo>
                    <a:lnTo>
                      <a:pt x="848" y="771"/>
                    </a:lnTo>
                    <a:lnTo>
                      <a:pt x="858" y="777"/>
                    </a:lnTo>
                    <a:lnTo>
                      <a:pt x="863" y="779"/>
                    </a:lnTo>
                    <a:lnTo>
                      <a:pt x="865" y="781"/>
                    </a:lnTo>
                    <a:lnTo>
                      <a:pt x="869" y="782"/>
                    </a:lnTo>
                    <a:lnTo>
                      <a:pt x="873" y="782"/>
                    </a:lnTo>
                    <a:lnTo>
                      <a:pt x="886" y="788"/>
                    </a:lnTo>
                    <a:lnTo>
                      <a:pt x="892" y="792"/>
                    </a:lnTo>
                    <a:lnTo>
                      <a:pt x="894" y="792"/>
                    </a:lnTo>
                    <a:lnTo>
                      <a:pt x="897" y="794"/>
                    </a:lnTo>
                    <a:lnTo>
                      <a:pt x="899" y="796"/>
                    </a:lnTo>
                    <a:lnTo>
                      <a:pt x="907" y="801"/>
                    </a:lnTo>
                    <a:lnTo>
                      <a:pt x="912" y="805"/>
                    </a:lnTo>
                    <a:lnTo>
                      <a:pt x="914" y="807"/>
                    </a:lnTo>
                    <a:lnTo>
                      <a:pt x="922" y="814"/>
                    </a:lnTo>
                    <a:lnTo>
                      <a:pt x="929" y="826"/>
                    </a:lnTo>
                    <a:lnTo>
                      <a:pt x="929" y="828"/>
                    </a:lnTo>
                    <a:lnTo>
                      <a:pt x="933" y="831"/>
                    </a:lnTo>
                    <a:lnTo>
                      <a:pt x="937" y="841"/>
                    </a:lnTo>
                    <a:lnTo>
                      <a:pt x="939" y="846"/>
                    </a:lnTo>
                    <a:lnTo>
                      <a:pt x="941" y="850"/>
                    </a:lnTo>
                    <a:lnTo>
                      <a:pt x="950" y="848"/>
                    </a:lnTo>
                    <a:lnTo>
                      <a:pt x="956" y="846"/>
                    </a:lnTo>
                    <a:lnTo>
                      <a:pt x="967" y="843"/>
                    </a:lnTo>
                    <a:lnTo>
                      <a:pt x="971" y="841"/>
                    </a:lnTo>
                    <a:lnTo>
                      <a:pt x="978" y="841"/>
                    </a:lnTo>
                    <a:lnTo>
                      <a:pt x="984" y="839"/>
                    </a:lnTo>
                    <a:lnTo>
                      <a:pt x="988" y="835"/>
                    </a:lnTo>
                    <a:lnTo>
                      <a:pt x="988" y="831"/>
                    </a:lnTo>
                    <a:lnTo>
                      <a:pt x="982" y="816"/>
                    </a:lnTo>
                    <a:lnTo>
                      <a:pt x="982" y="813"/>
                    </a:lnTo>
                    <a:lnTo>
                      <a:pt x="982" y="809"/>
                    </a:lnTo>
                    <a:lnTo>
                      <a:pt x="982" y="805"/>
                    </a:lnTo>
                    <a:lnTo>
                      <a:pt x="982" y="801"/>
                    </a:lnTo>
                    <a:lnTo>
                      <a:pt x="982" y="796"/>
                    </a:lnTo>
                    <a:lnTo>
                      <a:pt x="984" y="790"/>
                    </a:lnTo>
                    <a:lnTo>
                      <a:pt x="989" y="782"/>
                    </a:lnTo>
                    <a:lnTo>
                      <a:pt x="991" y="779"/>
                    </a:lnTo>
                    <a:lnTo>
                      <a:pt x="995" y="777"/>
                    </a:lnTo>
                    <a:lnTo>
                      <a:pt x="997" y="775"/>
                    </a:lnTo>
                    <a:lnTo>
                      <a:pt x="999" y="773"/>
                    </a:lnTo>
                    <a:lnTo>
                      <a:pt x="1006" y="775"/>
                    </a:lnTo>
                    <a:lnTo>
                      <a:pt x="1008" y="773"/>
                    </a:lnTo>
                    <a:lnTo>
                      <a:pt x="1012" y="769"/>
                    </a:lnTo>
                    <a:lnTo>
                      <a:pt x="1016" y="767"/>
                    </a:lnTo>
                    <a:lnTo>
                      <a:pt x="1021" y="769"/>
                    </a:lnTo>
                    <a:lnTo>
                      <a:pt x="1027" y="771"/>
                    </a:lnTo>
                    <a:lnTo>
                      <a:pt x="1036" y="781"/>
                    </a:lnTo>
                    <a:lnTo>
                      <a:pt x="1038" y="784"/>
                    </a:lnTo>
                    <a:lnTo>
                      <a:pt x="1044" y="790"/>
                    </a:lnTo>
                    <a:lnTo>
                      <a:pt x="1046" y="790"/>
                    </a:lnTo>
                    <a:lnTo>
                      <a:pt x="1050" y="792"/>
                    </a:lnTo>
                    <a:lnTo>
                      <a:pt x="1059" y="786"/>
                    </a:lnTo>
                    <a:lnTo>
                      <a:pt x="1074" y="790"/>
                    </a:lnTo>
                    <a:lnTo>
                      <a:pt x="1074" y="796"/>
                    </a:lnTo>
                    <a:lnTo>
                      <a:pt x="1072" y="797"/>
                    </a:lnTo>
                    <a:lnTo>
                      <a:pt x="1068" y="799"/>
                    </a:lnTo>
                    <a:lnTo>
                      <a:pt x="1055" y="803"/>
                    </a:lnTo>
                    <a:lnTo>
                      <a:pt x="1046" y="807"/>
                    </a:lnTo>
                    <a:lnTo>
                      <a:pt x="1036" y="813"/>
                    </a:lnTo>
                    <a:lnTo>
                      <a:pt x="1033" y="813"/>
                    </a:lnTo>
                    <a:lnTo>
                      <a:pt x="1020" y="814"/>
                    </a:lnTo>
                    <a:lnTo>
                      <a:pt x="1018" y="816"/>
                    </a:lnTo>
                    <a:lnTo>
                      <a:pt x="1014" y="816"/>
                    </a:lnTo>
                    <a:lnTo>
                      <a:pt x="1001" y="822"/>
                    </a:lnTo>
                    <a:lnTo>
                      <a:pt x="999" y="824"/>
                    </a:lnTo>
                    <a:lnTo>
                      <a:pt x="997" y="826"/>
                    </a:lnTo>
                    <a:lnTo>
                      <a:pt x="993" y="828"/>
                    </a:lnTo>
                    <a:lnTo>
                      <a:pt x="991" y="831"/>
                    </a:lnTo>
                    <a:lnTo>
                      <a:pt x="993" y="833"/>
                    </a:lnTo>
                    <a:lnTo>
                      <a:pt x="1001" y="833"/>
                    </a:lnTo>
                    <a:lnTo>
                      <a:pt x="1006" y="831"/>
                    </a:lnTo>
                    <a:lnTo>
                      <a:pt x="1008" y="831"/>
                    </a:lnTo>
                    <a:lnTo>
                      <a:pt x="1016" y="829"/>
                    </a:lnTo>
                    <a:lnTo>
                      <a:pt x="1020" y="828"/>
                    </a:lnTo>
                    <a:lnTo>
                      <a:pt x="1027" y="826"/>
                    </a:lnTo>
                    <a:lnTo>
                      <a:pt x="1029" y="824"/>
                    </a:lnTo>
                    <a:lnTo>
                      <a:pt x="1040" y="820"/>
                    </a:lnTo>
                    <a:lnTo>
                      <a:pt x="1042" y="820"/>
                    </a:lnTo>
                    <a:lnTo>
                      <a:pt x="1053" y="816"/>
                    </a:lnTo>
                    <a:lnTo>
                      <a:pt x="1057" y="816"/>
                    </a:lnTo>
                    <a:lnTo>
                      <a:pt x="1061" y="814"/>
                    </a:lnTo>
                    <a:lnTo>
                      <a:pt x="1070" y="811"/>
                    </a:lnTo>
                    <a:lnTo>
                      <a:pt x="1093" y="809"/>
                    </a:lnTo>
                    <a:lnTo>
                      <a:pt x="1100" y="807"/>
                    </a:lnTo>
                    <a:lnTo>
                      <a:pt x="1110" y="799"/>
                    </a:lnTo>
                    <a:lnTo>
                      <a:pt x="1115" y="799"/>
                    </a:lnTo>
                    <a:lnTo>
                      <a:pt x="1108" y="809"/>
                    </a:lnTo>
                    <a:lnTo>
                      <a:pt x="1106" y="813"/>
                    </a:lnTo>
                    <a:lnTo>
                      <a:pt x="1108" y="816"/>
                    </a:lnTo>
                    <a:lnTo>
                      <a:pt x="1110" y="820"/>
                    </a:lnTo>
                    <a:lnTo>
                      <a:pt x="1110" y="822"/>
                    </a:lnTo>
                    <a:lnTo>
                      <a:pt x="1123" y="833"/>
                    </a:lnTo>
                    <a:lnTo>
                      <a:pt x="1127" y="833"/>
                    </a:lnTo>
                    <a:lnTo>
                      <a:pt x="1130" y="837"/>
                    </a:lnTo>
                    <a:lnTo>
                      <a:pt x="1132" y="841"/>
                    </a:lnTo>
                    <a:lnTo>
                      <a:pt x="1134" y="843"/>
                    </a:lnTo>
                    <a:lnTo>
                      <a:pt x="1138" y="843"/>
                    </a:lnTo>
                    <a:lnTo>
                      <a:pt x="1140" y="841"/>
                    </a:lnTo>
                    <a:lnTo>
                      <a:pt x="1144" y="841"/>
                    </a:lnTo>
                    <a:lnTo>
                      <a:pt x="1149" y="850"/>
                    </a:lnTo>
                    <a:lnTo>
                      <a:pt x="1151" y="852"/>
                    </a:lnTo>
                    <a:lnTo>
                      <a:pt x="1155" y="854"/>
                    </a:lnTo>
                    <a:lnTo>
                      <a:pt x="1159" y="852"/>
                    </a:lnTo>
                    <a:lnTo>
                      <a:pt x="1162" y="852"/>
                    </a:lnTo>
                    <a:lnTo>
                      <a:pt x="1164" y="852"/>
                    </a:lnTo>
                    <a:lnTo>
                      <a:pt x="1168" y="854"/>
                    </a:lnTo>
                    <a:lnTo>
                      <a:pt x="1172" y="854"/>
                    </a:lnTo>
                    <a:lnTo>
                      <a:pt x="1176" y="854"/>
                    </a:lnTo>
                    <a:lnTo>
                      <a:pt x="1179" y="854"/>
                    </a:lnTo>
                    <a:lnTo>
                      <a:pt x="1189" y="858"/>
                    </a:lnTo>
                    <a:lnTo>
                      <a:pt x="1189" y="854"/>
                    </a:lnTo>
                    <a:lnTo>
                      <a:pt x="1189" y="850"/>
                    </a:lnTo>
                    <a:lnTo>
                      <a:pt x="1185" y="844"/>
                    </a:lnTo>
                    <a:lnTo>
                      <a:pt x="1181" y="841"/>
                    </a:lnTo>
                    <a:lnTo>
                      <a:pt x="1177" y="835"/>
                    </a:lnTo>
                    <a:lnTo>
                      <a:pt x="1176" y="831"/>
                    </a:lnTo>
                    <a:lnTo>
                      <a:pt x="1176" y="828"/>
                    </a:lnTo>
                    <a:lnTo>
                      <a:pt x="1176" y="824"/>
                    </a:lnTo>
                    <a:lnTo>
                      <a:pt x="1174" y="822"/>
                    </a:lnTo>
                    <a:lnTo>
                      <a:pt x="1172" y="818"/>
                    </a:lnTo>
                    <a:lnTo>
                      <a:pt x="1172" y="814"/>
                    </a:lnTo>
                    <a:lnTo>
                      <a:pt x="1174" y="811"/>
                    </a:lnTo>
                    <a:lnTo>
                      <a:pt x="1177" y="801"/>
                    </a:lnTo>
                    <a:lnTo>
                      <a:pt x="1177" y="796"/>
                    </a:lnTo>
                    <a:lnTo>
                      <a:pt x="1172" y="792"/>
                    </a:lnTo>
                    <a:lnTo>
                      <a:pt x="1172" y="788"/>
                    </a:lnTo>
                    <a:lnTo>
                      <a:pt x="1174" y="784"/>
                    </a:lnTo>
                    <a:lnTo>
                      <a:pt x="1177" y="781"/>
                    </a:lnTo>
                    <a:lnTo>
                      <a:pt x="1183" y="781"/>
                    </a:lnTo>
                    <a:lnTo>
                      <a:pt x="1185" y="781"/>
                    </a:lnTo>
                    <a:lnTo>
                      <a:pt x="1185" y="784"/>
                    </a:lnTo>
                    <a:lnTo>
                      <a:pt x="1185" y="788"/>
                    </a:lnTo>
                    <a:lnTo>
                      <a:pt x="1185" y="796"/>
                    </a:lnTo>
                    <a:lnTo>
                      <a:pt x="1187" y="799"/>
                    </a:lnTo>
                    <a:lnTo>
                      <a:pt x="1187" y="803"/>
                    </a:lnTo>
                    <a:lnTo>
                      <a:pt x="1193" y="807"/>
                    </a:lnTo>
                    <a:lnTo>
                      <a:pt x="1194" y="811"/>
                    </a:lnTo>
                    <a:lnTo>
                      <a:pt x="1193" y="822"/>
                    </a:lnTo>
                    <a:lnTo>
                      <a:pt x="1193" y="826"/>
                    </a:lnTo>
                    <a:lnTo>
                      <a:pt x="1193" y="829"/>
                    </a:lnTo>
                    <a:lnTo>
                      <a:pt x="1194" y="833"/>
                    </a:lnTo>
                    <a:lnTo>
                      <a:pt x="1194" y="835"/>
                    </a:lnTo>
                    <a:lnTo>
                      <a:pt x="1198" y="843"/>
                    </a:lnTo>
                    <a:lnTo>
                      <a:pt x="1200" y="846"/>
                    </a:lnTo>
                    <a:lnTo>
                      <a:pt x="1202" y="846"/>
                    </a:lnTo>
                    <a:lnTo>
                      <a:pt x="1202" y="843"/>
                    </a:lnTo>
                    <a:lnTo>
                      <a:pt x="1206" y="841"/>
                    </a:lnTo>
                    <a:lnTo>
                      <a:pt x="1208" y="841"/>
                    </a:lnTo>
                    <a:lnTo>
                      <a:pt x="1209" y="843"/>
                    </a:lnTo>
                    <a:lnTo>
                      <a:pt x="1211" y="844"/>
                    </a:lnTo>
                    <a:lnTo>
                      <a:pt x="1213" y="843"/>
                    </a:lnTo>
                    <a:lnTo>
                      <a:pt x="1211" y="839"/>
                    </a:lnTo>
                    <a:lnTo>
                      <a:pt x="1211" y="835"/>
                    </a:lnTo>
                    <a:lnTo>
                      <a:pt x="1211" y="833"/>
                    </a:lnTo>
                    <a:lnTo>
                      <a:pt x="1215" y="835"/>
                    </a:lnTo>
                    <a:lnTo>
                      <a:pt x="1219" y="835"/>
                    </a:lnTo>
                    <a:lnTo>
                      <a:pt x="1221" y="835"/>
                    </a:lnTo>
                    <a:lnTo>
                      <a:pt x="1223" y="833"/>
                    </a:lnTo>
                    <a:lnTo>
                      <a:pt x="1223" y="828"/>
                    </a:lnTo>
                    <a:lnTo>
                      <a:pt x="1223" y="826"/>
                    </a:lnTo>
                    <a:lnTo>
                      <a:pt x="1224" y="822"/>
                    </a:lnTo>
                    <a:lnTo>
                      <a:pt x="1226" y="822"/>
                    </a:lnTo>
                    <a:lnTo>
                      <a:pt x="1230" y="826"/>
                    </a:lnTo>
                    <a:lnTo>
                      <a:pt x="1232" y="828"/>
                    </a:lnTo>
                    <a:lnTo>
                      <a:pt x="1234" y="826"/>
                    </a:lnTo>
                    <a:lnTo>
                      <a:pt x="1234" y="822"/>
                    </a:lnTo>
                    <a:lnTo>
                      <a:pt x="1240" y="816"/>
                    </a:lnTo>
                    <a:lnTo>
                      <a:pt x="1240" y="813"/>
                    </a:lnTo>
                    <a:lnTo>
                      <a:pt x="1240" y="809"/>
                    </a:lnTo>
                    <a:lnTo>
                      <a:pt x="1238" y="807"/>
                    </a:lnTo>
                    <a:lnTo>
                      <a:pt x="1236" y="803"/>
                    </a:lnTo>
                    <a:lnTo>
                      <a:pt x="1240" y="794"/>
                    </a:lnTo>
                    <a:lnTo>
                      <a:pt x="1240" y="790"/>
                    </a:lnTo>
                    <a:lnTo>
                      <a:pt x="1241" y="786"/>
                    </a:lnTo>
                    <a:lnTo>
                      <a:pt x="1241" y="782"/>
                    </a:lnTo>
                    <a:lnTo>
                      <a:pt x="1240" y="779"/>
                    </a:lnTo>
                    <a:lnTo>
                      <a:pt x="1240" y="775"/>
                    </a:lnTo>
                    <a:lnTo>
                      <a:pt x="1240" y="771"/>
                    </a:lnTo>
                    <a:lnTo>
                      <a:pt x="1238" y="769"/>
                    </a:lnTo>
                    <a:lnTo>
                      <a:pt x="1234" y="767"/>
                    </a:lnTo>
                    <a:lnTo>
                      <a:pt x="1234" y="764"/>
                    </a:lnTo>
                    <a:lnTo>
                      <a:pt x="1234" y="760"/>
                    </a:lnTo>
                    <a:lnTo>
                      <a:pt x="1236" y="758"/>
                    </a:lnTo>
                    <a:lnTo>
                      <a:pt x="1236" y="754"/>
                    </a:lnTo>
                    <a:lnTo>
                      <a:pt x="1234" y="751"/>
                    </a:lnTo>
                    <a:lnTo>
                      <a:pt x="1230" y="747"/>
                    </a:lnTo>
                    <a:lnTo>
                      <a:pt x="1226" y="745"/>
                    </a:lnTo>
                    <a:lnTo>
                      <a:pt x="1224" y="743"/>
                    </a:lnTo>
                    <a:lnTo>
                      <a:pt x="1223" y="739"/>
                    </a:lnTo>
                    <a:lnTo>
                      <a:pt x="1221" y="736"/>
                    </a:lnTo>
                    <a:lnTo>
                      <a:pt x="1221" y="732"/>
                    </a:lnTo>
                    <a:lnTo>
                      <a:pt x="1219" y="730"/>
                    </a:lnTo>
                    <a:lnTo>
                      <a:pt x="1215" y="730"/>
                    </a:lnTo>
                    <a:lnTo>
                      <a:pt x="1211" y="739"/>
                    </a:lnTo>
                    <a:lnTo>
                      <a:pt x="1209" y="741"/>
                    </a:lnTo>
                    <a:lnTo>
                      <a:pt x="1206" y="741"/>
                    </a:lnTo>
                    <a:lnTo>
                      <a:pt x="1206" y="737"/>
                    </a:lnTo>
                    <a:lnTo>
                      <a:pt x="1204" y="734"/>
                    </a:lnTo>
                    <a:lnTo>
                      <a:pt x="1200" y="734"/>
                    </a:lnTo>
                    <a:lnTo>
                      <a:pt x="1196" y="732"/>
                    </a:lnTo>
                    <a:lnTo>
                      <a:pt x="1194" y="730"/>
                    </a:lnTo>
                    <a:lnTo>
                      <a:pt x="1191" y="728"/>
                    </a:lnTo>
                    <a:lnTo>
                      <a:pt x="1189" y="730"/>
                    </a:lnTo>
                    <a:lnTo>
                      <a:pt x="1183" y="734"/>
                    </a:lnTo>
                    <a:lnTo>
                      <a:pt x="1181" y="737"/>
                    </a:lnTo>
                    <a:lnTo>
                      <a:pt x="1179" y="739"/>
                    </a:lnTo>
                    <a:lnTo>
                      <a:pt x="1179" y="743"/>
                    </a:lnTo>
                    <a:lnTo>
                      <a:pt x="1177" y="745"/>
                    </a:lnTo>
                    <a:lnTo>
                      <a:pt x="1176" y="749"/>
                    </a:lnTo>
                    <a:lnTo>
                      <a:pt x="1174" y="751"/>
                    </a:lnTo>
                    <a:lnTo>
                      <a:pt x="1172" y="749"/>
                    </a:lnTo>
                    <a:lnTo>
                      <a:pt x="1170" y="745"/>
                    </a:lnTo>
                    <a:lnTo>
                      <a:pt x="1170" y="739"/>
                    </a:lnTo>
                    <a:lnTo>
                      <a:pt x="1172" y="737"/>
                    </a:lnTo>
                    <a:lnTo>
                      <a:pt x="1172" y="724"/>
                    </a:lnTo>
                    <a:lnTo>
                      <a:pt x="1172" y="721"/>
                    </a:lnTo>
                    <a:lnTo>
                      <a:pt x="1168" y="717"/>
                    </a:lnTo>
                    <a:lnTo>
                      <a:pt x="1164" y="715"/>
                    </a:lnTo>
                    <a:lnTo>
                      <a:pt x="1161" y="715"/>
                    </a:lnTo>
                    <a:lnTo>
                      <a:pt x="1159" y="721"/>
                    </a:lnTo>
                    <a:lnTo>
                      <a:pt x="1157" y="734"/>
                    </a:lnTo>
                    <a:lnTo>
                      <a:pt x="1157" y="737"/>
                    </a:lnTo>
                    <a:lnTo>
                      <a:pt x="1155" y="739"/>
                    </a:lnTo>
                    <a:lnTo>
                      <a:pt x="1151" y="739"/>
                    </a:lnTo>
                    <a:lnTo>
                      <a:pt x="1147" y="737"/>
                    </a:lnTo>
                    <a:lnTo>
                      <a:pt x="1147" y="736"/>
                    </a:lnTo>
                    <a:lnTo>
                      <a:pt x="1145" y="732"/>
                    </a:lnTo>
                    <a:lnTo>
                      <a:pt x="1145" y="724"/>
                    </a:lnTo>
                    <a:lnTo>
                      <a:pt x="1144" y="721"/>
                    </a:lnTo>
                    <a:lnTo>
                      <a:pt x="1140" y="719"/>
                    </a:lnTo>
                    <a:lnTo>
                      <a:pt x="1138" y="721"/>
                    </a:lnTo>
                    <a:lnTo>
                      <a:pt x="1130" y="722"/>
                    </a:lnTo>
                    <a:lnTo>
                      <a:pt x="1127" y="722"/>
                    </a:lnTo>
                    <a:lnTo>
                      <a:pt x="1121" y="721"/>
                    </a:lnTo>
                    <a:lnTo>
                      <a:pt x="1117" y="722"/>
                    </a:lnTo>
                    <a:lnTo>
                      <a:pt x="1114" y="724"/>
                    </a:lnTo>
                    <a:lnTo>
                      <a:pt x="1112" y="724"/>
                    </a:lnTo>
                    <a:lnTo>
                      <a:pt x="1106" y="734"/>
                    </a:lnTo>
                    <a:lnTo>
                      <a:pt x="1102" y="734"/>
                    </a:lnTo>
                    <a:lnTo>
                      <a:pt x="1098" y="734"/>
                    </a:lnTo>
                    <a:lnTo>
                      <a:pt x="1097" y="736"/>
                    </a:lnTo>
                    <a:lnTo>
                      <a:pt x="1093" y="736"/>
                    </a:lnTo>
                    <a:lnTo>
                      <a:pt x="1089" y="734"/>
                    </a:lnTo>
                    <a:lnTo>
                      <a:pt x="1085" y="732"/>
                    </a:lnTo>
                    <a:lnTo>
                      <a:pt x="1083" y="728"/>
                    </a:lnTo>
                    <a:lnTo>
                      <a:pt x="1085" y="724"/>
                    </a:lnTo>
                    <a:lnTo>
                      <a:pt x="1097" y="719"/>
                    </a:lnTo>
                    <a:lnTo>
                      <a:pt x="1100" y="717"/>
                    </a:lnTo>
                    <a:lnTo>
                      <a:pt x="1102" y="715"/>
                    </a:lnTo>
                    <a:lnTo>
                      <a:pt x="1106" y="713"/>
                    </a:lnTo>
                    <a:lnTo>
                      <a:pt x="1110" y="713"/>
                    </a:lnTo>
                    <a:lnTo>
                      <a:pt x="1119" y="711"/>
                    </a:lnTo>
                    <a:lnTo>
                      <a:pt x="1123" y="711"/>
                    </a:lnTo>
                    <a:lnTo>
                      <a:pt x="1127" y="713"/>
                    </a:lnTo>
                    <a:lnTo>
                      <a:pt x="1136" y="711"/>
                    </a:lnTo>
                    <a:lnTo>
                      <a:pt x="1136" y="707"/>
                    </a:lnTo>
                    <a:lnTo>
                      <a:pt x="1134" y="707"/>
                    </a:lnTo>
                    <a:lnTo>
                      <a:pt x="1129" y="704"/>
                    </a:lnTo>
                    <a:lnTo>
                      <a:pt x="1125" y="704"/>
                    </a:lnTo>
                    <a:lnTo>
                      <a:pt x="1117" y="702"/>
                    </a:lnTo>
                    <a:lnTo>
                      <a:pt x="1114" y="700"/>
                    </a:lnTo>
                    <a:lnTo>
                      <a:pt x="1112" y="698"/>
                    </a:lnTo>
                    <a:lnTo>
                      <a:pt x="1106" y="694"/>
                    </a:lnTo>
                    <a:lnTo>
                      <a:pt x="1106" y="690"/>
                    </a:lnTo>
                    <a:lnTo>
                      <a:pt x="1108" y="689"/>
                    </a:lnTo>
                    <a:lnTo>
                      <a:pt x="1112" y="687"/>
                    </a:lnTo>
                    <a:lnTo>
                      <a:pt x="1115" y="692"/>
                    </a:lnTo>
                    <a:lnTo>
                      <a:pt x="1117" y="694"/>
                    </a:lnTo>
                    <a:lnTo>
                      <a:pt x="1119" y="692"/>
                    </a:lnTo>
                    <a:lnTo>
                      <a:pt x="1119" y="689"/>
                    </a:lnTo>
                    <a:lnTo>
                      <a:pt x="1117" y="685"/>
                    </a:lnTo>
                    <a:lnTo>
                      <a:pt x="1114" y="679"/>
                    </a:lnTo>
                    <a:lnTo>
                      <a:pt x="1110" y="670"/>
                    </a:lnTo>
                    <a:lnTo>
                      <a:pt x="1108" y="659"/>
                    </a:lnTo>
                    <a:lnTo>
                      <a:pt x="1106" y="647"/>
                    </a:lnTo>
                    <a:lnTo>
                      <a:pt x="1098" y="621"/>
                    </a:lnTo>
                    <a:lnTo>
                      <a:pt x="1097" y="619"/>
                    </a:lnTo>
                    <a:lnTo>
                      <a:pt x="1093" y="621"/>
                    </a:lnTo>
                    <a:lnTo>
                      <a:pt x="1091" y="623"/>
                    </a:lnTo>
                    <a:lnTo>
                      <a:pt x="1087" y="625"/>
                    </a:lnTo>
                    <a:lnTo>
                      <a:pt x="1087" y="627"/>
                    </a:lnTo>
                    <a:lnTo>
                      <a:pt x="1083" y="629"/>
                    </a:lnTo>
                    <a:lnTo>
                      <a:pt x="1070" y="638"/>
                    </a:lnTo>
                    <a:lnTo>
                      <a:pt x="1065" y="642"/>
                    </a:lnTo>
                    <a:lnTo>
                      <a:pt x="1063" y="644"/>
                    </a:lnTo>
                    <a:lnTo>
                      <a:pt x="1059" y="645"/>
                    </a:lnTo>
                    <a:lnTo>
                      <a:pt x="1051" y="647"/>
                    </a:lnTo>
                    <a:lnTo>
                      <a:pt x="1048" y="647"/>
                    </a:lnTo>
                    <a:lnTo>
                      <a:pt x="1027" y="649"/>
                    </a:lnTo>
                    <a:lnTo>
                      <a:pt x="1023" y="651"/>
                    </a:lnTo>
                    <a:lnTo>
                      <a:pt x="1020" y="651"/>
                    </a:lnTo>
                    <a:lnTo>
                      <a:pt x="999" y="653"/>
                    </a:lnTo>
                    <a:lnTo>
                      <a:pt x="991" y="651"/>
                    </a:lnTo>
                    <a:lnTo>
                      <a:pt x="982" y="651"/>
                    </a:lnTo>
                    <a:lnTo>
                      <a:pt x="969" y="651"/>
                    </a:lnTo>
                    <a:lnTo>
                      <a:pt x="967" y="651"/>
                    </a:lnTo>
                    <a:lnTo>
                      <a:pt x="957" y="651"/>
                    </a:lnTo>
                    <a:lnTo>
                      <a:pt x="944" y="651"/>
                    </a:lnTo>
                    <a:lnTo>
                      <a:pt x="941" y="651"/>
                    </a:lnTo>
                    <a:lnTo>
                      <a:pt x="933" y="651"/>
                    </a:lnTo>
                    <a:lnTo>
                      <a:pt x="929" y="651"/>
                    </a:lnTo>
                    <a:lnTo>
                      <a:pt x="927" y="647"/>
                    </a:lnTo>
                    <a:lnTo>
                      <a:pt x="926" y="645"/>
                    </a:lnTo>
                    <a:lnTo>
                      <a:pt x="922" y="645"/>
                    </a:lnTo>
                    <a:lnTo>
                      <a:pt x="918" y="644"/>
                    </a:lnTo>
                    <a:lnTo>
                      <a:pt x="914" y="645"/>
                    </a:lnTo>
                    <a:lnTo>
                      <a:pt x="910" y="644"/>
                    </a:lnTo>
                    <a:lnTo>
                      <a:pt x="901" y="640"/>
                    </a:lnTo>
                    <a:lnTo>
                      <a:pt x="890" y="632"/>
                    </a:lnTo>
                    <a:lnTo>
                      <a:pt x="888" y="630"/>
                    </a:lnTo>
                    <a:lnTo>
                      <a:pt x="886" y="629"/>
                    </a:lnTo>
                    <a:lnTo>
                      <a:pt x="884" y="627"/>
                    </a:lnTo>
                    <a:lnTo>
                      <a:pt x="880" y="623"/>
                    </a:lnTo>
                    <a:lnTo>
                      <a:pt x="879" y="621"/>
                    </a:lnTo>
                    <a:lnTo>
                      <a:pt x="877" y="619"/>
                    </a:lnTo>
                    <a:lnTo>
                      <a:pt x="875" y="617"/>
                    </a:lnTo>
                    <a:lnTo>
                      <a:pt x="867" y="606"/>
                    </a:lnTo>
                    <a:lnTo>
                      <a:pt x="860" y="600"/>
                    </a:lnTo>
                    <a:lnTo>
                      <a:pt x="850" y="593"/>
                    </a:lnTo>
                    <a:lnTo>
                      <a:pt x="845" y="589"/>
                    </a:lnTo>
                    <a:lnTo>
                      <a:pt x="839" y="580"/>
                    </a:lnTo>
                    <a:lnTo>
                      <a:pt x="837" y="578"/>
                    </a:lnTo>
                    <a:lnTo>
                      <a:pt x="833" y="576"/>
                    </a:lnTo>
                    <a:lnTo>
                      <a:pt x="832" y="574"/>
                    </a:lnTo>
                    <a:lnTo>
                      <a:pt x="828" y="568"/>
                    </a:lnTo>
                    <a:lnTo>
                      <a:pt x="830" y="565"/>
                    </a:lnTo>
                    <a:lnTo>
                      <a:pt x="839" y="570"/>
                    </a:lnTo>
                    <a:lnTo>
                      <a:pt x="841" y="572"/>
                    </a:lnTo>
                    <a:lnTo>
                      <a:pt x="841" y="576"/>
                    </a:lnTo>
                    <a:lnTo>
                      <a:pt x="843" y="578"/>
                    </a:lnTo>
                    <a:lnTo>
                      <a:pt x="850" y="580"/>
                    </a:lnTo>
                    <a:lnTo>
                      <a:pt x="852" y="583"/>
                    </a:lnTo>
                    <a:lnTo>
                      <a:pt x="854" y="585"/>
                    </a:lnTo>
                    <a:lnTo>
                      <a:pt x="858" y="591"/>
                    </a:lnTo>
                    <a:lnTo>
                      <a:pt x="860" y="593"/>
                    </a:lnTo>
                    <a:lnTo>
                      <a:pt x="863" y="598"/>
                    </a:lnTo>
                    <a:lnTo>
                      <a:pt x="875" y="600"/>
                    </a:lnTo>
                    <a:lnTo>
                      <a:pt x="879" y="602"/>
                    </a:lnTo>
                    <a:lnTo>
                      <a:pt x="882" y="604"/>
                    </a:lnTo>
                    <a:lnTo>
                      <a:pt x="890" y="612"/>
                    </a:lnTo>
                    <a:lnTo>
                      <a:pt x="892" y="615"/>
                    </a:lnTo>
                    <a:lnTo>
                      <a:pt x="894" y="617"/>
                    </a:lnTo>
                    <a:lnTo>
                      <a:pt x="895" y="619"/>
                    </a:lnTo>
                    <a:lnTo>
                      <a:pt x="903" y="627"/>
                    </a:lnTo>
                    <a:lnTo>
                      <a:pt x="909" y="630"/>
                    </a:lnTo>
                    <a:lnTo>
                      <a:pt x="912" y="632"/>
                    </a:lnTo>
                    <a:lnTo>
                      <a:pt x="920" y="636"/>
                    </a:lnTo>
                    <a:lnTo>
                      <a:pt x="926" y="640"/>
                    </a:lnTo>
                    <a:lnTo>
                      <a:pt x="944" y="638"/>
                    </a:lnTo>
                    <a:lnTo>
                      <a:pt x="948" y="638"/>
                    </a:lnTo>
                    <a:lnTo>
                      <a:pt x="976" y="640"/>
                    </a:lnTo>
                    <a:lnTo>
                      <a:pt x="980" y="640"/>
                    </a:lnTo>
                    <a:lnTo>
                      <a:pt x="984" y="638"/>
                    </a:lnTo>
                    <a:lnTo>
                      <a:pt x="988" y="638"/>
                    </a:lnTo>
                    <a:lnTo>
                      <a:pt x="995" y="638"/>
                    </a:lnTo>
                    <a:lnTo>
                      <a:pt x="1003" y="640"/>
                    </a:lnTo>
                    <a:lnTo>
                      <a:pt x="1006" y="638"/>
                    </a:lnTo>
                    <a:lnTo>
                      <a:pt x="1010" y="638"/>
                    </a:lnTo>
                    <a:lnTo>
                      <a:pt x="1014" y="638"/>
                    </a:lnTo>
                    <a:lnTo>
                      <a:pt x="1023" y="638"/>
                    </a:lnTo>
                    <a:lnTo>
                      <a:pt x="1031" y="638"/>
                    </a:lnTo>
                    <a:lnTo>
                      <a:pt x="1038" y="636"/>
                    </a:lnTo>
                    <a:lnTo>
                      <a:pt x="1042" y="634"/>
                    </a:lnTo>
                    <a:lnTo>
                      <a:pt x="1048" y="634"/>
                    </a:lnTo>
                    <a:lnTo>
                      <a:pt x="1053" y="632"/>
                    </a:lnTo>
                    <a:lnTo>
                      <a:pt x="1059" y="630"/>
                    </a:lnTo>
                    <a:lnTo>
                      <a:pt x="1063" y="630"/>
                    </a:lnTo>
                    <a:lnTo>
                      <a:pt x="1065" y="629"/>
                    </a:lnTo>
                    <a:lnTo>
                      <a:pt x="1074" y="625"/>
                    </a:lnTo>
                    <a:lnTo>
                      <a:pt x="1076" y="623"/>
                    </a:lnTo>
                    <a:lnTo>
                      <a:pt x="1083" y="615"/>
                    </a:lnTo>
                    <a:lnTo>
                      <a:pt x="1085" y="613"/>
                    </a:lnTo>
                    <a:lnTo>
                      <a:pt x="1087" y="612"/>
                    </a:lnTo>
                    <a:lnTo>
                      <a:pt x="1091" y="610"/>
                    </a:lnTo>
                    <a:lnTo>
                      <a:pt x="1095" y="610"/>
                    </a:lnTo>
                    <a:lnTo>
                      <a:pt x="1097" y="612"/>
                    </a:lnTo>
                    <a:lnTo>
                      <a:pt x="1100" y="612"/>
                    </a:lnTo>
                    <a:lnTo>
                      <a:pt x="1102" y="610"/>
                    </a:lnTo>
                    <a:lnTo>
                      <a:pt x="1102" y="606"/>
                    </a:lnTo>
                    <a:lnTo>
                      <a:pt x="1104" y="593"/>
                    </a:lnTo>
                    <a:lnTo>
                      <a:pt x="1102" y="589"/>
                    </a:lnTo>
                    <a:lnTo>
                      <a:pt x="1104" y="568"/>
                    </a:lnTo>
                    <a:lnTo>
                      <a:pt x="1108" y="557"/>
                    </a:lnTo>
                    <a:lnTo>
                      <a:pt x="1104" y="555"/>
                    </a:lnTo>
                    <a:lnTo>
                      <a:pt x="1097" y="561"/>
                    </a:lnTo>
                    <a:lnTo>
                      <a:pt x="1093" y="563"/>
                    </a:lnTo>
                    <a:lnTo>
                      <a:pt x="1089" y="563"/>
                    </a:lnTo>
                    <a:lnTo>
                      <a:pt x="1080" y="563"/>
                    </a:lnTo>
                    <a:lnTo>
                      <a:pt x="1067" y="563"/>
                    </a:lnTo>
                    <a:lnTo>
                      <a:pt x="1059" y="563"/>
                    </a:lnTo>
                    <a:lnTo>
                      <a:pt x="1038" y="561"/>
                    </a:lnTo>
                    <a:lnTo>
                      <a:pt x="1012" y="557"/>
                    </a:lnTo>
                    <a:lnTo>
                      <a:pt x="1008" y="555"/>
                    </a:lnTo>
                    <a:lnTo>
                      <a:pt x="1004" y="553"/>
                    </a:lnTo>
                    <a:lnTo>
                      <a:pt x="1001" y="550"/>
                    </a:lnTo>
                    <a:lnTo>
                      <a:pt x="997" y="550"/>
                    </a:lnTo>
                    <a:lnTo>
                      <a:pt x="986" y="555"/>
                    </a:lnTo>
                    <a:lnTo>
                      <a:pt x="984" y="555"/>
                    </a:lnTo>
                    <a:lnTo>
                      <a:pt x="980" y="555"/>
                    </a:lnTo>
                    <a:lnTo>
                      <a:pt x="976" y="553"/>
                    </a:lnTo>
                    <a:lnTo>
                      <a:pt x="973" y="553"/>
                    </a:lnTo>
                    <a:lnTo>
                      <a:pt x="971" y="550"/>
                    </a:lnTo>
                    <a:lnTo>
                      <a:pt x="961" y="546"/>
                    </a:lnTo>
                    <a:lnTo>
                      <a:pt x="957" y="548"/>
                    </a:lnTo>
                    <a:lnTo>
                      <a:pt x="954" y="548"/>
                    </a:lnTo>
                    <a:lnTo>
                      <a:pt x="950" y="548"/>
                    </a:lnTo>
                    <a:lnTo>
                      <a:pt x="944" y="544"/>
                    </a:lnTo>
                    <a:lnTo>
                      <a:pt x="942" y="542"/>
                    </a:lnTo>
                    <a:lnTo>
                      <a:pt x="948" y="540"/>
                    </a:lnTo>
                    <a:lnTo>
                      <a:pt x="954" y="540"/>
                    </a:lnTo>
                    <a:lnTo>
                      <a:pt x="957" y="538"/>
                    </a:lnTo>
                    <a:lnTo>
                      <a:pt x="965" y="542"/>
                    </a:lnTo>
                    <a:lnTo>
                      <a:pt x="973" y="546"/>
                    </a:lnTo>
                    <a:lnTo>
                      <a:pt x="976" y="548"/>
                    </a:lnTo>
                    <a:lnTo>
                      <a:pt x="982" y="550"/>
                    </a:lnTo>
                    <a:lnTo>
                      <a:pt x="989" y="548"/>
                    </a:lnTo>
                    <a:lnTo>
                      <a:pt x="993" y="546"/>
                    </a:lnTo>
                    <a:lnTo>
                      <a:pt x="1001" y="544"/>
                    </a:lnTo>
                    <a:lnTo>
                      <a:pt x="1003" y="542"/>
                    </a:lnTo>
                    <a:lnTo>
                      <a:pt x="1004" y="538"/>
                    </a:lnTo>
                    <a:lnTo>
                      <a:pt x="1001" y="523"/>
                    </a:lnTo>
                    <a:lnTo>
                      <a:pt x="1003" y="518"/>
                    </a:lnTo>
                    <a:lnTo>
                      <a:pt x="1003" y="516"/>
                    </a:lnTo>
                    <a:lnTo>
                      <a:pt x="1006" y="514"/>
                    </a:lnTo>
                    <a:lnTo>
                      <a:pt x="1008" y="518"/>
                    </a:lnTo>
                    <a:lnTo>
                      <a:pt x="1006" y="521"/>
                    </a:lnTo>
                    <a:lnTo>
                      <a:pt x="1006" y="531"/>
                    </a:lnTo>
                    <a:lnTo>
                      <a:pt x="1008" y="538"/>
                    </a:lnTo>
                    <a:lnTo>
                      <a:pt x="1008" y="542"/>
                    </a:lnTo>
                    <a:lnTo>
                      <a:pt x="1010" y="546"/>
                    </a:lnTo>
                    <a:lnTo>
                      <a:pt x="1012" y="548"/>
                    </a:lnTo>
                    <a:lnTo>
                      <a:pt x="1018" y="550"/>
                    </a:lnTo>
                    <a:lnTo>
                      <a:pt x="1033" y="553"/>
                    </a:lnTo>
                    <a:lnTo>
                      <a:pt x="1036" y="553"/>
                    </a:lnTo>
                    <a:lnTo>
                      <a:pt x="1050" y="553"/>
                    </a:lnTo>
                    <a:lnTo>
                      <a:pt x="1057" y="555"/>
                    </a:lnTo>
                    <a:lnTo>
                      <a:pt x="1061" y="555"/>
                    </a:lnTo>
                    <a:lnTo>
                      <a:pt x="1065" y="553"/>
                    </a:lnTo>
                    <a:lnTo>
                      <a:pt x="1078" y="553"/>
                    </a:lnTo>
                    <a:lnTo>
                      <a:pt x="1085" y="552"/>
                    </a:lnTo>
                    <a:lnTo>
                      <a:pt x="1091" y="552"/>
                    </a:lnTo>
                    <a:lnTo>
                      <a:pt x="1095" y="553"/>
                    </a:lnTo>
                    <a:lnTo>
                      <a:pt x="1100" y="550"/>
                    </a:lnTo>
                    <a:lnTo>
                      <a:pt x="1102" y="548"/>
                    </a:lnTo>
                    <a:lnTo>
                      <a:pt x="1104" y="544"/>
                    </a:lnTo>
                    <a:lnTo>
                      <a:pt x="1108" y="538"/>
                    </a:lnTo>
                    <a:lnTo>
                      <a:pt x="1108" y="535"/>
                    </a:lnTo>
                    <a:lnTo>
                      <a:pt x="1110" y="531"/>
                    </a:lnTo>
                    <a:lnTo>
                      <a:pt x="1114" y="521"/>
                    </a:lnTo>
                    <a:lnTo>
                      <a:pt x="1114" y="518"/>
                    </a:lnTo>
                    <a:lnTo>
                      <a:pt x="1117" y="516"/>
                    </a:lnTo>
                    <a:lnTo>
                      <a:pt x="1119" y="510"/>
                    </a:lnTo>
                    <a:lnTo>
                      <a:pt x="1119" y="506"/>
                    </a:lnTo>
                    <a:lnTo>
                      <a:pt x="1121" y="503"/>
                    </a:lnTo>
                    <a:lnTo>
                      <a:pt x="1129" y="491"/>
                    </a:lnTo>
                    <a:lnTo>
                      <a:pt x="1130" y="491"/>
                    </a:lnTo>
                    <a:lnTo>
                      <a:pt x="1134" y="486"/>
                    </a:lnTo>
                    <a:lnTo>
                      <a:pt x="1144" y="482"/>
                    </a:lnTo>
                    <a:lnTo>
                      <a:pt x="1153" y="476"/>
                    </a:lnTo>
                    <a:lnTo>
                      <a:pt x="1164" y="465"/>
                    </a:lnTo>
                    <a:lnTo>
                      <a:pt x="1170" y="461"/>
                    </a:lnTo>
                    <a:lnTo>
                      <a:pt x="1176" y="458"/>
                    </a:lnTo>
                    <a:lnTo>
                      <a:pt x="1183" y="458"/>
                    </a:lnTo>
                    <a:lnTo>
                      <a:pt x="1202" y="452"/>
                    </a:lnTo>
                    <a:lnTo>
                      <a:pt x="1211" y="448"/>
                    </a:lnTo>
                    <a:lnTo>
                      <a:pt x="1213" y="446"/>
                    </a:lnTo>
                    <a:lnTo>
                      <a:pt x="1217" y="445"/>
                    </a:lnTo>
                    <a:lnTo>
                      <a:pt x="1224" y="443"/>
                    </a:lnTo>
                    <a:lnTo>
                      <a:pt x="1226" y="441"/>
                    </a:lnTo>
                    <a:lnTo>
                      <a:pt x="1230" y="441"/>
                    </a:lnTo>
                    <a:lnTo>
                      <a:pt x="1232" y="437"/>
                    </a:lnTo>
                    <a:lnTo>
                      <a:pt x="1234" y="435"/>
                    </a:lnTo>
                    <a:lnTo>
                      <a:pt x="1238" y="431"/>
                    </a:lnTo>
                    <a:lnTo>
                      <a:pt x="1240" y="428"/>
                    </a:lnTo>
                    <a:lnTo>
                      <a:pt x="1241" y="424"/>
                    </a:lnTo>
                    <a:lnTo>
                      <a:pt x="1243" y="418"/>
                    </a:lnTo>
                    <a:lnTo>
                      <a:pt x="1245" y="414"/>
                    </a:lnTo>
                    <a:lnTo>
                      <a:pt x="1251" y="409"/>
                    </a:lnTo>
                    <a:lnTo>
                      <a:pt x="1255" y="407"/>
                    </a:lnTo>
                    <a:lnTo>
                      <a:pt x="1258" y="405"/>
                    </a:lnTo>
                    <a:lnTo>
                      <a:pt x="1268" y="405"/>
                    </a:lnTo>
                    <a:lnTo>
                      <a:pt x="1271" y="405"/>
                    </a:lnTo>
                    <a:lnTo>
                      <a:pt x="1275" y="403"/>
                    </a:lnTo>
                    <a:lnTo>
                      <a:pt x="1277" y="401"/>
                    </a:lnTo>
                    <a:lnTo>
                      <a:pt x="1292" y="390"/>
                    </a:lnTo>
                    <a:lnTo>
                      <a:pt x="1294" y="388"/>
                    </a:lnTo>
                    <a:lnTo>
                      <a:pt x="1294" y="383"/>
                    </a:lnTo>
                    <a:lnTo>
                      <a:pt x="1294" y="379"/>
                    </a:lnTo>
                    <a:lnTo>
                      <a:pt x="1296" y="375"/>
                    </a:lnTo>
                    <a:lnTo>
                      <a:pt x="1300" y="375"/>
                    </a:lnTo>
                    <a:lnTo>
                      <a:pt x="1305" y="371"/>
                    </a:lnTo>
                    <a:lnTo>
                      <a:pt x="1307" y="368"/>
                    </a:lnTo>
                    <a:lnTo>
                      <a:pt x="1307" y="364"/>
                    </a:lnTo>
                    <a:lnTo>
                      <a:pt x="1307" y="362"/>
                    </a:lnTo>
                    <a:lnTo>
                      <a:pt x="1307" y="358"/>
                    </a:lnTo>
                    <a:lnTo>
                      <a:pt x="1305" y="354"/>
                    </a:lnTo>
                    <a:lnTo>
                      <a:pt x="1303" y="351"/>
                    </a:lnTo>
                    <a:lnTo>
                      <a:pt x="1303" y="343"/>
                    </a:lnTo>
                    <a:lnTo>
                      <a:pt x="1307" y="337"/>
                    </a:lnTo>
                    <a:lnTo>
                      <a:pt x="1315" y="334"/>
                    </a:lnTo>
                    <a:lnTo>
                      <a:pt x="1317" y="330"/>
                    </a:lnTo>
                    <a:lnTo>
                      <a:pt x="1318" y="328"/>
                    </a:lnTo>
                    <a:lnTo>
                      <a:pt x="1322" y="322"/>
                    </a:lnTo>
                    <a:lnTo>
                      <a:pt x="1328" y="309"/>
                    </a:lnTo>
                    <a:lnTo>
                      <a:pt x="1328" y="306"/>
                    </a:lnTo>
                    <a:lnTo>
                      <a:pt x="1335" y="291"/>
                    </a:lnTo>
                    <a:lnTo>
                      <a:pt x="1345" y="268"/>
                    </a:lnTo>
                    <a:lnTo>
                      <a:pt x="1347" y="262"/>
                    </a:lnTo>
                    <a:lnTo>
                      <a:pt x="1349" y="259"/>
                    </a:lnTo>
                    <a:lnTo>
                      <a:pt x="1352" y="249"/>
                    </a:lnTo>
                    <a:lnTo>
                      <a:pt x="1354" y="245"/>
                    </a:lnTo>
                    <a:lnTo>
                      <a:pt x="1354" y="244"/>
                    </a:lnTo>
                    <a:lnTo>
                      <a:pt x="1356" y="236"/>
                    </a:lnTo>
                    <a:lnTo>
                      <a:pt x="1354" y="234"/>
                    </a:lnTo>
                    <a:lnTo>
                      <a:pt x="1350" y="232"/>
                    </a:lnTo>
                    <a:lnTo>
                      <a:pt x="1350" y="230"/>
                    </a:lnTo>
                    <a:lnTo>
                      <a:pt x="1360" y="225"/>
                    </a:lnTo>
                    <a:lnTo>
                      <a:pt x="1360" y="225"/>
                    </a:lnTo>
                    <a:lnTo>
                      <a:pt x="1358" y="185"/>
                    </a:lnTo>
                    <a:lnTo>
                      <a:pt x="1354" y="17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3" name="Freeform 124">
                <a:extLst>
                  <a:ext uri="{FF2B5EF4-FFF2-40B4-BE49-F238E27FC236}">
                    <a16:creationId xmlns:a16="http://schemas.microsoft.com/office/drawing/2014/main" id="{2380AAFC-A892-48A9-B14B-3A1AE73E74D8}"/>
                  </a:ext>
                </a:extLst>
              </p:cNvPr>
              <p:cNvSpPr>
                <a:spLocks/>
              </p:cNvSpPr>
              <p:nvPr/>
            </p:nvSpPr>
            <p:spPr bwMode="auto">
              <a:xfrm>
                <a:off x="7792393" y="4145810"/>
                <a:ext cx="7762" cy="7762"/>
              </a:xfrm>
              <a:custGeom>
                <a:avLst/>
                <a:gdLst>
                  <a:gd name="T0" fmla="*/ 0 w 9"/>
                  <a:gd name="T1" fmla="*/ 4 h 9"/>
                  <a:gd name="T2" fmla="*/ 0 w 9"/>
                  <a:gd name="T3" fmla="*/ 0 h 9"/>
                  <a:gd name="T4" fmla="*/ 3 w 9"/>
                  <a:gd name="T5" fmla="*/ 0 h 9"/>
                  <a:gd name="T6" fmla="*/ 5 w 9"/>
                  <a:gd name="T7" fmla="*/ 2 h 9"/>
                  <a:gd name="T8" fmla="*/ 7 w 9"/>
                  <a:gd name="T9" fmla="*/ 4 h 9"/>
                  <a:gd name="T10" fmla="*/ 9 w 9"/>
                  <a:gd name="T11" fmla="*/ 7 h 9"/>
                  <a:gd name="T12" fmla="*/ 7 w 9"/>
                  <a:gd name="T13" fmla="*/ 9 h 9"/>
                  <a:gd name="T14" fmla="*/ 3 w 9"/>
                  <a:gd name="T15" fmla="*/ 7 h 9"/>
                  <a:gd name="T16" fmla="*/ 2 w 9"/>
                  <a:gd name="T17" fmla="*/ 6 h 9"/>
                  <a:gd name="T18" fmla="*/ 0 w 9"/>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4"/>
                    </a:moveTo>
                    <a:lnTo>
                      <a:pt x="0" y="0"/>
                    </a:lnTo>
                    <a:lnTo>
                      <a:pt x="3" y="0"/>
                    </a:lnTo>
                    <a:lnTo>
                      <a:pt x="5" y="2"/>
                    </a:lnTo>
                    <a:lnTo>
                      <a:pt x="7" y="4"/>
                    </a:lnTo>
                    <a:lnTo>
                      <a:pt x="9" y="7"/>
                    </a:lnTo>
                    <a:lnTo>
                      <a:pt x="7" y="9"/>
                    </a:lnTo>
                    <a:lnTo>
                      <a:pt x="3" y="7"/>
                    </a:lnTo>
                    <a:lnTo>
                      <a:pt x="2" y="6"/>
                    </a:lnTo>
                    <a:lnTo>
                      <a:pt x="0" y="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4" name="Freeform 125">
                <a:extLst>
                  <a:ext uri="{FF2B5EF4-FFF2-40B4-BE49-F238E27FC236}">
                    <a16:creationId xmlns:a16="http://schemas.microsoft.com/office/drawing/2014/main" id="{F34FD94A-69E6-41B5-A2DC-43E6D0940BFD}"/>
                  </a:ext>
                </a:extLst>
              </p:cNvPr>
              <p:cNvSpPr>
                <a:spLocks/>
              </p:cNvSpPr>
              <p:nvPr/>
            </p:nvSpPr>
            <p:spPr bwMode="auto">
              <a:xfrm>
                <a:off x="7811366" y="4520090"/>
                <a:ext cx="31046" cy="42257"/>
              </a:xfrm>
              <a:custGeom>
                <a:avLst/>
                <a:gdLst>
                  <a:gd name="T0" fmla="*/ 23 w 36"/>
                  <a:gd name="T1" fmla="*/ 41 h 49"/>
                  <a:gd name="T2" fmla="*/ 15 w 36"/>
                  <a:gd name="T3" fmla="*/ 26 h 49"/>
                  <a:gd name="T4" fmla="*/ 15 w 36"/>
                  <a:gd name="T5" fmla="*/ 22 h 49"/>
                  <a:gd name="T6" fmla="*/ 13 w 36"/>
                  <a:gd name="T7" fmla="*/ 18 h 49"/>
                  <a:gd name="T8" fmla="*/ 13 w 36"/>
                  <a:gd name="T9" fmla="*/ 17 h 49"/>
                  <a:gd name="T10" fmla="*/ 10 w 36"/>
                  <a:gd name="T11" fmla="*/ 11 h 49"/>
                  <a:gd name="T12" fmla="*/ 0 w 36"/>
                  <a:gd name="T13" fmla="*/ 2 h 49"/>
                  <a:gd name="T14" fmla="*/ 2 w 36"/>
                  <a:gd name="T15" fmla="*/ 0 h 49"/>
                  <a:gd name="T16" fmla="*/ 6 w 36"/>
                  <a:gd name="T17" fmla="*/ 2 h 49"/>
                  <a:gd name="T18" fmla="*/ 13 w 36"/>
                  <a:gd name="T19" fmla="*/ 7 h 49"/>
                  <a:gd name="T20" fmla="*/ 23 w 36"/>
                  <a:gd name="T21" fmla="*/ 15 h 49"/>
                  <a:gd name="T22" fmla="*/ 27 w 36"/>
                  <a:gd name="T23" fmla="*/ 17 h 49"/>
                  <a:gd name="T24" fmla="*/ 30 w 36"/>
                  <a:gd name="T25" fmla="*/ 22 h 49"/>
                  <a:gd name="T26" fmla="*/ 30 w 36"/>
                  <a:gd name="T27" fmla="*/ 26 h 49"/>
                  <a:gd name="T28" fmla="*/ 34 w 36"/>
                  <a:gd name="T29" fmla="*/ 32 h 49"/>
                  <a:gd name="T30" fmla="*/ 34 w 36"/>
                  <a:gd name="T31" fmla="*/ 35 h 49"/>
                  <a:gd name="T32" fmla="*/ 36 w 36"/>
                  <a:gd name="T33" fmla="*/ 47 h 49"/>
                  <a:gd name="T34" fmla="*/ 34 w 36"/>
                  <a:gd name="T35" fmla="*/ 49 h 49"/>
                  <a:gd name="T36" fmla="*/ 30 w 36"/>
                  <a:gd name="T37" fmla="*/ 49 h 49"/>
                  <a:gd name="T38" fmla="*/ 28 w 36"/>
                  <a:gd name="T39" fmla="*/ 45 h 49"/>
                  <a:gd name="T40" fmla="*/ 25 w 36"/>
                  <a:gd name="T41" fmla="*/ 41 h 49"/>
                  <a:gd name="T42" fmla="*/ 21 w 36"/>
                  <a:gd name="T43" fmla="*/ 39 h 49"/>
                  <a:gd name="T44" fmla="*/ 21 w 36"/>
                  <a:gd name="T45" fmla="*/ 35 h 49"/>
                  <a:gd name="T46" fmla="*/ 23 w 36"/>
                  <a:gd name="T47"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49">
                    <a:moveTo>
                      <a:pt x="23" y="41"/>
                    </a:moveTo>
                    <a:lnTo>
                      <a:pt x="15" y="26"/>
                    </a:lnTo>
                    <a:lnTo>
                      <a:pt x="15" y="22"/>
                    </a:lnTo>
                    <a:lnTo>
                      <a:pt x="13" y="18"/>
                    </a:lnTo>
                    <a:lnTo>
                      <a:pt x="13" y="17"/>
                    </a:lnTo>
                    <a:lnTo>
                      <a:pt x="10" y="11"/>
                    </a:lnTo>
                    <a:lnTo>
                      <a:pt x="0" y="2"/>
                    </a:lnTo>
                    <a:lnTo>
                      <a:pt x="2" y="0"/>
                    </a:lnTo>
                    <a:lnTo>
                      <a:pt x="6" y="2"/>
                    </a:lnTo>
                    <a:lnTo>
                      <a:pt x="13" y="7"/>
                    </a:lnTo>
                    <a:lnTo>
                      <a:pt x="23" y="15"/>
                    </a:lnTo>
                    <a:lnTo>
                      <a:pt x="27" y="17"/>
                    </a:lnTo>
                    <a:lnTo>
                      <a:pt x="30" y="22"/>
                    </a:lnTo>
                    <a:lnTo>
                      <a:pt x="30" y="26"/>
                    </a:lnTo>
                    <a:lnTo>
                      <a:pt x="34" y="32"/>
                    </a:lnTo>
                    <a:lnTo>
                      <a:pt x="34" y="35"/>
                    </a:lnTo>
                    <a:lnTo>
                      <a:pt x="36" y="47"/>
                    </a:lnTo>
                    <a:lnTo>
                      <a:pt x="34" y="49"/>
                    </a:lnTo>
                    <a:lnTo>
                      <a:pt x="30" y="49"/>
                    </a:lnTo>
                    <a:lnTo>
                      <a:pt x="28" y="45"/>
                    </a:lnTo>
                    <a:lnTo>
                      <a:pt x="25" y="41"/>
                    </a:lnTo>
                    <a:lnTo>
                      <a:pt x="21" y="39"/>
                    </a:lnTo>
                    <a:lnTo>
                      <a:pt x="21" y="35"/>
                    </a:lnTo>
                    <a:lnTo>
                      <a:pt x="23" y="4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6" name="Freeform 127">
                <a:extLst>
                  <a:ext uri="{FF2B5EF4-FFF2-40B4-BE49-F238E27FC236}">
                    <a16:creationId xmlns:a16="http://schemas.microsoft.com/office/drawing/2014/main" id="{8B60000F-9951-441C-A502-3D918E93439B}"/>
                  </a:ext>
                </a:extLst>
              </p:cNvPr>
              <p:cNvSpPr>
                <a:spLocks/>
              </p:cNvSpPr>
              <p:nvPr/>
            </p:nvSpPr>
            <p:spPr bwMode="auto">
              <a:xfrm>
                <a:off x="8022653" y="4396767"/>
                <a:ext cx="30184" cy="43982"/>
              </a:xfrm>
              <a:custGeom>
                <a:avLst/>
                <a:gdLst>
                  <a:gd name="T0" fmla="*/ 30 w 35"/>
                  <a:gd name="T1" fmla="*/ 47 h 51"/>
                  <a:gd name="T2" fmla="*/ 28 w 35"/>
                  <a:gd name="T3" fmla="*/ 43 h 51"/>
                  <a:gd name="T4" fmla="*/ 26 w 35"/>
                  <a:gd name="T5" fmla="*/ 41 h 51"/>
                  <a:gd name="T6" fmla="*/ 24 w 35"/>
                  <a:gd name="T7" fmla="*/ 38 h 51"/>
                  <a:gd name="T8" fmla="*/ 22 w 35"/>
                  <a:gd name="T9" fmla="*/ 32 h 51"/>
                  <a:gd name="T10" fmla="*/ 17 w 35"/>
                  <a:gd name="T11" fmla="*/ 28 h 51"/>
                  <a:gd name="T12" fmla="*/ 15 w 35"/>
                  <a:gd name="T13" fmla="*/ 24 h 51"/>
                  <a:gd name="T14" fmla="*/ 7 w 35"/>
                  <a:gd name="T15" fmla="*/ 19 h 51"/>
                  <a:gd name="T16" fmla="*/ 5 w 35"/>
                  <a:gd name="T17" fmla="*/ 17 h 51"/>
                  <a:gd name="T18" fmla="*/ 5 w 35"/>
                  <a:gd name="T19" fmla="*/ 13 h 51"/>
                  <a:gd name="T20" fmla="*/ 3 w 35"/>
                  <a:gd name="T21" fmla="*/ 9 h 51"/>
                  <a:gd name="T22" fmla="*/ 2 w 35"/>
                  <a:gd name="T23" fmla="*/ 8 h 51"/>
                  <a:gd name="T24" fmla="*/ 0 w 35"/>
                  <a:gd name="T25" fmla="*/ 4 h 51"/>
                  <a:gd name="T26" fmla="*/ 0 w 35"/>
                  <a:gd name="T27" fmla="*/ 0 h 51"/>
                  <a:gd name="T28" fmla="*/ 2 w 35"/>
                  <a:gd name="T29" fmla="*/ 0 h 51"/>
                  <a:gd name="T30" fmla="*/ 5 w 35"/>
                  <a:gd name="T31" fmla="*/ 6 h 51"/>
                  <a:gd name="T32" fmla="*/ 7 w 35"/>
                  <a:gd name="T33" fmla="*/ 9 h 51"/>
                  <a:gd name="T34" fmla="*/ 13 w 35"/>
                  <a:gd name="T35" fmla="*/ 17 h 51"/>
                  <a:gd name="T36" fmla="*/ 15 w 35"/>
                  <a:gd name="T37" fmla="*/ 19 h 51"/>
                  <a:gd name="T38" fmla="*/ 20 w 35"/>
                  <a:gd name="T39" fmla="*/ 23 h 51"/>
                  <a:gd name="T40" fmla="*/ 24 w 35"/>
                  <a:gd name="T41" fmla="*/ 24 h 51"/>
                  <a:gd name="T42" fmla="*/ 32 w 35"/>
                  <a:gd name="T43" fmla="*/ 36 h 51"/>
                  <a:gd name="T44" fmla="*/ 34 w 35"/>
                  <a:gd name="T45" fmla="*/ 38 h 51"/>
                  <a:gd name="T46" fmla="*/ 35 w 35"/>
                  <a:gd name="T47" fmla="*/ 39 h 51"/>
                  <a:gd name="T48" fmla="*/ 35 w 35"/>
                  <a:gd name="T49" fmla="*/ 43 h 51"/>
                  <a:gd name="T50" fmla="*/ 35 w 35"/>
                  <a:gd name="T51" fmla="*/ 47 h 51"/>
                  <a:gd name="T52" fmla="*/ 34 w 35"/>
                  <a:gd name="T53" fmla="*/ 51 h 51"/>
                  <a:gd name="T54" fmla="*/ 30 w 35"/>
                  <a:gd name="T55" fmla="*/ 49 h 51"/>
                  <a:gd name="T56" fmla="*/ 30 w 35"/>
                  <a:gd name="T5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51">
                    <a:moveTo>
                      <a:pt x="30" y="47"/>
                    </a:moveTo>
                    <a:lnTo>
                      <a:pt x="28" y="43"/>
                    </a:lnTo>
                    <a:lnTo>
                      <a:pt x="26" y="41"/>
                    </a:lnTo>
                    <a:lnTo>
                      <a:pt x="24" y="38"/>
                    </a:lnTo>
                    <a:lnTo>
                      <a:pt x="22" y="32"/>
                    </a:lnTo>
                    <a:lnTo>
                      <a:pt x="17" y="28"/>
                    </a:lnTo>
                    <a:lnTo>
                      <a:pt x="15" y="24"/>
                    </a:lnTo>
                    <a:lnTo>
                      <a:pt x="7" y="19"/>
                    </a:lnTo>
                    <a:lnTo>
                      <a:pt x="5" y="17"/>
                    </a:lnTo>
                    <a:lnTo>
                      <a:pt x="5" y="13"/>
                    </a:lnTo>
                    <a:lnTo>
                      <a:pt x="3" y="9"/>
                    </a:lnTo>
                    <a:lnTo>
                      <a:pt x="2" y="8"/>
                    </a:lnTo>
                    <a:lnTo>
                      <a:pt x="0" y="4"/>
                    </a:lnTo>
                    <a:lnTo>
                      <a:pt x="0" y="0"/>
                    </a:lnTo>
                    <a:lnTo>
                      <a:pt x="2" y="0"/>
                    </a:lnTo>
                    <a:lnTo>
                      <a:pt x="5" y="6"/>
                    </a:lnTo>
                    <a:lnTo>
                      <a:pt x="7" y="9"/>
                    </a:lnTo>
                    <a:lnTo>
                      <a:pt x="13" y="17"/>
                    </a:lnTo>
                    <a:lnTo>
                      <a:pt x="15" y="19"/>
                    </a:lnTo>
                    <a:lnTo>
                      <a:pt x="20" y="23"/>
                    </a:lnTo>
                    <a:lnTo>
                      <a:pt x="24" y="24"/>
                    </a:lnTo>
                    <a:lnTo>
                      <a:pt x="32" y="36"/>
                    </a:lnTo>
                    <a:lnTo>
                      <a:pt x="34" y="38"/>
                    </a:lnTo>
                    <a:lnTo>
                      <a:pt x="35" y="39"/>
                    </a:lnTo>
                    <a:lnTo>
                      <a:pt x="35" y="43"/>
                    </a:lnTo>
                    <a:lnTo>
                      <a:pt x="35" y="47"/>
                    </a:lnTo>
                    <a:lnTo>
                      <a:pt x="34" y="51"/>
                    </a:lnTo>
                    <a:lnTo>
                      <a:pt x="30" y="49"/>
                    </a:lnTo>
                    <a:lnTo>
                      <a:pt x="30" y="4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7" name="Freeform 128">
                <a:extLst>
                  <a:ext uri="{FF2B5EF4-FFF2-40B4-BE49-F238E27FC236}">
                    <a16:creationId xmlns:a16="http://schemas.microsoft.com/office/drawing/2014/main" id="{BC68712F-161A-42F7-826F-160C2ACC2012}"/>
                  </a:ext>
                </a:extLst>
              </p:cNvPr>
              <p:cNvSpPr>
                <a:spLocks/>
              </p:cNvSpPr>
              <p:nvPr/>
            </p:nvSpPr>
            <p:spPr bwMode="auto">
              <a:xfrm>
                <a:off x="8772937" y="1326638"/>
                <a:ext cx="587292" cy="1154748"/>
              </a:xfrm>
              <a:custGeom>
                <a:avLst/>
                <a:gdLst>
                  <a:gd name="T0" fmla="*/ 265 w 681"/>
                  <a:gd name="T1" fmla="*/ 980 h 1339"/>
                  <a:gd name="T2" fmla="*/ 361 w 681"/>
                  <a:gd name="T3" fmla="*/ 1067 h 1339"/>
                  <a:gd name="T4" fmla="*/ 429 w 681"/>
                  <a:gd name="T5" fmla="*/ 1337 h 1339"/>
                  <a:gd name="T6" fmla="*/ 604 w 681"/>
                  <a:gd name="T7" fmla="*/ 1215 h 1339"/>
                  <a:gd name="T8" fmla="*/ 671 w 681"/>
                  <a:gd name="T9" fmla="*/ 916 h 1339"/>
                  <a:gd name="T10" fmla="*/ 523 w 681"/>
                  <a:gd name="T11" fmla="*/ 727 h 1339"/>
                  <a:gd name="T12" fmla="*/ 463 w 681"/>
                  <a:gd name="T13" fmla="*/ 481 h 1339"/>
                  <a:gd name="T14" fmla="*/ 500 w 681"/>
                  <a:gd name="T15" fmla="*/ 376 h 1339"/>
                  <a:gd name="T16" fmla="*/ 487 w 681"/>
                  <a:gd name="T17" fmla="*/ 344 h 1339"/>
                  <a:gd name="T18" fmla="*/ 489 w 681"/>
                  <a:gd name="T19" fmla="*/ 325 h 1339"/>
                  <a:gd name="T20" fmla="*/ 497 w 681"/>
                  <a:gd name="T21" fmla="*/ 276 h 1339"/>
                  <a:gd name="T22" fmla="*/ 483 w 681"/>
                  <a:gd name="T23" fmla="*/ 272 h 1339"/>
                  <a:gd name="T24" fmla="*/ 483 w 681"/>
                  <a:gd name="T25" fmla="*/ 227 h 1339"/>
                  <a:gd name="T26" fmla="*/ 472 w 681"/>
                  <a:gd name="T27" fmla="*/ 177 h 1339"/>
                  <a:gd name="T28" fmla="*/ 436 w 681"/>
                  <a:gd name="T29" fmla="*/ 173 h 1339"/>
                  <a:gd name="T30" fmla="*/ 423 w 681"/>
                  <a:gd name="T31" fmla="*/ 197 h 1339"/>
                  <a:gd name="T32" fmla="*/ 425 w 681"/>
                  <a:gd name="T33" fmla="*/ 167 h 1339"/>
                  <a:gd name="T34" fmla="*/ 472 w 681"/>
                  <a:gd name="T35" fmla="*/ 135 h 1339"/>
                  <a:gd name="T36" fmla="*/ 451 w 681"/>
                  <a:gd name="T37" fmla="*/ 113 h 1339"/>
                  <a:gd name="T38" fmla="*/ 403 w 681"/>
                  <a:gd name="T39" fmla="*/ 120 h 1339"/>
                  <a:gd name="T40" fmla="*/ 389 w 681"/>
                  <a:gd name="T41" fmla="*/ 143 h 1339"/>
                  <a:gd name="T42" fmla="*/ 376 w 681"/>
                  <a:gd name="T43" fmla="*/ 105 h 1339"/>
                  <a:gd name="T44" fmla="*/ 380 w 681"/>
                  <a:gd name="T45" fmla="*/ 98 h 1339"/>
                  <a:gd name="T46" fmla="*/ 361 w 681"/>
                  <a:gd name="T47" fmla="*/ 66 h 1339"/>
                  <a:gd name="T48" fmla="*/ 359 w 681"/>
                  <a:gd name="T49" fmla="*/ 30 h 1339"/>
                  <a:gd name="T50" fmla="*/ 339 w 681"/>
                  <a:gd name="T51" fmla="*/ 28 h 1339"/>
                  <a:gd name="T52" fmla="*/ 305 w 681"/>
                  <a:gd name="T53" fmla="*/ 2 h 1339"/>
                  <a:gd name="T54" fmla="*/ 299 w 681"/>
                  <a:gd name="T55" fmla="*/ 49 h 1339"/>
                  <a:gd name="T56" fmla="*/ 342 w 681"/>
                  <a:gd name="T57" fmla="*/ 79 h 1339"/>
                  <a:gd name="T58" fmla="*/ 333 w 681"/>
                  <a:gd name="T59" fmla="*/ 118 h 1339"/>
                  <a:gd name="T60" fmla="*/ 346 w 681"/>
                  <a:gd name="T61" fmla="*/ 139 h 1339"/>
                  <a:gd name="T62" fmla="*/ 337 w 681"/>
                  <a:gd name="T63" fmla="*/ 167 h 1339"/>
                  <a:gd name="T64" fmla="*/ 342 w 681"/>
                  <a:gd name="T65" fmla="*/ 186 h 1339"/>
                  <a:gd name="T66" fmla="*/ 324 w 681"/>
                  <a:gd name="T67" fmla="*/ 205 h 1339"/>
                  <a:gd name="T68" fmla="*/ 359 w 681"/>
                  <a:gd name="T69" fmla="*/ 286 h 1339"/>
                  <a:gd name="T70" fmla="*/ 372 w 681"/>
                  <a:gd name="T71" fmla="*/ 351 h 1339"/>
                  <a:gd name="T72" fmla="*/ 369 w 681"/>
                  <a:gd name="T73" fmla="*/ 374 h 1339"/>
                  <a:gd name="T74" fmla="*/ 352 w 681"/>
                  <a:gd name="T75" fmla="*/ 344 h 1339"/>
                  <a:gd name="T76" fmla="*/ 288 w 681"/>
                  <a:gd name="T77" fmla="*/ 357 h 1339"/>
                  <a:gd name="T78" fmla="*/ 269 w 681"/>
                  <a:gd name="T79" fmla="*/ 287 h 1339"/>
                  <a:gd name="T80" fmla="*/ 25 w 681"/>
                  <a:gd name="T81" fmla="*/ 411 h 1339"/>
                  <a:gd name="T82" fmla="*/ 53 w 681"/>
                  <a:gd name="T83" fmla="*/ 408 h 1339"/>
                  <a:gd name="T84" fmla="*/ 64 w 681"/>
                  <a:gd name="T85" fmla="*/ 409 h 1339"/>
                  <a:gd name="T86" fmla="*/ 34 w 681"/>
                  <a:gd name="T87" fmla="*/ 443 h 1339"/>
                  <a:gd name="T88" fmla="*/ 55 w 681"/>
                  <a:gd name="T89" fmla="*/ 515 h 1339"/>
                  <a:gd name="T90" fmla="*/ 96 w 681"/>
                  <a:gd name="T91" fmla="*/ 631 h 1339"/>
                  <a:gd name="T92" fmla="*/ 134 w 681"/>
                  <a:gd name="T93" fmla="*/ 610 h 1339"/>
                  <a:gd name="T94" fmla="*/ 134 w 681"/>
                  <a:gd name="T95" fmla="*/ 642 h 1339"/>
                  <a:gd name="T96" fmla="*/ 72 w 681"/>
                  <a:gd name="T97" fmla="*/ 655 h 1339"/>
                  <a:gd name="T98" fmla="*/ 60 w 681"/>
                  <a:gd name="T99" fmla="*/ 731 h 1339"/>
                  <a:gd name="T100" fmla="*/ 85 w 681"/>
                  <a:gd name="T101" fmla="*/ 716 h 1339"/>
                  <a:gd name="T102" fmla="*/ 90 w 681"/>
                  <a:gd name="T103" fmla="*/ 740 h 1339"/>
                  <a:gd name="T104" fmla="*/ 62 w 681"/>
                  <a:gd name="T105" fmla="*/ 779 h 1339"/>
                  <a:gd name="T106" fmla="*/ 98 w 681"/>
                  <a:gd name="T107" fmla="*/ 770 h 1339"/>
                  <a:gd name="T108" fmla="*/ 115 w 681"/>
                  <a:gd name="T109" fmla="*/ 792 h 1339"/>
                  <a:gd name="T110" fmla="*/ 81 w 681"/>
                  <a:gd name="T111" fmla="*/ 800 h 1339"/>
                  <a:gd name="T112" fmla="*/ 68 w 681"/>
                  <a:gd name="T113" fmla="*/ 804 h 1339"/>
                  <a:gd name="T114" fmla="*/ 28 w 681"/>
                  <a:gd name="T115" fmla="*/ 791 h 1339"/>
                  <a:gd name="T116" fmla="*/ 32 w 681"/>
                  <a:gd name="T117" fmla="*/ 856 h 1339"/>
                  <a:gd name="T118" fmla="*/ 15 w 681"/>
                  <a:gd name="T119" fmla="*/ 928 h 1339"/>
                  <a:gd name="T120" fmla="*/ 6 w 681"/>
                  <a:gd name="T121" fmla="*/ 995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1" h="1339">
                    <a:moveTo>
                      <a:pt x="66" y="1080"/>
                    </a:moveTo>
                    <a:lnTo>
                      <a:pt x="74" y="1067"/>
                    </a:lnTo>
                    <a:lnTo>
                      <a:pt x="83" y="1059"/>
                    </a:lnTo>
                    <a:lnTo>
                      <a:pt x="126" y="1033"/>
                    </a:lnTo>
                    <a:lnTo>
                      <a:pt x="145" y="1023"/>
                    </a:lnTo>
                    <a:lnTo>
                      <a:pt x="164" y="1016"/>
                    </a:lnTo>
                    <a:lnTo>
                      <a:pt x="181" y="1012"/>
                    </a:lnTo>
                    <a:lnTo>
                      <a:pt x="215" y="1012"/>
                    </a:lnTo>
                    <a:lnTo>
                      <a:pt x="230" y="1008"/>
                    </a:lnTo>
                    <a:lnTo>
                      <a:pt x="243" y="1001"/>
                    </a:lnTo>
                    <a:lnTo>
                      <a:pt x="265" y="980"/>
                    </a:lnTo>
                    <a:lnTo>
                      <a:pt x="299" y="954"/>
                    </a:lnTo>
                    <a:lnTo>
                      <a:pt x="324" y="933"/>
                    </a:lnTo>
                    <a:lnTo>
                      <a:pt x="327" y="933"/>
                    </a:lnTo>
                    <a:lnTo>
                      <a:pt x="371" y="930"/>
                    </a:lnTo>
                    <a:lnTo>
                      <a:pt x="372" y="931"/>
                    </a:lnTo>
                    <a:lnTo>
                      <a:pt x="376" y="941"/>
                    </a:lnTo>
                    <a:lnTo>
                      <a:pt x="380" y="969"/>
                    </a:lnTo>
                    <a:lnTo>
                      <a:pt x="378" y="1001"/>
                    </a:lnTo>
                    <a:lnTo>
                      <a:pt x="371" y="1029"/>
                    </a:lnTo>
                    <a:lnTo>
                      <a:pt x="365" y="1048"/>
                    </a:lnTo>
                    <a:lnTo>
                      <a:pt x="361" y="1067"/>
                    </a:lnTo>
                    <a:lnTo>
                      <a:pt x="363" y="1084"/>
                    </a:lnTo>
                    <a:lnTo>
                      <a:pt x="380" y="1189"/>
                    </a:lnTo>
                    <a:lnTo>
                      <a:pt x="395" y="1211"/>
                    </a:lnTo>
                    <a:lnTo>
                      <a:pt x="397" y="1254"/>
                    </a:lnTo>
                    <a:lnTo>
                      <a:pt x="395" y="1260"/>
                    </a:lnTo>
                    <a:lnTo>
                      <a:pt x="393" y="1273"/>
                    </a:lnTo>
                    <a:lnTo>
                      <a:pt x="386" y="1294"/>
                    </a:lnTo>
                    <a:lnTo>
                      <a:pt x="378" y="1313"/>
                    </a:lnTo>
                    <a:lnTo>
                      <a:pt x="374" y="1322"/>
                    </a:lnTo>
                    <a:lnTo>
                      <a:pt x="372" y="1339"/>
                    </a:lnTo>
                    <a:lnTo>
                      <a:pt x="429" y="1337"/>
                    </a:lnTo>
                    <a:lnTo>
                      <a:pt x="446" y="1333"/>
                    </a:lnTo>
                    <a:lnTo>
                      <a:pt x="461" y="1326"/>
                    </a:lnTo>
                    <a:lnTo>
                      <a:pt x="480" y="1311"/>
                    </a:lnTo>
                    <a:lnTo>
                      <a:pt x="504" y="1284"/>
                    </a:lnTo>
                    <a:lnTo>
                      <a:pt x="523" y="1264"/>
                    </a:lnTo>
                    <a:lnTo>
                      <a:pt x="542" y="1241"/>
                    </a:lnTo>
                    <a:lnTo>
                      <a:pt x="547" y="1237"/>
                    </a:lnTo>
                    <a:lnTo>
                      <a:pt x="557" y="1243"/>
                    </a:lnTo>
                    <a:lnTo>
                      <a:pt x="577" y="1234"/>
                    </a:lnTo>
                    <a:lnTo>
                      <a:pt x="600" y="1224"/>
                    </a:lnTo>
                    <a:lnTo>
                      <a:pt x="604" y="1215"/>
                    </a:lnTo>
                    <a:lnTo>
                      <a:pt x="604" y="1209"/>
                    </a:lnTo>
                    <a:lnTo>
                      <a:pt x="606" y="1202"/>
                    </a:lnTo>
                    <a:lnTo>
                      <a:pt x="613" y="1181"/>
                    </a:lnTo>
                    <a:lnTo>
                      <a:pt x="623" y="1166"/>
                    </a:lnTo>
                    <a:lnTo>
                      <a:pt x="636" y="1129"/>
                    </a:lnTo>
                    <a:lnTo>
                      <a:pt x="649" y="1089"/>
                    </a:lnTo>
                    <a:lnTo>
                      <a:pt x="662" y="1037"/>
                    </a:lnTo>
                    <a:lnTo>
                      <a:pt x="675" y="995"/>
                    </a:lnTo>
                    <a:lnTo>
                      <a:pt x="681" y="952"/>
                    </a:lnTo>
                    <a:lnTo>
                      <a:pt x="675" y="933"/>
                    </a:lnTo>
                    <a:lnTo>
                      <a:pt x="671" y="916"/>
                    </a:lnTo>
                    <a:lnTo>
                      <a:pt x="660" y="888"/>
                    </a:lnTo>
                    <a:lnTo>
                      <a:pt x="649" y="856"/>
                    </a:lnTo>
                    <a:lnTo>
                      <a:pt x="626" y="830"/>
                    </a:lnTo>
                    <a:lnTo>
                      <a:pt x="609" y="826"/>
                    </a:lnTo>
                    <a:lnTo>
                      <a:pt x="592" y="819"/>
                    </a:lnTo>
                    <a:lnTo>
                      <a:pt x="574" y="811"/>
                    </a:lnTo>
                    <a:lnTo>
                      <a:pt x="564" y="800"/>
                    </a:lnTo>
                    <a:lnTo>
                      <a:pt x="549" y="762"/>
                    </a:lnTo>
                    <a:lnTo>
                      <a:pt x="542" y="742"/>
                    </a:lnTo>
                    <a:lnTo>
                      <a:pt x="532" y="732"/>
                    </a:lnTo>
                    <a:lnTo>
                      <a:pt x="523" y="727"/>
                    </a:lnTo>
                    <a:lnTo>
                      <a:pt x="517" y="716"/>
                    </a:lnTo>
                    <a:lnTo>
                      <a:pt x="500" y="676"/>
                    </a:lnTo>
                    <a:lnTo>
                      <a:pt x="502" y="644"/>
                    </a:lnTo>
                    <a:lnTo>
                      <a:pt x="500" y="605"/>
                    </a:lnTo>
                    <a:lnTo>
                      <a:pt x="497" y="588"/>
                    </a:lnTo>
                    <a:lnTo>
                      <a:pt x="489" y="575"/>
                    </a:lnTo>
                    <a:lnTo>
                      <a:pt x="450" y="522"/>
                    </a:lnTo>
                    <a:lnTo>
                      <a:pt x="440" y="488"/>
                    </a:lnTo>
                    <a:lnTo>
                      <a:pt x="442" y="473"/>
                    </a:lnTo>
                    <a:lnTo>
                      <a:pt x="451" y="468"/>
                    </a:lnTo>
                    <a:lnTo>
                      <a:pt x="463" y="481"/>
                    </a:lnTo>
                    <a:lnTo>
                      <a:pt x="478" y="485"/>
                    </a:lnTo>
                    <a:lnTo>
                      <a:pt x="489" y="485"/>
                    </a:lnTo>
                    <a:lnTo>
                      <a:pt x="491" y="466"/>
                    </a:lnTo>
                    <a:lnTo>
                      <a:pt x="493" y="451"/>
                    </a:lnTo>
                    <a:lnTo>
                      <a:pt x="500" y="426"/>
                    </a:lnTo>
                    <a:lnTo>
                      <a:pt x="508" y="400"/>
                    </a:lnTo>
                    <a:lnTo>
                      <a:pt x="506" y="389"/>
                    </a:lnTo>
                    <a:lnTo>
                      <a:pt x="506" y="387"/>
                    </a:lnTo>
                    <a:lnTo>
                      <a:pt x="504" y="381"/>
                    </a:lnTo>
                    <a:lnTo>
                      <a:pt x="502" y="378"/>
                    </a:lnTo>
                    <a:lnTo>
                      <a:pt x="500" y="376"/>
                    </a:lnTo>
                    <a:lnTo>
                      <a:pt x="489" y="374"/>
                    </a:lnTo>
                    <a:lnTo>
                      <a:pt x="487" y="372"/>
                    </a:lnTo>
                    <a:lnTo>
                      <a:pt x="489" y="370"/>
                    </a:lnTo>
                    <a:lnTo>
                      <a:pt x="493" y="370"/>
                    </a:lnTo>
                    <a:lnTo>
                      <a:pt x="495" y="366"/>
                    </a:lnTo>
                    <a:lnTo>
                      <a:pt x="495" y="363"/>
                    </a:lnTo>
                    <a:lnTo>
                      <a:pt x="493" y="361"/>
                    </a:lnTo>
                    <a:lnTo>
                      <a:pt x="489" y="359"/>
                    </a:lnTo>
                    <a:lnTo>
                      <a:pt x="487" y="357"/>
                    </a:lnTo>
                    <a:lnTo>
                      <a:pt x="487" y="351"/>
                    </a:lnTo>
                    <a:lnTo>
                      <a:pt x="487" y="344"/>
                    </a:lnTo>
                    <a:lnTo>
                      <a:pt x="485" y="340"/>
                    </a:lnTo>
                    <a:lnTo>
                      <a:pt x="487" y="336"/>
                    </a:lnTo>
                    <a:lnTo>
                      <a:pt x="489" y="336"/>
                    </a:lnTo>
                    <a:lnTo>
                      <a:pt x="493" y="342"/>
                    </a:lnTo>
                    <a:lnTo>
                      <a:pt x="498" y="353"/>
                    </a:lnTo>
                    <a:lnTo>
                      <a:pt x="497" y="332"/>
                    </a:lnTo>
                    <a:lnTo>
                      <a:pt x="497" y="329"/>
                    </a:lnTo>
                    <a:lnTo>
                      <a:pt x="498" y="327"/>
                    </a:lnTo>
                    <a:lnTo>
                      <a:pt x="498" y="323"/>
                    </a:lnTo>
                    <a:lnTo>
                      <a:pt x="495" y="323"/>
                    </a:lnTo>
                    <a:lnTo>
                      <a:pt x="489" y="325"/>
                    </a:lnTo>
                    <a:lnTo>
                      <a:pt x="485" y="323"/>
                    </a:lnTo>
                    <a:lnTo>
                      <a:pt x="485" y="319"/>
                    </a:lnTo>
                    <a:lnTo>
                      <a:pt x="485" y="317"/>
                    </a:lnTo>
                    <a:lnTo>
                      <a:pt x="491" y="312"/>
                    </a:lnTo>
                    <a:lnTo>
                      <a:pt x="491" y="310"/>
                    </a:lnTo>
                    <a:lnTo>
                      <a:pt x="498" y="293"/>
                    </a:lnTo>
                    <a:lnTo>
                      <a:pt x="500" y="291"/>
                    </a:lnTo>
                    <a:lnTo>
                      <a:pt x="500" y="287"/>
                    </a:lnTo>
                    <a:lnTo>
                      <a:pt x="498" y="284"/>
                    </a:lnTo>
                    <a:lnTo>
                      <a:pt x="498" y="280"/>
                    </a:lnTo>
                    <a:lnTo>
                      <a:pt x="497" y="276"/>
                    </a:lnTo>
                    <a:lnTo>
                      <a:pt x="497" y="272"/>
                    </a:lnTo>
                    <a:lnTo>
                      <a:pt x="493" y="272"/>
                    </a:lnTo>
                    <a:lnTo>
                      <a:pt x="491" y="276"/>
                    </a:lnTo>
                    <a:lnTo>
                      <a:pt x="491" y="280"/>
                    </a:lnTo>
                    <a:lnTo>
                      <a:pt x="487" y="282"/>
                    </a:lnTo>
                    <a:lnTo>
                      <a:pt x="485" y="284"/>
                    </a:lnTo>
                    <a:lnTo>
                      <a:pt x="483" y="286"/>
                    </a:lnTo>
                    <a:lnTo>
                      <a:pt x="482" y="284"/>
                    </a:lnTo>
                    <a:lnTo>
                      <a:pt x="480" y="278"/>
                    </a:lnTo>
                    <a:lnTo>
                      <a:pt x="482" y="276"/>
                    </a:lnTo>
                    <a:lnTo>
                      <a:pt x="483" y="272"/>
                    </a:lnTo>
                    <a:lnTo>
                      <a:pt x="483" y="269"/>
                    </a:lnTo>
                    <a:lnTo>
                      <a:pt x="487" y="267"/>
                    </a:lnTo>
                    <a:lnTo>
                      <a:pt x="487" y="263"/>
                    </a:lnTo>
                    <a:lnTo>
                      <a:pt x="485" y="259"/>
                    </a:lnTo>
                    <a:lnTo>
                      <a:pt x="485" y="256"/>
                    </a:lnTo>
                    <a:lnTo>
                      <a:pt x="489" y="256"/>
                    </a:lnTo>
                    <a:lnTo>
                      <a:pt x="491" y="252"/>
                    </a:lnTo>
                    <a:lnTo>
                      <a:pt x="489" y="248"/>
                    </a:lnTo>
                    <a:lnTo>
                      <a:pt x="487" y="242"/>
                    </a:lnTo>
                    <a:lnTo>
                      <a:pt x="485" y="231"/>
                    </a:lnTo>
                    <a:lnTo>
                      <a:pt x="483" y="227"/>
                    </a:lnTo>
                    <a:lnTo>
                      <a:pt x="485" y="224"/>
                    </a:lnTo>
                    <a:lnTo>
                      <a:pt x="485" y="220"/>
                    </a:lnTo>
                    <a:lnTo>
                      <a:pt x="487" y="216"/>
                    </a:lnTo>
                    <a:lnTo>
                      <a:pt x="485" y="212"/>
                    </a:lnTo>
                    <a:lnTo>
                      <a:pt x="483" y="209"/>
                    </a:lnTo>
                    <a:lnTo>
                      <a:pt x="480" y="205"/>
                    </a:lnTo>
                    <a:lnTo>
                      <a:pt x="478" y="203"/>
                    </a:lnTo>
                    <a:lnTo>
                      <a:pt x="476" y="199"/>
                    </a:lnTo>
                    <a:lnTo>
                      <a:pt x="476" y="195"/>
                    </a:lnTo>
                    <a:lnTo>
                      <a:pt x="476" y="182"/>
                    </a:lnTo>
                    <a:lnTo>
                      <a:pt x="472" y="177"/>
                    </a:lnTo>
                    <a:lnTo>
                      <a:pt x="468" y="171"/>
                    </a:lnTo>
                    <a:lnTo>
                      <a:pt x="461" y="169"/>
                    </a:lnTo>
                    <a:lnTo>
                      <a:pt x="459" y="169"/>
                    </a:lnTo>
                    <a:lnTo>
                      <a:pt x="455" y="171"/>
                    </a:lnTo>
                    <a:lnTo>
                      <a:pt x="451" y="177"/>
                    </a:lnTo>
                    <a:lnTo>
                      <a:pt x="450" y="177"/>
                    </a:lnTo>
                    <a:lnTo>
                      <a:pt x="446" y="175"/>
                    </a:lnTo>
                    <a:lnTo>
                      <a:pt x="444" y="173"/>
                    </a:lnTo>
                    <a:lnTo>
                      <a:pt x="442" y="171"/>
                    </a:lnTo>
                    <a:lnTo>
                      <a:pt x="438" y="171"/>
                    </a:lnTo>
                    <a:lnTo>
                      <a:pt x="436" y="173"/>
                    </a:lnTo>
                    <a:lnTo>
                      <a:pt x="436" y="177"/>
                    </a:lnTo>
                    <a:lnTo>
                      <a:pt x="435" y="180"/>
                    </a:lnTo>
                    <a:lnTo>
                      <a:pt x="436" y="184"/>
                    </a:lnTo>
                    <a:lnTo>
                      <a:pt x="438" y="188"/>
                    </a:lnTo>
                    <a:lnTo>
                      <a:pt x="440" y="190"/>
                    </a:lnTo>
                    <a:lnTo>
                      <a:pt x="438" y="194"/>
                    </a:lnTo>
                    <a:lnTo>
                      <a:pt x="435" y="194"/>
                    </a:lnTo>
                    <a:lnTo>
                      <a:pt x="433" y="197"/>
                    </a:lnTo>
                    <a:lnTo>
                      <a:pt x="435" y="199"/>
                    </a:lnTo>
                    <a:lnTo>
                      <a:pt x="433" y="201"/>
                    </a:lnTo>
                    <a:lnTo>
                      <a:pt x="423" y="197"/>
                    </a:lnTo>
                    <a:lnTo>
                      <a:pt x="421" y="195"/>
                    </a:lnTo>
                    <a:lnTo>
                      <a:pt x="419" y="192"/>
                    </a:lnTo>
                    <a:lnTo>
                      <a:pt x="419" y="190"/>
                    </a:lnTo>
                    <a:lnTo>
                      <a:pt x="421" y="188"/>
                    </a:lnTo>
                    <a:lnTo>
                      <a:pt x="423" y="184"/>
                    </a:lnTo>
                    <a:lnTo>
                      <a:pt x="421" y="182"/>
                    </a:lnTo>
                    <a:lnTo>
                      <a:pt x="418" y="180"/>
                    </a:lnTo>
                    <a:lnTo>
                      <a:pt x="416" y="179"/>
                    </a:lnTo>
                    <a:lnTo>
                      <a:pt x="421" y="173"/>
                    </a:lnTo>
                    <a:lnTo>
                      <a:pt x="423" y="171"/>
                    </a:lnTo>
                    <a:lnTo>
                      <a:pt x="425" y="167"/>
                    </a:lnTo>
                    <a:lnTo>
                      <a:pt x="427" y="165"/>
                    </a:lnTo>
                    <a:lnTo>
                      <a:pt x="429" y="160"/>
                    </a:lnTo>
                    <a:lnTo>
                      <a:pt x="435" y="156"/>
                    </a:lnTo>
                    <a:lnTo>
                      <a:pt x="440" y="152"/>
                    </a:lnTo>
                    <a:lnTo>
                      <a:pt x="448" y="150"/>
                    </a:lnTo>
                    <a:lnTo>
                      <a:pt x="451" y="148"/>
                    </a:lnTo>
                    <a:lnTo>
                      <a:pt x="455" y="137"/>
                    </a:lnTo>
                    <a:lnTo>
                      <a:pt x="457" y="135"/>
                    </a:lnTo>
                    <a:lnTo>
                      <a:pt x="461" y="132"/>
                    </a:lnTo>
                    <a:lnTo>
                      <a:pt x="465" y="132"/>
                    </a:lnTo>
                    <a:lnTo>
                      <a:pt x="472" y="135"/>
                    </a:lnTo>
                    <a:lnTo>
                      <a:pt x="474" y="133"/>
                    </a:lnTo>
                    <a:lnTo>
                      <a:pt x="476" y="128"/>
                    </a:lnTo>
                    <a:lnTo>
                      <a:pt x="476" y="122"/>
                    </a:lnTo>
                    <a:lnTo>
                      <a:pt x="474" y="118"/>
                    </a:lnTo>
                    <a:lnTo>
                      <a:pt x="472" y="117"/>
                    </a:lnTo>
                    <a:lnTo>
                      <a:pt x="468" y="118"/>
                    </a:lnTo>
                    <a:lnTo>
                      <a:pt x="465" y="124"/>
                    </a:lnTo>
                    <a:lnTo>
                      <a:pt x="463" y="122"/>
                    </a:lnTo>
                    <a:lnTo>
                      <a:pt x="459" y="122"/>
                    </a:lnTo>
                    <a:lnTo>
                      <a:pt x="455" y="111"/>
                    </a:lnTo>
                    <a:lnTo>
                      <a:pt x="451" y="113"/>
                    </a:lnTo>
                    <a:lnTo>
                      <a:pt x="450" y="113"/>
                    </a:lnTo>
                    <a:lnTo>
                      <a:pt x="446" y="115"/>
                    </a:lnTo>
                    <a:lnTo>
                      <a:pt x="442" y="115"/>
                    </a:lnTo>
                    <a:lnTo>
                      <a:pt x="438" y="117"/>
                    </a:lnTo>
                    <a:lnTo>
                      <a:pt x="431" y="122"/>
                    </a:lnTo>
                    <a:lnTo>
                      <a:pt x="429" y="124"/>
                    </a:lnTo>
                    <a:lnTo>
                      <a:pt x="425" y="124"/>
                    </a:lnTo>
                    <a:lnTo>
                      <a:pt x="419" y="124"/>
                    </a:lnTo>
                    <a:lnTo>
                      <a:pt x="412" y="122"/>
                    </a:lnTo>
                    <a:lnTo>
                      <a:pt x="406" y="120"/>
                    </a:lnTo>
                    <a:lnTo>
                      <a:pt x="403" y="120"/>
                    </a:lnTo>
                    <a:lnTo>
                      <a:pt x="401" y="122"/>
                    </a:lnTo>
                    <a:lnTo>
                      <a:pt x="403" y="124"/>
                    </a:lnTo>
                    <a:lnTo>
                      <a:pt x="408" y="128"/>
                    </a:lnTo>
                    <a:lnTo>
                      <a:pt x="410" y="132"/>
                    </a:lnTo>
                    <a:lnTo>
                      <a:pt x="408" y="133"/>
                    </a:lnTo>
                    <a:lnTo>
                      <a:pt x="403" y="133"/>
                    </a:lnTo>
                    <a:lnTo>
                      <a:pt x="399" y="133"/>
                    </a:lnTo>
                    <a:lnTo>
                      <a:pt x="399" y="137"/>
                    </a:lnTo>
                    <a:lnTo>
                      <a:pt x="397" y="141"/>
                    </a:lnTo>
                    <a:lnTo>
                      <a:pt x="393" y="143"/>
                    </a:lnTo>
                    <a:lnTo>
                      <a:pt x="389" y="143"/>
                    </a:lnTo>
                    <a:lnTo>
                      <a:pt x="386" y="141"/>
                    </a:lnTo>
                    <a:lnTo>
                      <a:pt x="384" y="130"/>
                    </a:lnTo>
                    <a:lnTo>
                      <a:pt x="386" y="128"/>
                    </a:lnTo>
                    <a:lnTo>
                      <a:pt x="386" y="124"/>
                    </a:lnTo>
                    <a:lnTo>
                      <a:pt x="389" y="117"/>
                    </a:lnTo>
                    <a:lnTo>
                      <a:pt x="389" y="113"/>
                    </a:lnTo>
                    <a:lnTo>
                      <a:pt x="388" y="109"/>
                    </a:lnTo>
                    <a:lnTo>
                      <a:pt x="388" y="107"/>
                    </a:lnTo>
                    <a:lnTo>
                      <a:pt x="384" y="105"/>
                    </a:lnTo>
                    <a:lnTo>
                      <a:pt x="380" y="105"/>
                    </a:lnTo>
                    <a:lnTo>
                      <a:pt x="376" y="105"/>
                    </a:lnTo>
                    <a:lnTo>
                      <a:pt x="372" y="105"/>
                    </a:lnTo>
                    <a:lnTo>
                      <a:pt x="369" y="105"/>
                    </a:lnTo>
                    <a:lnTo>
                      <a:pt x="367" y="102"/>
                    </a:lnTo>
                    <a:lnTo>
                      <a:pt x="365" y="98"/>
                    </a:lnTo>
                    <a:lnTo>
                      <a:pt x="365" y="94"/>
                    </a:lnTo>
                    <a:lnTo>
                      <a:pt x="367" y="92"/>
                    </a:lnTo>
                    <a:lnTo>
                      <a:pt x="371" y="90"/>
                    </a:lnTo>
                    <a:lnTo>
                      <a:pt x="372" y="94"/>
                    </a:lnTo>
                    <a:lnTo>
                      <a:pt x="374" y="96"/>
                    </a:lnTo>
                    <a:lnTo>
                      <a:pt x="378" y="98"/>
                    </a:lnTo>
                    <a:lnTo>
                      <a:pt x="380" y="98"/>
                    </a:lnTo>
                    <a:lnTo>
                      <a:pt x="382" y="94"/>
                    </a:lnTo>
                    <a:lnTo>
                      <a:pt x="382" y="90"/>
                    </a:lnTo>
                    <a:lnTo>
                      <a:pt x="380" y="83"/>
                    </a:lnTo>
                    <a:lnTo>
                      <a:pt x="380" y="79"/>
                    </a:lnTo>
                    <a:lnTo>
                      <a:pt x="380" y="70"/>
                    </a:lnTo>
                    <a:lnTo>
                      <a:pt x="378" y="68"/>
                    </a:lnTo>
                    <a:lnTo>
                      <a:pt x="376" y="66"/>
                    </a:lnTo>
                    <a:lnTo>
                      <a:pt x="372" y="64"/>
                    </a:lnTo>
                    <a:lnTo>
                      <a:pt x="369" y="64"/>
                    </a:lnTo>
                    <a:lnTo>
                      <a:pt x="365" y="66"/>
                    </a:lnTo>
                    <a:lnTo>
                      <a:pt x="361" y="66"/>
                    </a:lnTo>
                    <a:lnTo>
                      <a:pt x="357" y="64"/>
                    </a:lnTo>
                    <a:lnTo>
                      <a:pt x="356" y="64"/>
                    </a:lnTo>
                    <a:lnTo>
                      <a:pt x="354" y="60"/>
                    </a:lnTo>
                    <a:lnTo>
                      <a:pt x="356" y="56"/>
                    </a:lnTo>
                    <a:lnTo>
                      <a:pt x="363" y="51"/>
                    </a:lnTo>
                    <a:lnTo>
                      <a:pt x="365" y="47"/>
                    </a:lnTo>
                    <a:lnTo>
                      <a:pt x="365" y="43"/>
                    </a:lnTo>
                    <a:lnTo>
                      <a:pt x="363" y="40"/>
                    </a:lnTo>
                    <a:lnTo>
                      <a:pt x="363" y="36"/>
                    </a:lnTo>
                    <a:lnTo>
                      <a:pt x="361" y="32"/>
                    </a:lnTo>
                    <a:lnTo>
                      <a:pt x="359" y="30"/>
                    </a:lnTo>
                    <a:lnTo>
                      <a:pt x="357" y="28"/>
                    </a:lnTo>
                    <a:lnTo>
                      <a:pt x="356" y="25"/>
                    </a:lnTo>
                    <a:lnTo>
                      <a:pt x="356" y="21"/>
                    </a:lnTo>
                    <a:lnTo>
                      <a:pt x="354" y="17"/>
                    </a:lnTo>
                    <a:lnTo>
                      <a:pt x="350" y="17"/>
                    </a:lnTo>
                    <a:lnTo>
                      <a:pt x="346" y="19"/>
                    </a:lnTo>
                    <a:lnTo>
                      <a:pt x="344" y="21"/>
                    </a:lnTo>
                    <a:lnTo>
                      <a:pt x="342" y="25"/>
                    </a:lnTo>
                    <a:lnTo>
                      <a:pt x="342" y="28"/>
                    </a:lnTo>
                    <a:lnTo>
                      <a:pt x="341" y="30"/>
                    </a:lnTo>
                    <a:lnTo>
                      <a:pt x="339" y="28"/>
                    </a:lnTo>
                    <a:lnTo>
                      <a:pt x="335" y="26"/>
                    </a:lnTo>
                    <a:lnTo>
                      <a:pt x="333" y="23"/>
                    </a:lnTo>
                    <a:lnTo>
                      <a:pt x="331" y="21"/>
                    </a:lnTo>
                    <a:lnTo>
                      <a:pt x="325" y="19"/>
                    </a:lnTo>
                    <a:lnTo>
                      <a:pt x="324" y="15"/>
                    </a:lnTo>
                    <a:lnTo>
                      <a:pt x="322" y="11"/>
                    </a:lnTo>
                    <a:lnTo>
                      <a:pt x="320" y="10"/>
                    </a:lnTo>
                    <a:lnTo>
                      <a:pt x="318" y="8"/>
                    </a:lnTo>
                    <a:lnTo>
                      <a:pt x="316" y="0"/>
                    </a:lnTo>
                    <a:lnTo>
                      <a:pt x="312" y="0"/>
                    </a:lnTo>
                    <a:lnTo>
                      <a:pt x="305" y="2"/>
                    </a:lnTo>
                    <a:lnTo>
                      <a:pt x="295" y="2"/>
                    </a:lnTo>
                    <a:lnTo>
                      <a:pt x="284" y="0"/>
                    </a:lnTo>
                    <a:lnTo>
                      <a:pt x="282" y="2"/>
                    </a:lnTo>
                    <a:lnTo>
                      <a:pt x="280" y="6"/>
                    </a:lnTo>
                    <a:lnTo>
                      <a:pt x="282" y="23"/>
                    </a:lnTo>
                    <a:lnTo>
                      <a:pt x="282" y="30"/>
                    </a:lnTo>
                    <a:lnTo>
                      <a:pt x="284" y="38"/>
                    </a:lnTo>
                    <a:lnTo>
                      <a:pt x="286" y="41"/>
                    </a:lnTo>
                    <a:lnTo>
                      <a:pt x="292" y="45"/>
                    </a:lnTo>
                    <a:lnTo>
                      <a:pt x="297" y="49"/>
                    </a:lnTo>
                    <a:lnTo>
                      <a:pt x="299" y="49"/>
                    </a:lnTo>
                    <a:lnTo>
                      <a:pt x="303" y="51"/>
                    </a:lnTo>
                    <a:lnTo>
                      <a:pt x="310" y="53"/>
                    </a:lnTo>
                    <a:lnTo>
                      <a:pt x="316" y="56"/>
                    </a:lnTo>
                    <a:lnTo>
                      <a:pt x="318" y="56"/>
                    </a:lnTo>
                    <a:lnTo>
                      <a:pt x="320" y="64"/>
                    </a:lnTo>
                    <a:lnTo>
                      <a:pt x="324" y="70"/>
                    </a:lnTo>
                    <a:lnTo>
                      <a:pt x="327" y="72"/>
                    </a:lnTo>
                    <a:lnTo>
                      <a:pt x="329" y="73"/>
                    </a:lnTo>
                    <a:lnTo>
                      <a:pt x="337" y="75"/>
                    </a:lnTo>
                    <a:lnTo>
                      <a:pt x="341" y="75"/>
                    </a:lnTo>
                    <a:lnTo>
                      <a:pt x="342" y="79"/>
                    </a:lnTo>
                    <a:lnTo>
                      <a:pt x="341" y="83"/>
                    </a:lnTo>
                    <a:lnTo>
                      <a:pt x="337" y="88"/>
                    </a:lnTo>
                    <a:lnTo>
                      <a:pt x="335" y="90"/>
                    </a:lnTo>
                    <a:lnTo>
                      <a:pt x="333" y="98"/>
                    </a:lnTo>
                    <a:lnTo>
                      <a:pt x="331" y="102"/>
                    </a:lnTo>
                    <a:lnTo>
                      <a:pt x="329" y="103"/>
                    </a:lnTo>
                    <a:lnTo>
                      <a:pt x="327" y="105"/>
                    </a:lnTo>
                    <a:lnTo>
                      <a:pt x="327" y="109"/>
                    </a:lnTo>
                    <a:lnTo>
                      <a:pt x="329" y="113"/>
                    </a:lnTo>
                    <a:lnTo>
                      <a:pt x="331" y="117"/>
                    </a:lnTo>
                    <a:lnTo>
                      <a:pt x="333" y="118"/>
                    </a:lnTo>
                    <a:lnTo>
                      <a:pt x="335" y="120"/>
                    </a:lnTo>
                    <a:lnTo>
                      <a:pt x="337" y="122"/>
                    </a:lnTo>
                    <a:lnTo>
                      <a:pt x="339" y="126"/>
                    </a:lnTo>
                    <a:lnTo>
                      <a:pt x="337" y="130"/>
                    </a:lnTo>
                    <a:lnTo>
                      <a:pt x="335" y="132"/>
                    </a:lnTo>
                    <a:lnTo>
                      <a:pt x="337" y="135"/>
                    </a:lnTo>
                    <a:lnTo>
                      <a:pt x="339" y="137"/>
                    </a:lnTo>
                    <a:lnTo>
                      <a:pt x="341" y="141"/>
                    </a:lnTo>
                    <a:lnTo>
                      <a:pt x="342" y="145"/>
                    </a:lnTo>
                    <a:lnTo>
                      <a:pt x="344" y="143"/>
                    </a:lnTo>
                    <a:lnTo>
                      <a:pt x="346" y="139"/>
                    </a:lnTo>
                    <a:lnTo>
                      <a:pt x="350" y="139"/>
                    </a:lnTo>
                    <a:lnTo>
                      <a:pt x="352" y="143"/>
                    </a:lnTo>
                    <a:lnTo>
                      <a:pt x="352" y="147"/>
                    </a:lnTo>
                    <a:lnTo>
                      <a:pt x="352" y="150"/>
                    </a:lnTo>
                    <a:lnTo>
                      <a:pt x="350" y="154"/>
                    </a:lnTo>
                    <a:lnTo>
                      <a:pt x="348" y="156"/>
                    </a:lnTo>
                    <a:lnTo>
                      <a:pt x="344" y="156"/>
                    </a:lnTo>
                    <a:lnTo>
                      <a:pt x="337" y="158"/>
                    </a:lnTo>
                    <a:lnTo>
                      <a:pt x="325" y="160"/>
                    </a:lnTo>
                    <a:lnTo>
                      <a:pt x="325" y="164"/>
                    </a:lnTo>
                    <a:lnTo>
                      <a:pt x="337" y="167"/>
                    </a:lnTo>
                    <a:lnTo>
                      <a:pt x="337" y="169"/>
                    </a:lnTo>
                    <a:lnTo>
                      <a:pt x="335" y="171"/>
                    </a:lnTo>
                    <a:lnTo>
                      <a:pt x="325" y="171"/>
                    </a:lnTo>
                    <a:lnTo>
                      <a:pt x="322" y="173"/>
                    </a:lnTo>
                    <a:lnTo>
                      <a:pt x="322" y="175"/>
                    </a:lnTo>
                    <a:lnTo>
                      <a:pt x="324" y="177"/>
                    </a:lnTo>
                    <a:lnTo>
                      <a:pt x="327" y="177"/>
                    </a:lnTo>
                    <a:lnTo>
                      <a:pt x="341" y="179"/>
                    </a:lnTo>
                    <a:lnTo>
                      <a:pt x="344" y="179"/>
                    </a:lnTo>
                    <a:lnTo>
                      <a:pt x="344" y="182"/>
                    </a:lnTo>
                    <a:lnTo>
                      <a:pt x="342" y="186"/>
                    </a:lnTo>
                    <a:lnTo>
                      <a:pt x="335" y="188"/>
                    </a:lnTo>
                    <a:lnTo>
                      <a:pt x="331" y="190"/>
                    </a:lnTo>
                    <a:lnTo>
                      <a:pt x="327" y="188"/>
                    </a:lnTo>
                    <a:lnTo>
                      <a:pt x="325" y="186"/>
                    </a:lnTo>
                    <a:lnTo>
                      <a:pt x="318" y="184"/>
                    </a:lnTo>
                    <a:lnTo>
                      <a:pt x="314" y="186"/>
                    </a:lnTo>
                    <a:lnTo>
                      <a:pt x="312" y="188"/>
                    </a:lnTo>
                    <a:lnTo>
                      <a:pt x="320" y="194"/>
                    </a:lnTo>
                    <a:lnTo>
                      <a:pt x="322" y="197"/>
                    </a:lnTo>
                    <a:lnTo>
                      <a:pt x="324" y="201"/>
                    </a:lnTo>
                    <a:lnTo>
                      <a:pt x="324" y="205"/>
                    </a:lnTo>
                    <a:lnTo>
                      <a:pt x="324" y="209"/>
                    </a:lnTo>
                    <a:lnTo>
                      <a:pt x="329" y="212"/>
                    </a:lnTo>
                    <a:lnTo>
                      <a:pt x="333" y="214"/>
                    </a:lnTo>
                    <a:lnTo>
                      <a:pt x="337" y="218"/>
                    </a:lnTo>
                    <a:lnTo>
                      <a:pt x="341" y="224"/>
                    </a:lnTo>
                    <a:lnTo>
                      <a:pt x="348" y="235"/>
                    </a:lnTo>
                    <a:lnTo>
                      <a:pt x="352" y="244"/>
                    </a:lnTo>
                    <a:lnTo>
                      <a:pt x="354" y="250"/>
                    </a:lnTo>
                    <a:lnTo>
                      <a:pt x="357" y="265"/>
                    </a:lnTo>
                    <a:lnTo>
                      <a:pt x="359" y="272"/>
                    </a:lnTo>
                    <a:lnTo>
                      <a:pt x="359" y="286"/>
                    </a:lnTo>
                    <a:lnTo>
                      <a:pt x="357" y="295"/>
                    </a:lnTo>
                    <a:lnTo>
                      <a:pt x="359" y="304"/>
                    </a:lnTo>
                    <a:lnTo>
                      <a:pt x="359" y="308"/>
                    </a:lnTo>
                    <a:lnTo>
                      <a:pt x="361" y="314"/>
                    </a:lnTo>
                    <a:lnTo>
                      <a:pt x="363" y="317"/>
                    </a:lnTo>
                    <a:lnTo>
                      <a:pt x="365" y="319"/>
                    </a:lnTo>
                    <a:lnTo>
                      <a:pt x="369" y="325"/>
                    </a:lnTo>
                    <a:lnTo>
                      <a:pt x="371" y="329"/>
                    </a:lnTo>
                    <a:lnTo>
                      <a:pt x="372" y="334"/>
                    </a:lnTo>
                    <a:lnTo>
                      <a:pt x="372" y="338"/>
                    </a:lnTo>
                    <a:lnTo>
                      <a:pt x="372" y="351"/>
                    </a:lnTo>
                    <a:lnTo>
                      <a:pt x="374" y="359"/>
                    </a:lnTo>
                    <a:lnTo>
                      <a:pt x="374" y="364"/>
                    </a:lnTo>
                    <a:lnTo>
                      <a:pt x="376" y="366"/>
                    </a:lnTo>
                    <a:lnTo>
                      <a:pt x="378" y="368"/>
                    </a:lnTo>
                    <a:lnTo>
                      <a:pt x="382" y="372"/>
                    </a:lnTo>
                    <a:lnTo>
                      <a:pt x="384" y="372"/>
                    </a:lnTo>
                    <a:lnTo>
                      <a:pt x="384" y="374"/>
                    </a:lnTo>
                    <a:lnTo>
                      <a:pt x="380" y="376"/>
                    </a:lnTo>
                    <a:lnTo>
                      <a:pt x="376" y="378"/>
                    </a:lnTo>
                    <a:lnTo>
                      <a:pt x="372" y="376"/>
                    </a:lnTo>
                    <a:lnTo>
                      <a:pt x="369" y="374"/>
                    </a:lnTo>
                    <a:lnTo>
                      <a:pt x="367" y="372"/>
                    </a:lnTo>
                    <a:lnTo>
                      <a:pt x="367" y="368"/>
                    </a:lnTo>
                    <a:lnTo>
                      <a:pt x="365" y="364"/>
                    </a:lnTo>
                    <a:lnTo>
                      <a:pt x="365" y="361"/>
                    </a:lnTo>
                    <a:lnTo>
                      <a:pt x="363" y="357"/>
                    </a:lnTo>
                    <a:lnTo>
                      <a:pt x="365" y="348"/>
                    </a:lnTo>
                    <a:lnTo>
                      <a:pt x="363" y="344"/>
                    </a:lnTo>
                    <a:lnTo>
                      <a:pt x="363" y="342"/>
                    </a:lnTo>
                    <a:lnTo>
                      <a:pt x="359" y="342"/>
                    </a:lnTo>
                    <a:lnTo>
                      <a:pt x="356" y="342"/>
                    </a:lnTo>
                    <a:lnTo>
                      <a:pt x="352" y="344"/>
                    </a:lnTo>
                    <a:lnTo>
                      <a:pt x="350" y="348"/>
                    </a:lnTo>
                    <a:lnTo>
                      <a:pt x="348" y="349"/>
                    </a:lnTo>
                    <a:lnTo>
                      <a:pt x="342" y="353"/>
                    </a:lnTo>
                    <a:lnTo>
                      <a:pt x="327" y="361"/>
                    </a:lnTo>
                    <a:lnTo>
                      <a:pt x="324" y="361"/>
                    </a:lnTo>
                    <a:lnTo>
                      <a:pt x="316" y="363"/>
                    </a:lnTo>
                    <a:lnTo>
                      <a:pt x="312" y="363"/>
                    </a:lnTo>
                    <a:lnTo>
                      <a:pt x="309" y="363"/>
                    </a:lnTo>
                    <a:lnTo>
                      <a:pt x="299" y="363"/>
                    </a:lnTo>
                    <a:lnTo>
                      <a:pt x="294" y="363"/>
                    </a:lnTo>
                    <a:lnTo>
                      <a:pt x="288" y="357"/>
                    </a:lnTo>
                    <a:lnTo>
                      <a:pt x="278" y="344"/>
                    </a:lnTo>
                    <a:lnTo>
                      <a:pt x="277" y="342"/>
                    </a:lnTo>
                    <a:lnTo>
                      <a:pt x="275" y="338"/>
                    </a:lnTo>
                    <a:lnTo>
                      <a:pt x="271" y="334"/>
                    </a:lnTo>
                    <a:lnTo>
                      <a:pt x="267" y="327"/>
                    </a:lnTo>
                    <a:lnTo>
                      <a:pt x="265" y="323"/>
                    </a:lnTo>
                    <a:lnTo>
                      <a:pt x="267" y="314"/>
                    </a:lnTo>
                    <a:lnTo>
                      <a:pt x="269" y="310"/>
                    </a:lnTo>
                    <a:lnTo>
                      <a:pt x="267" y="299"/>
                    </a:lnTo>
                    <a:lnTo>
                      <a:pt x="267" y="295"/>
                    </a:lnTo>
                    <a:lnTo>
                      <a:pt x="269" y="287"/>
                    </a:lnTo>
                    <a:lnTo>
                      <a:pt x="269" y="284"/>
                    </a:lnTo>
                    <a:lnTo>
                      <a:pt x="269" y="284"/>
                    </a:lnTo>
                    <a:lnTo>
                      <a:pt x="269" y="284"/>
                    </a:lnTo>
                    <a:lnTo>
                      <a:pt x="222" y="299"/>
                    </a:lnTo>
                    <a:lnTo>
                      <a:pt x="162" y="319"/>
                    </a:lnTo>
                    <a:lnTo>
                      <a:pt x="121" y="334"/>
                    </a:lnTo>
                    <a:lnTo>
                      <a:pt x="107" y="340"/>
                    </a:lnTo>
                    <a:lnTo>
                      <a:pt x="100" y="346"/>
                    </a:lnTo>
                    <a:lnTo>
                      <a:pt x="96" y="351"/>
                    </a:lnTo>
                    <a:lnTo>
                      <a:pt x="11" y="385"/>
                    </a:lnTo>
                    <a:lnTo>
                      <a:pt x="25" y="411"/>
                    </a:lnTo>
                    <a:lnTo>
                      <a:pt x="25" y="415"/>
                    </a:lnTo>
                    <a:lnTo>
                      <a:pt x="28" y="423"/>
                    </a:lnTo>
                    <a:lnTo>
                      <a:pt x="32" y="426"/>
                    </a:lnTo>
                    <a:lnTo>
                      <a:pt x="34" y="428"/>
                    </a:lnTo>
                    <a:lnTo>
                      <a:pt x="36" y="432"/>
                    </a:lnTo>
                    <a:lnTo>
                      <a:pt x="40" y="430"/>
                    </a:lnTo>
                    <a:lnTo>
                      <a:pt x="43" y="428"/>
                    </a:lnTo>
                    <a:lnTo>
                      <a:pt x="43" y="426"/>
                    </a:lnTo>
                    <a:lnTo>
                      <a:pt x="47" y="415"/>
                    </a:lnTo>
                    <a:lnTo>
                      <a:pt x="49" y="411"/>
                    </a:lnTo>
                    <a:lnTo>
                      <a:pt x="53" y="408"/>
                    </a:lnTo>
                    <a:lnTo>
                      <a:pt x="58" y="404"/>
                    </a:lnTo>
                    <a:lnTo>
                      <a:pt x="64" y="398"/>
                    </a:lnTo>
                    <a:lnTo>
                      <a:pt x="68" y="396"/>
                    </a:lnTo>
                    <a:lnTo>
                      <a:pt x="74" y="394"/>
                    </a:lnTo>
                    <a:lnTo>
                      <a:pt x="77" y="393"/>
                    </a:lnTo>
                    <a:lnTo>
                      <a:pt x="81" y="394"/>
                    </a:lnTo>
                    <a:lnTo>
                      <a:pt x="81" y="396"/>
                    </a:lnTo>
                    <a:lnTo>
                      <a:pt x="77" y="402"/>
                    </a:lnTo>
                    <a:lnTo>
                      <a:pt x="74" y="406"/>
                    </a:lnTo>
                    <a:lnTo>
                      <a:pt x="66" y="408"/>
                    </a:lnTo>
                    <a:lnTo>
                      <a:pt x="64" y="409"/>
                    </a:lnTo>
                    <a:lnTo>
                      <a:pt x="62" y="413"/>
                    </a:lnTo>
                    <a:lnTo>
                      <a:pt x="60" y="415"/>
                    </a:lnTo>
                    <a:lnTo>
                      <a:pt x="60" y="419"/>
                    </a:lnTo>
                    <a:lnTo>
                      <a:pt x="58" y="423"/>
                    </a:lnTo>
                    <a:lnTo>
                      <a:pt x="57" y="430"/>
                    </a:lnTo>
                    <a:lnTo>
                      <a:pt x="55" y="432"/>
                    </a:lnTo>
                    <a:lnTo>
                      <a:pt x="53" y="434"/>
                    </a:lnTo>
                    <a:lnTo>
                      <a:pt x="51" y="436"/>
                    </a:lnTo>
                    <a:lnTo>
                      <a:pt x="43" y="440"/>
                    </a:lnTo>
                    <a:lnTo>
                      <a:pt x="38" y="441"/>
                    </a:lnTo>
                    <a:lnTo>
                      <a:pt x="34" y="443"/>
                    </a:lnTo>
                    <a:lnTo>
                      <a:pt x="32" y="445"/>
                    </a:lnTo>
                    <a:lnTo>
                      <a:pt x="32" y="451"/>
                    </a:lnTo>
                    <a:lnTo>
                      <a:pt x="34" y="458"/>
                    </a:lnTo>
                    <a:lnTo>
                      <a:pt x="38" y="470"/>
                    </a:lnTo>
                    <a:lnTo>
                      <a:pt x="43" y="485"/>
                    </a:lnTo>
                    <a:lnTo>
                      <a:pt x="45" y="488"/>
                    </a:lnTo>
                    <a:lnTo>
                      <a:pt x="47" y="494"/>
                    </a:lnTo>
                    <a:lnTo>
                      <a:pt x="47" y="498"/>
                    </a:lnTo>
                    <a:lnTo>
                      <a:pt x="51" y="503"/>
                    </a:lnTo>
                    <a:lnTo>
                      <a:pt x="51" y="509"/>
                    </a:lnTo>
                    <a:lnTo>
                      <a:pt x="55" y="515"/>
                    </a:lnTo>
                    <a:lnTo>
                      <a:pt x="57" y="518"/>
                    </a:lnTo>
                    <a:lnTo>
                      <a:pt x="60" y="528"/>
                    </a:lnTo>
                    <a:lnTo>
                      <a:pt x="64" y="543"/>
                    </a:lnTo>
                    <a:lnTo>
                      <a:pt x="64" y="545"/>
                    </a:lnTo>
                    <a:lnTo>
                      <a:pt x="70" y="563"/>
                    </a:lnTo>
                    <a:lnTo>
                      <a:pt x="70" y="567"/>
                    </a:lnTo>
                    <a:lnTo>
                      <a:pt x="75" y="590"/>
                    </a:lnTo>
                    <a:lnTo>
                      <a:pt x="77" y="597"/>
                    </a:lnTo>
                    <a:lnTo>
                      <a:pt x="85" y="625"/>
                    </a:lnTo>
                    <a:lnTo>
                      <a:pt x="90" y="633"/>
                    </a:lnTo>
                    <a:lnTo>
                      <a:pt x="96" y="631"/>
                    </a:lnTo>
                    <a:lnTo>
                      <a:pt x="102" y="625"/>
                    </a:lnTo>
                    <a:lnTo>
                      <a:pt x="105" y="625"/>
                    </a:lnTo>
                    <a:lnTo>
                      <a:pt x="107" y="627"/>
                    </a:lnTo>
                    <a:lnTo>
                      <a:pt x="111" y="629"/>
                    </a:lnTo>
                    <a:lnTo>
                      <a:pt x="113" y="625"/>
                    </a:lnTo>
                    <a:lnTo>
                      <a:pt x="115" y="620"/>
                    </a:lnTo>
                    <a:lnTo>
                      <a:pt x="117" y="616"/>
                    </a:lnTo>
                    <a:lnTo>
                      <a:pt x="122" y="614"/>
                    </a:lnTo>
                    <a:lnTo>
                      <a:pt x="124" y="612"/>
                    </a:lnTo>
                    <a:lnTo>
                      <a:pt x="130" y="610"/>
                    </a:lnTo>
                    <a:lnTo>
                      <a:pt x="134" y="610"/>
                    </a:lnTo>
                    <a:lnTo>
                      <a:pt x="134" y="616"/>
                    </a:lnTo>
                    <a:lnTo>
                      <a:pt x="132" y="620"/>
                    </a:lnTo>
                    <a:lnTo>
                      <a:pt x="132" y="624"/>
                    </a:lnTo>
                    <a:lnTo>
                      <a:pt x="132" y="627"/>
                    </a:lnTo>
                    <a:lnTo>
                      <a:pt x="130" y="629"/>
                    </a:lnTo>
                    <a:lnTo>
                      <a:pt x="126" y="631"/>
                    </a:lnTo>
                    <a:lnTo>
                      <a:pt x="122" y="631"/>
                    </a:lnTo>
                    <a:lnTo>
                      <a:pt x="126" y="635"/>
                    </a:lnTo>
                    <a:lnTo>
                      <a:pt x="130" y="637"/>
                    </a:lnTo>
                    <a:lnTo>
                      <a:pt x="134" y="640"/>
                    </a:lnTo>
                    <a:lnTo>
                      <a:pt x="134" y="642"/>
                    </a:lnTo>
                    <a:lnTo>
                      <a:pt x="130" y="644"/>
                    </a:lnTo>
                    <a:lnTo>
                      <a:pt x="122" y="644"/>
                    </a:lnTo>
                    <a:lnTo>
                      <a:pt x="105" y="644"/>
                    </a:lnTo>
                    <a:lnTo>
                      <a:pt x="98" y="642"/>
                    </a:lnTo>
                    <a:lnTo>
                      <a:pt x="94" y="642"/>
                    </a:lnTo>
                    <a:lnTo>
                      <a:pt x="89" y="646"/>
                    </a:lnTo>
                    <a:lnTo>
                      <a:pt x="81" y="648"/>
                    </a:lnTo>
                    <a:lnTo>
                      <a:pt x="79" y="652"/>
                    </a:lnTo>
                    <a:lnTo>
                      <a:pt x="77" y="652"/>
                    </a:lnTo>
                    <a:lnTo>
                      <a:pt x="74" y="654"/>
                    </a:lnTo>
                    <a:lnTo>
                      <a:pt x="72" y="655"/>
                    </a:lnTo>
                    <a:lnTo>
                      <a:pt x="70" y="659"/>
                    </a:lnTo>
                    <a:lnTo>
                      <a:pt x="64" y="663"/>
                    </a:lnTo>
                    <a:lnTo>
                      <a:pt x="62" y="667"/>
                    </a:lnTo>
                    <a:lnTo>
                      <a:pt x="62" y="669"/>
                    </a:lnTo>
                    <a:lnTo>
                      <a:pt x="62" y="672"/>
                    </a:lnTo>
                    <a:lnTo>
                      <a:pt x="62" y="685"/>
                    </a:lnTo>
                    <a:lnTo>
                      <a:pt x="62" y="691"/>
                    </a:lnTo>
                    <a:lnTo>
                      <a:pt x="62" y="699"/>
                    </a:lnTo>
                    <a:lnTo>
                      <a:pt x="60" y="723"/>
                    </a:lnTo>
                    <a:lnTo>
                      <a:pt x="60" y="727"/>
                    </a:lnTo>
                    <a:lnTo>
                      <a:pt x="60" y="731"/>
                    </a:lnTo>
                    <a:lnTo>
                      <a:pt x="62" y="732"/>
                    </a:lnTo>
                    <a:lnTo>
                      <a:pt x="66" y="736"/>
                    </a:lnTo>
                    <a:lnTo>
                      <a:pt x="68" y="738"/>
                    </a:lnTo>
                    <a:lnTo>
                      <a:pt x="72" y="738"/>
                    </a:lnTo>
                    <a:lnTo>
                      <a:pt x="75" y="736"/>
                    </a:lnTo>
                    <a:lnTo>
                      <a:pt x="77" y="734"/>
                    </a:lnTo>
                    <a:lnTo>
                      <a:pt x="77" y="725"/>
                    </a:lnTo>
                    <a:lnTo>
                      <a:pt x="77" y="721"/>
                    </a:lnTo>
                    <a:lnTo>
                      <a:pt x="79" y="719"/>
                    </a:lnTo>
                    <a:lnTo>
                      <a:pt x="83" y="717"/>
                    </a:lnTo>
                    <a:lnTo>
                      <a:pt x="85" y="716"/>
                    </a:lnTo>
                    <a:lnTo>
                      <a:pt x="87" y="712"/>
                    </a:lnTo>
                    <a:lnTo>
                      <a:pt x="87" y="710"/>
                    </a:lnTo>
                    <a:lnTo>
                      <a:pt x="90" y="708"/>
                    </a:lnTo>
                    <a:lnTo>
                      <a:pt x="92" y="710"/>
                    </a:lnTo>
                    <a:lnTo>
                      <a:pt x="94" y="712"/>
                    </a:lnTo>
                    <a:lnTo>
                      <a:pt x="96" y="716"/>
                    </a:lnTo>
                    <a:lnTo>
                      <a:pt x="100" y="721"/>
                    </a:lnTo>
                    <a:lnTo>
                      <a:pt x="102" y="723"/>
                    </a:lnTo>
                    <a:lnTo>
                      <a:pt x="102" y="725"/>
                    </a:lnTo>
                    <a:lnTo>
                      <a:pt x="92" y="734"/>
                    </a:lnTo>
                    <a:lnTo>
                      <a:pt x="90" y="740"/>
                    </a:lnTo>
                    <a:lnTo>
                      <a:pt x="87" y="747"/>
                    </a:lnTo>
                    <a:lnTo>
                      <a:pt x="87" y="749"/>
                    </a:lnTo>
                    <a:lnTo>
                      <a:pt x="83" y="749"/>
                    </a:lnTo>
                    <a:lnTo>
                      <a:pt x="79" y="747"/>
                    </a:lnTo>
                    <a:lnTo>
                      <a:pt x="75" y="747"/>
                    </a:lnTo>
                    <a:lnTo>
                      <a:pt x="72" y="749"/>
                    </a:lnTo>
                    <a:lnTo>
                      <a:pt x="68" y="753"/>
                    </a:lnTo>
                    <a:lnTo>
                      <a:pt x="66" y="755"/>
                    </a:lnTo>
                    <a:lnTo>
                      <a:pt x="64" y="759"/>
                    </a:lnTo>
                    <a:lnTo>
                      <a:pt x="62" y="770"/>
                    </a:lnTo>
                    <a:lnTo>
                      <a:pt x="62" y="779"/>
                    </a:lnTo>
                    <a:lnTo>
                      <a:pt x="64" y="781"/>
                    </a:lnTo>
                    <a:lnTo>
                      <a:pt x="68" y="781"/>
                    </a:lnTo>
                    <a:lnTo>
                      <a:pt x="72" y="779"/>
                    </a:lnTo>
                    <a:lnTo>
                      <a:pt x="75" y="777"/>
                    </a:lnTo>
                    <a:lnTo>
                      <a:pt x="77" y="776"/>
                    </a:lnTo>
                    <a:lnTo>
                      <a:pt x="81" y="766"/>
                    </a:lnTo>
                    <a:lnTo>
                      <a:pt x="85" y="766"/>
                    </a:lnTo>
                    <a:lnTo>
                      <a:pt x="90" y="768"/>
                    </a:lnTo>
                    <a:lnTo>
                      <a:pt x="92" y="766"/>
                    </a:lnTo>
                    <a:lnTo>
                      <a:pt x="96" y="768"/>
                    </a:lnTo>
                    <a:lnTo>
                      <a:pt x="98" y="770"/>
                    </a:lnTo>
                    <a:lnTo>
                      <a:pt x="104" y="774"/>
                    </a:lnTo>
                    <a:lnTo>
                      <a:pt x="107" y="776"/>
                    </a:lnTo>
                    <a:lnTo>
                      <a:pt x="107" y="777"/>
                    </a:lnTo>
                    <a:lnTo>
                      <a:pt x="107" y="781"/>
                    </a:lnTo>
                    <a:lnTo>
                      <a:pt x="105" y="783"/>
                    </a:lnTo>
                    <a:lnTo>
                      <a:pt x="107" y="787"/>
                    </a:lnTo>
                    <a:lnTo>
                      <a:pt x="113" y="785"/>
                    </a:lnTo>
                    <a:lnTo>
                      <a:pt x="117" y="785"/>
                    </a:lnTo>
                    <a:lnTo>
                      <a:pt x="121" y="785"/>
                    </a:lnTo>
                    <a:lnTo>
                      <a:pt x="117" y="791"/>
                    </a:lnTo>
                    <a:lnTo>
                      <a:pt x="115" y="792"/>
                    </a:lnTo>
                    <a:lnTo>
                      <a:pt x="113" y="794"/>
                    </a:lnTo>
                    <a:lnTo>
                      <a:pt x="111" y="794"/>
                    </a:lnTo>
                    <a:lnTo>
                      <a:pt x="104" y="798"/>
                    </a:lnTo>
                    <a:lnTo>
                      <a:pt x="100" y="798"/>
                    </a:lnTo>
                    <a:lnTo>
                      <a:pt x="98" y="794"/>
                    </a:lnTo>
                    <a:lnTo>
                      <a:pt x="96" y="792"/>
                    </a:lnTo>
                    <a:lnTo>
                      <a:pt x="92" y="792"/>
                    </a:lnTo>
                    <a:lnTo>
                      <a:pt x="89" y="792"/>
                    </a:lnTo>
                    <a:lnTo>
                      <a:pt x="85" y="794"/>
                    </a:lnTo>
                    <a:lnTo>
                      <a:pt x="83" y="796"/>
                    </a:lnTo>
                    <a:lnTo>
                      <a:pt x="81" y="800"/>
                    </a:lnTo>
                    <a:lnTo>
                      <a:pt x="83" y="802"/>
                    </a:lnTo>
                    <a:lnTo>
                      <a:pt x="90" y="804"/>
                    </a:lnTo>
                    <a:lnTo>
                      <a:pt x="90" y="809"/>
                    </a:lnTo>
                    <a:lnTo>
                      <a:pt x="89" y="811"/>
                    </a:lnTo>
                    <a:lnTo>
                      <a:pt x="85" y="813"/>
                    </a:lnTo>
                    <a:lnTo>
                      <a:pt x="81" y="813"/>
                    </a:lnTo>
                    <a:lnTo>
                      <a:pt x="77" y="813"/>
                    </a:lnTo>
                    <a:lnTo>
                      <a:pt x="75" y="809"/>
                    </a:lnTo>
                    <a:lnTo>
                      <a:pt x="72" y="800"/>
                    </a:lnTo>
                    <a:lnTo>
                      <a:pt x="70" y="800"/>
                    </a:lnTo>
                    <a:lnTo>
                      <a:pt x="68" y="804"/>
                    </a:lnTo>
                    <a:lnTo>
                      <a:pt x="66" y="806"/>
                    </a:lnTo>
                    <a:lnTo>
                      <a:pt x="60" y="800"/>
                    </a:lnTo>
                    <a:lnTo>
                      <a:pt x="58" y="796"/>
                    </a:lnTo>
                    <a:lnTo>
                      <a:pt x="57" y="792"/>
                    </a:lnTo>
                    <a:lnTo>
                      <a:pt x="57" y="789"/>
                    </a:lnTo>
                    <a:lnTo>
                      <a:pt x="55" y="789"/>
                    </a:lnTo>
                    <a:lnTo>
                      <a:pt x="51" y="791"/>
                    </a:lnTo>
                    <a:lnTo>
                      <a:pt x="45" y="792"/>
                    </a:lnTo>
                    <a:lnTo>
                      <a:pt x="40" y="792"/>
                    </a:lnTo>
                    <a:lnTo>
                      <a:pt x="30" y="791"/>
                    </a:lnTo>
                    <a:lnTo>
                      <a:pt x="28" y="791"/>
                    </a:lnTo>
                    <a:lnTo>
                      <a:pt x="28" y="794"/>
                    </a:lnTo>
                    <a:lnTo>
                      <a:pt x="30" y="798"/>
                    </a:lnTo>
                    <a:lnTo>
                      <a:pt x="34" y="804"/>
                    </a:lnTo>
                    <a:lnTo>
                      <a:pt x="34" y="808"/>
                    </a:lnTo>
                    <a:lnTo>
                      <a:pt x="36" y="813"/>
                    </a:lnTo>
                    <a:lnTo>
                      <a:pt x="38" y="823"/>
                    </a:lnTo>
                    <a:lnTo>
                      <a:pt x="38" y="826"/>
                    </a:lnTo>
                    <a:lnTo>
                      <a:pt x="38" y="830"/>
                    </a:lnTo>
                    <a:lnTo>
                      <a:pt x="36" y="838"/>
                    </a:lnTo>
                    <a:lnTo>
                      <a:pt x="34" y="841"/>
                    </a:lnTo>
                    <a:lnTo>
                      <a:pt x="32" y="856"/>
                    </a:lnTo>
                    <a:lnTo>
                      <a:pt x="32" y="877"/>
                    </a:lnTo>
                    <a:lnTo>
                      <a:pt x="32" y="881"/>
                    </a:lnTo>
                    <a:lnTo>
                      <a:pt x="28" y="888"/>
                    </a:lnTo>
                    <a:lnTo>
                      <a:pt x="28" y="892"/>
                    </a:lnTo>
                    <a:lnTo>
                      <a:pt x="27" y="894"/>
                    </a:lnTo>
                    <a:lnTo>
                      <a:pt x="27" y="898"/>
                    </a:lnTo>
                    <a:lnTo>
                      <a:pt x="25" y="903"/>
                    </a:lnTo>
                    <a:lnTo>
                      <a:pt x="25" y="907"/>
                    </a:lnTo>
                    <a:lnTo>
                      <a:pt x="23" y="916"/>
                    </a:lnTo>
                    <a:lnTo>
                      <a:pt x="21" y="920"/>
                    </a:lnTo>
                    <a:lnTo>
                      <a:pt x="15" y="928"/>
                    </a:lnTo>
                    <a:lnTo>
                      <a:pt x="11" y="933"/>
                    </a:lnTo>
                    <a:lnTo>
                      <a:pt x="8" y="939"/>
                    </a:lnTo>
                    <a:lnTo>
                      <a:pt x="8" y="950"/>
                    </a:lnTo>
                    <a:lnTo>
                      <a:pt x="8" y="956"/>
                    </a:lnTo>
                    <a:lnTo>
                      <a:pt x="8" y="960"/>
                    </a:lnTo>
                    <a:lnTo>
                      <a:pt x="6" y="967"/>
                    </a:lnTo>
                    <a:lnTo>
                      <a:pt x="6" y="971"/>
                    </a:lnTo>
                    <a:lnTo>
                      <a:pt x="6" y="975"/>
                    </a:lnTo>
                    <a:lnTo>
                      <a:pt x="6" y="978"/>
                    </a:lnTo>
                    <a:lnTo>
                      <a:pt x="6" y="992"/>
                    </a:lnTo>
                    <a:lnTo>
                      <a:pt x="6" y="995"/>
                    </a:lnTo>
                    <a:lnTo>
                      <a:pt x="8" y="1023"/>
                    </a:lnTo>
                    <a:lnTo>
                      <a:pt x="4" y="1052"/>
                    </a:lnTo>
                    <a:lnTo>
                      <a:pt x="4" y="1059"/>
                    </a:lnTo>
                    <a:lnTo>
                      <a:pt x="2" y="1061"/>
                    </a:lnTo>
                    <a:lnTo>
                      <a:pt x="0" y="1065"/>
                    </a:lnTo>
                    <a:lnTo>
                      <a:pt x="57" y="1072"/>
                    </a:lnTo>
                    <a:lnTo>
                      <a:pt x="66" y="108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8" name="Freeform 129">
                <a:extLst>
                  <a:ext uri="{FF2B5EF4-FFF2-40B4-BE49-F238E27FC236}">
                    <a16:creationId xmlns:a16="http://schemas.microsoft.com/office/drawing/2014/main" id="{0F647AA2-9903-44AD-9902-449200A69EB6}"/>
                  </a:ext>
                </a:extLst>
              </p:cNvPr>
              <p:cNvSpPr>
                <a:spLocks/>
              </p:cNvSpPr>
              <p:nvPr/>
            </p:nvSpPr>
            <p:spPr bwMode="auto">
              <a:xfrm>
                <a:off x="9216208" y="1558622"/>
                <a:ext cx="6037" cy="9486"/>
              </a:xfrm>
              <a:custGeom>
                <a:avLst/>
                <a:gdLst>
                  <a:gd name="T0" fmla="*/ 0 w 7"/>
                  <a:gd name="T1" fmla="*/ 11 h 11"/>
                  <a:gd name="T2" fmla="*/ 0 w 7"/>
                  <a:gd name="T3" fmla="*/ 7 h 11"/>
                  <a:gd name="T4" fmla="*/ 0 w 7"/>
                  <a:gd name="T5" fmla="*/ 3 h 11"/>
                  <a:gd name="T6" fmla="*/ 1 w 7"/>
                  <a:gd name="T7" fmla="*/ 0 h 11"/>
                  <a:gd name="T8" fmla="*/ 5 w 7"/>
                  <a:gd name="T9" fmla="*/ 0 h 11"/>
                  <a:gd name="T10" fmla="*/ 7 w 7"/>
                  <a:gd name="T11" fmla="*/ 2 h 11"/>
                  <a:gd name="T12" fmla="*/ 7 w 7"/>
                  <a:gd name="T13" fmla="*/ 5 h 11"/>
                  <a:gd name="T14" fmla="*/ 5 w 7"/>
                  <a:gd name="T15" fmla="*/ 9 h 11"/>
                  <a:gd name="T16" fmla="*/ 3 w 7"/>
                  <a:gd name="T17" fmla="*/ 11 h 11"/>
                  <a:gd name="T18" fmla="*/ 0 w 7"/>
                  <a:gd name="T19" fmla="*/ 9 h 11"/>
                  <a:gd name="T20" fmla="*/ 0 w 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0" y="11"/>
                    </a:moveTo>
                    <a:lnTo>
                      <a:pt x="0" y="7"/>
                    </a:lnTo>
                    <a:lnTo>
                      <a:pt x="0" y="3"/>
                    </a:lnTo>
                    <a:lnTo>
                      <a:pt x="1" y="0"/>
                    </a:lnTo>
                    <a:lnTo>
                      <a:pt x="5" y="0"/>
                    </a:lnTo>
                    <a:lnTo>
                      <a:pt x="7" y="2"/>
                    </a:lnTo>
                    <a:lnTo>
                      <a:pt x="7" y="5"/>
                    </a:lnTo>
                    <a:lnTo>
                      <a:pt x="5" y="9"/>
                    </a:lnTo>
                    <a:lnTo>
                      <a:pt x="3" y="11"/>
                    </a:lnTo>
                    <a:lnTo>
                      <a:pt x="0" y="9"/>
                    </a:lnTo>
                    <a:lnTo>
                      <a:pt x="0" y="1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29" name="Freeform 130">
                <a:extLst>
                  <a:ext uri="{FF2B5EF4-FFF2-40B4-BE49-F238E27FC236}">
                    <a16:creationId xmlns:a16="http://schemas.microsoft.com/office/drawing/2014/main" id="{11B0250C-BAD6-44FF-85E6-EFA0F499FF68}"/>
                  </a:ext>
                </a:extLst>
              </p:cNvPr>
              <p:cNvSpPr>
                <a:spLocks/>
              </p:cNvSpPr>
              <p:nvPr/>
            </p:nvSpPr>
            <p:spPr bwMode="auto">
              <a:xfrm>
                <a:off x="9212759" y="1401666"/>
                <a:ext cx="6037" cy="4312"/>
              </a:xfrm>
              <a:custGeom>
                <a:avLst/>
                <a:gdLst>
                  <a:gd name="T0" fmla="*/ 2 w 7"/>
                  <a:gd name="T1" fmla="*/ 0 h 5"/>
                  <a:gd name="T2" fmla="*/ 4 w 7"/>
                  <a:gd name="T3" fmla="*/ 0 h 5"/>
                  <a:gd name="T4" fmla="*/ 7 w 7"/>
                  <a:gd name="T5" fmla="*/ 1 h 5"/>
                  <a:gd name="T6" fmla="*/ 5 w 7"/>
                  <a:gd name="T7" fmla="*/ 3 h 5"/>
                  <a:gd name="T8" fmla="*/ 2 w 7"/>
                  <a:gd name="T9" fmla="*/ 5 h 5"/>
                  <a:gd name="T10" fmla="*/ 0 w 7"/>
                  <a:gd name="T11" fmla="*/ 1 h 5"/>
                  <a:gd name="T12" fmla="*/ 0 w 7"/>
                  <a:gd name="T13" fmla="*/ 1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4" y="0"/>
                    </a:lnTo>
                    <a:lnTo>
                      <a:pt x="7" y="1"/>
                    </a:lnTo>
                    <a:lnTo>
                      <a:pt x="5" y="3"/>
                    </a:lnTo>
                    <a:lnTo>
                      <a:pt x="2" y="5"/>
                    </a:lnTo>
                    <a:lnTo>
                      <a:pt x="0" y="1"/>
                    </a:lnTo>
                    <a:lnTo>
                      <a:pt x="0" y="1"/>
                    </a:lnTo>
                    <a:lnTo>
                      <a:pt x="2"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0" name="Freeform 131">
                <a:extLst>
                  <a:ext uri="{FF2B5EF4-FFF2-40B4-BE49-F238E27FC236}">
                    <a16:creationId xmlns:a16="http://schemas.microsoft.com/office/drawing/2014/main" id="{A1054619-BDB4-4671-A246-0E42E9F5C60C}"/>
                  </a:ext>
                </a:extLst>
              </p:cNvPr>
              <p:cNvSpPr>
                <a:spLocks/>
              </p:cNvSpPr>
              <p:nvPr/>
            </p:nvSpPr>
            <p:spPr bwMode="auto">
              <a:xfrm>
                <a:off x="9159290" y="1383556"/>
                <a:ext cx="20697" cy="20698"/>
              </a:xfrm>
              <a:custGeom>
                <a:avLst/>
                <a:gdLst>
                  <a:gd name="T0" fmla="*/ 13 w 24"/>
                  <a:gd name="T1" fmla="*/ 22 h 24"/>
                  <a:gd name="T2" fmla="*/ 11 w 24"/>
                  <a:gd name="T3" fmla="*/ 22 h 24"/>
                  <a:gd name="T4" fmla="*/ 9 w 24"/>
                  <a:gd name="T5" fmla="*/ 21 h 24"/>
                  <a:gd name="T6" fmla="*/ 9 w 24"/>
                  <a:gd name="T7" fmla="*/ 17 h 24"/>
                  <a:gd name="T8" fmla="*/ 9 w 24"/>
                  <a:gd name="T9" fmla="*/ 13 h 24"/>
                  <a:gd name="T10" fmla="*/ 2 w 24"/>
                  <a:gd name="T11" fmla="*/ 11 h 24"/>
                  <a:gd name="T12" fmla="*/ 0 w 24"/>
                  <a:gd name="T13" fmla="*/ 9 h 24"/>
                  <a:gd name="T14" fmla="*/ 0 w 24"/>
                  <a:gd name="T15" fmla="*/ 4 h 24"/>
                  <a:gd name="T16" fmla="*/ 2 w 24"/>
                  <a:gd name="T17" fmla="*/ 2 h 24"/>
                  <a:gd name="T18" fmla="*/ 3 w 24"/>
                  <a:gd name="T19" fmla="*/ 0 h 24"/>
                  <a:gd name="T20" fmla="*/ 7 w 24"/>
                  <a:gd name="T21" fmla="*/ 0 h 24"/>
                  <a:gd name="T22" fmla="*/ 9 w 24"/>
                  <a:gd name="T23" fmla="*/ 0 h 24"/>
                  <a:gd name="T24" fmla="*/ 13 w 24"/>
                  <a:gd name="T25" fmla="*/ 6 h 24"/>
                  <a:gd name="T26" fmla="*/ 15 w 24"/>
                  <a:gd name="T27" fmla="*/ 13 h 24"/>
                  <a:gd name="T28" fmla="*/ 17 w 24"/>
                  <a:gd name="T29" fmla="*/ 15 h 24"/>
                  <a:gd name="T30" fmla="*/ 20 w 24"/>
                  <a:gd name="T31" fmla="*/ 15 h 24"/>
                  <a:gd name="T32" fmla="*/ 24 w 24"/>
                  <a:gd name="T33" fmla="*/ 17 h 24"/>
                  <a:gd name="T34" fmla="*/ 24 w 24"/>
                  <a:gd name="T35" fmla="*/ 21 h 24"/>
                  <a:gd name="T36" fmla="*/ 22 w 24"/>
                  <a:gd name="T37" fmla="*/ 22 h 24"/>
                  <a:gd name="T38" fmla="*/ 15 w 24"/>
                  <a:gd name="T39" fmla="*/ 24 h 24"/>
                  <a:gd name="T40" fmla="*/ 13 w 24"/>
                  <a:gd name="T4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4">
                    <a:moveTo>
                      <a:pt x="13" y="22"/>
                    </a:moveTo>
                    <a:lnTo>
                      <a:pt x="11" y="22"/>
                    </a:lnTo>
                    <a:lnTo>
                      <a:pt x="9" y="21"/>
                    </a:lnTo>
                    <a:lnTo>
                      <a:pt x="9" y="17"/>
                    </a:lnTo>
                    <a:lnTo>
                      <a:pt x="9" y="13"/>
                    </a:lnTo>
                    <a:lnTo>
                      <a:pt x="2" y="11"/>
                    </a:lnTo>
                    <a:lnTo>
                      <a:pt x="0" y="9"/>
                    </a:lnTo>
                    <a:lnTo>
                      <a:pt x="0" y="4"/>
                    </a:lnTo>
                    <a:lnTo>
                      <a:pt x="2" y="2"/>
                    </a:lnTo>
                    <a:lnTo>
                      <a:pt x="3" y="0"/>
                    </a:lnTo>
                    <a:lnTo>
                      <a:pt x="7" y="0"/>
                    </a:lnTo>
                    <a:lnTo>
                      <a:pt x="9" y="0"/>
                    </a:lnTo>
                    <a:lnTo>
                      <a:pt x="13" y="6"/>
                    </a:lnTo>
                    <a:lnTo>
                      <a:pt x="15" y="13"/>
                    </a:lnTo>
                    <a:lnTo>
                      <a:pt x="17" y="15"/>
                    </a:lnTo>
                    <a:lnTo>
                      <a:pt x="20" y="15"/>
                    </a:lnTo>
                    <a:lnTo>
                      <a:pt x="24" y="17"/>
                    </a:lnTo>
                    <a:lnTo>
                      <a:pt x="24" y="21"/>
                    </a:lnTo>
                    <a:lnTo>
                      <a:pt x="22" y="22"/>
                    </a:lnTo>
                    <a:lnTo>
                      <a:pt x="15" y="24"/>
                    </a:lnTo>
                    <a:lnTo>
                      <a:pt x="13" y="2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1" name="Freeform 132">
                <a:extLst>
                  <a:ext uri="{FF2B5EF4-FFF2-40B4-BE49-F238E27FC236}">
                    <a16:creationId xmlns:a16="http://schemas.microsoft.com/office/drawing/2014/main" id="{3AE4AE78-7447-4AC3-BD55-FD8E1E8CC4B2}"/>
                  </a:ext>
                </a:extLst>
              </p:cNvPr>
              <p:cNvSpPr>
                <a:spLocks/>
              </p:cNvSpPr>
              <p:nvPr/>
            </p:nvSpPr>
            <p:spPr bwMode="auto">
              <a:xfrm>
                <a:off x="9161878" y="1313702"/>
                <a:ext cx="14661" cy="8624"/>
              </a:xfrm>
              <a:custGeom>
                <a:avLst/>
                <a:gdLst>
                  <a:gd name="T0" fmla="*/ 14 w 17"/>
                  <a:gd name="T1" fmla="*/ 10 h 10"/>
                  <a:gd name="T2" fmla="*/ 10 w 17"/>
                  <a:gd name="T3" fmla="*/ 10 h 10"/>
                  <a:gd name="T4" fmla="*/ 6 w 17"/>
                  <a:gd name="T5" fmla="*/ 10 h 10"/>
                  <a:gd name="T6" fmla="*/ 2 w 17"/>
                  <a:gd name="T7" fmla="*/ 10 h 10"/>
                  <a:gd name="T8" fmla="*/ 0 w 17"/>
                  <a:gd name="T9" fmla="*/ 6 h 10"/>
                  <a:gd name="T10" fmla="*/ 4 w 17"/>
                  <a:gd name="T11" fmla="*/ 4 h 10"/>
                  <a:gd name="T12" fmla="*/ 8 w 17"/>
                  <a:gd name="T13" fmla="*/ 0 h 10"/>
                  <a:gd name="T14" fmla="*/ 15 w 17"/>
                  <a:gd name="T15" fmla="*/ 2 h 10"/>
                  <a:gd name="T16" fmla="*/ 17 w 17"/>
                  <a:gd name="T17" fmla="*/ 4 h 10"/>
                  <a:gd name="T18" fmla="*/ 17 w 17"/>
                  <a:gd name="T19" fmla="*/ 8 h 10"/>
                  <a:gd name="T20" fmla="*/ 14 w 17"/>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4" y="10"/>
                    </a:moveTo>
                    <a:lnTo>
                      <a:pt x="10" y="10"/>
                    </a:lnTo>
                    <a:lnTo>
                      <a:pt x="6" y="10"/>
                    </a:lnTo>
                    <a:lnTo>
                      <a:pt x="2" y="10"/>
                    </a:lnTo>
                    <a:lnTo>
                      <a:pt x="0" y="6"/>
                    </a:lnTo>
                    <a:lnTo>
                      <a:pt x="4" y="4"/>
                    </a:lnTo>
                    <a:lnTo>
                      <a:pt x="8" y="0"/>
                    </a:lnTo>
                    <a:lnTo>
                      <a:pt x="15" y="2"/>
                    </a:lnTo>
                    <a:lnTo>
                      <a:pt x="17" y="4"/>
                    </a:lnTo>
                    <a:lnTo>
                      <a:pt x="17" y="8"/>
                    </a:lnTo>
                    <a:lnTo>
                      <a:pt x="14" y="1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2" name="Freeform 133">
                <a:extLst>
                  <a:ext uri="{FF2B5EF4-FFF2-40B4-BE49-F238E27FC236}">
                    <a16:creationId xmlns:a16="http://schemas.microsoft.com/office/drawing/2014/main" id="{DF71D983-C48B-4F83-BB3A-3A778B8EA6F5}"/>
                  </a:ext>
                </a:extLst>
              </p:cNvPr>
              <p:cNvSpPr>
                <a:spLocks/>
              </p:cNvSpPr>
              <p:nvPr/>
            </p:nvSpPr>
            <p:spPr bwMode="auto">
              <a:xfrm>
                <a:off x="9155841" y="1367170"/>
                <a:ext cx="24147" cy="24147"/>
              </a:xfrm>
              <a:custGeom>
                <a:avLst/>
                <a:gdLst>
                  <a:gd name="T0" fmla="*/ 15 w 28"/>
                  <a:gd name="T1" fmla="*/ 26 h 28"/>
                  <a:gd name="T2" fmla="*/ 11 w 28"/>
                  <a:gd name="T3" fmla="*/ 26 h 28"/>
                  <a:gd name="T4" fmla="*/ 9 w 28"/>
                  <a:gd name="T5" fmla="*/ 23 h 28"/>
                  <a:gd name="T6" fmla="*/ 11 w 28"/>
                  <a:gd name="T7" fmla="*/ 19 h 28"/>
                  <a:gd name="T8" fmla="*/ 13 w 28"/>
                  <a:gd name="T9" fmla="*/ 17 h 28"/>
                  <a:gd name="T10" fmla="*/ 11 w 28"/>
                  <a:gd name="T11" fmla="*/ 15 h 28"/>
                  <a:gd name="T12" fmla="*/ 2 w 28"/>
                  <a:gd name="T13" fmla="*/ 11 h 28"/>
                  <a:gd name="T14" fmla="*/ 0 w 28"/>
                  <a:gd name="T15" fmla="*/ 8 h 28"/>
                  <a:gd name="T16" fmla="*/ 0 w 28"/>
                  <a:gd name="T17" fmla="*/ 4 h 28"/>
                  <a:gd name="T18" fmla="*/ 11 w 28"/>
                  <a:gd name="T19" fmla="*/ 0 h 28"/>
                  <a:gd name="T20" fmla="*/ 13 w 28"/>
                  <a:gd name="T21" fmla="*/ 2 h 28"/>
                  <a:gd name="T22" fmla="*/ 15 w 28"/>
                  <a:gd name="T23" fmla="*/ 4 h 28"/>
                  <a:gd name="T24" fmla="*/ 17 w 28"/>
                  <a:gd name="T25" fmla="*/ 8 h 28"/>
                  <a:gd name="T26" fmla="*/ 17 w 28"/>
                  <a:gd name="T27" fmla="*/ 11 h 28"/>
                  <a:gd name="T28" fmla="*/ 17 w 28"/>
                  <a:gd name="T29" fmla="*/ 15 h 28"/>
                  <a:gd name="T30" fmla="*/ 21 w 28"/>
                  <a:gd name="T31" fmla="*/ 17 h 28"/>
                  <a:gd name="T32" fmla="*/ 24 w 28"/>
                  <a:gd name="T33" fmla="*/ 17 h 28"/>
                  <a:gd name="T34" fmla="*/ 26 w 28"/>
                  <a:gd name="T35" fmla="*/ 19 h 28"/>
                  <a:gd name="T36" fmla="*/ 28 w 28"/>
                  <a:gd name="T37" fmla="*/ 21 h 28"/>
                  <a:gd name="T38" fmla="*/ 28 w 28"/>
                  <a:gd name="T39" fmla="*/ 25 h 28"/>
                  <a:gd name="T40" fmla="*/ 26 w 28"/>
                  <a:gd name="T41" fmla="*/ 26 h 28"/>
                  <a:gd name="T42" fmla="*/ 22 w 28"/>
                  <a:gd name="T43" fmla="*/ 28 h 28"/>
                  <a:gd name="T44" fmla="*/ 19 w 28"/>
                  <a:gd name="T45" fmla="*/ 28 h 28"/>
                  <a:gd name="T46" fmla="*/ 15 w 28"/>
                  <a:gd name="T4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8">
                    <a:moveTo>
                      <a:pt x="15" y="26"/>
                    </a:moveTo>
                    <a:lnTo>
                      <a:pt x="11" y="26"/>
                    </a:lnTo>
                    <a:lnTo>
                      <a:pt x="9" y="23"/>
                    </a:lnTo>
                    <a:lnTo>
                      <a:pt x="11" y="19"/>
                    </a:lnTo>
                    <a:lnTo>
                      <a:pt x="13" y="17"/>
                    </a:lnTo>
                    <a:lnTo>
                      <a:pt x="11" y="15"/>
                    </a:lnTo>
                    <a:lnTo>
                      <a:pt x="2" y="11"/>
                    </a:lnTo>
                    <a:lnTo>
                      <a:pt x="0" y="8"/>
                    </a:lnTo>
                    <a:lnTo>
                      <a:pt x="0" y="4"/>
                    </a:lnTo>
                    <a:lnTo>
                      <a:pt x="11" y="0"/>
                    </a:lnTo>
                    <a:lnTo>
                      <a:pt x="13" y="2"/>
                    </a:lnTo>
                    <a:lnTo>
                      <a:pt x="15" y="4"/>
                    </a:lnTo>
                    <a:lnTo>
                      <a:pt x="17" y="8"/>
                    </a:lnTo>
                    <a:lnTo>
                      <a:pt x="17" y="11"/>
                    </a:lnTo>
                    <a:lnTo>
                      <a:pt x="17" y="15"/>
                    </a:lnTo>
                    <a:lnTo>
                      <a:pt x="21" y="17"/>
                    </a:lnTo>
                    <a:lnTo>
                      <a:pt x="24" y="17"/>
                    </a:lnTo>
                    <a:lnTo>
                      <a:pt x="26" y="19"/>
                    </a:lnTo>
                    <a:lnTo>
                      <a:pt x="28" y="21"/>
                    </a:lnTo>
                    <a:lnTo>
                      <a:pt x="28" y="25"/>
                    </a:lnTo>
                    <a:lnTo>
                      <a:pt x="26" y="26"/>
                    </a:lnTo>
                    <a:lnTo>
                      <a:pt x="22" y="28"/>
                    </a:lnTo>
                    <a:lnTo>
                      <a:pt x="19" y="28"/>
                    </a:lnTo>
                    <a:lnTo>
                      <a:pt x="15" y="2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3" name="Freeform 134">
                <a:extLst>
                  <a:ext uri="{FF2B5EF4-FFF2-40B4-BE49-F238E27FC236}">
                    <a16:creationId xmlns:a16="http://schemas.microsoft.com/office/drawing/2014/main" id="{D76E1527-1912-4BB1-8102-8D467CCE03FD}"/>
                  </a:ext>
                </a:extLst>
              </p:cNvPr>
              <p:cNvSpPr>
                <a:spLocks/>
              </p:cNvSpPr>
              <p:nvPr/>
            </p:nvSpPr>
            <p:spPr bwMode="auto">
              <a:xfrm>
                <a:off x="9253291" y="2189896"/>
                <a:ext cx="619200" cy="770982"/>
              </a:xfrm>
              <a:custGeom>
                <a:avLst/>
                <a:gdLst>
                  <a:gd name="T0" fmla="*/ 605 w 718"/>
                  <a:gd name="T1" fmla="*/ 139 h 894"/>
                  <a:gd name="T2" fmla="*/ 519 w 718"/>
                  <a:gd name="T3" fmla="*/ 58 h 894"/>
                  <a:gd name="T4" fmla="*/ 460 w 718"/>
                  <a:gd name="T5" fmla="*/ 26 h 894"/>
                  <a:gd name="T6" fmla="*/ 408 w 718"/>
                  <a:gd name="T7" fmla="*/ 0 h 894"/>
                  <a:gd name="T8" fmla="*/ 287 w 718"/>
                  <a:gd name="T9" fmla="*/ 45 h 894"/>
                  <a:gd name="T10" fmla="*/ 229 w 718"/>
                  <a:gd name="T11" fmla="*/ 150 h 894"/>
                  <a:gd name="T12" fmla="*/ 143 w 718"/>
                  <a:gd name="T13" fmla="*/ 173 h 894"/>
                  <a:gd name="T14" fmla="*/ 56 w 718"/>
                  <a:gd name="T15" fmla="*/ 180 h 894"/>
                  <a:gd name="T16" fmla="*/ 0 w 718"/>
                  <a:gd name="T17" fmla="*/ 242 h 894"/>
                  <a:gd name="T18" fmla="*/ 22 w 718"/>
                  <a:gd name="T19" fmla="*/ 409 h 894"/>
                  <a:gd name="T20" fmla="*/ 7 w 718"/>
                  <a:gd name="T21" fmla="*/ 689 h 894"/>
                  <a:gd name="T22" fmla="*/ 88 w 718"/>
                  <a:gd name="T23" fmla="*/ 768 h 894"/>
                  <a:gd name="T24" fmla="*/ 150 w 718"/>
                  <a:gd name="T25" fmla="*/ 890 h 894"/>
                  <a:gd name="T26" fmla="*/ 207 w 718"/>
                  <a:gd name="T27" fmla="*/ 879 h 894"/>
                  <a:gd name="T28" fmla="*/ 212 w 718"/>
                  <a:gd name="T29" fmla="*/ 852 h 894"/>
                  <a:gd name="T30" fmla="*/ 210 w 718"/>
                  <a:gd name="T31" fmla="*/ 845 h 894"/>
                  <a:gd name="T32" fmla="*/ 229 w 718"/>
                  <a:gd name="T33" fmla="*/ 830 h 894"/>
                  <a:gd name="T34" fmla="*/ 246 w 718"/>
                  <a:gd name="T35" fmla="*/ 826 h 894"/>
                  <a:gd name="T36" fmla="*/ 270 w 718"/>
                  <a:gd name="T37" fmla="*/ 796 h 894"/>
                  <a:gd name="T38" fmla="*/ 284 w 718"/>
                  <a:gd name="T39" fmla="*/ 770 h 894"/>
                  <a:gd name="T40" fmla="*/ 291 w 718"/>
                  <a:gd name="T41" fmla="*/ 755 h 894"/>
                  <a:gd name="T42" fmla="*/ 299 w 718"/>
                  <a:gd name="T43" fmla="*/ 721 h 894"/>
                  <a:gd name="T44" fmla="*/ 314 w 718"/>
                  <a:gd name="T45" fmla="*/ 678 h 894"/>
                  <a:gd name="T46" fmla="*/ 334 w 718"/>
                  <a:gd name="T47" fmla="*/ 640 h 894"/>
                  <a:gd name="T48" fmla="*/ 336 w 718"/>
                  <a:gd name="T49" fmla="*/ 619 h 894"/>
                  <a:gd name="T50" fmla="*/ 346 w 718"/>
                  <a:gd name="T51" fmla="*/ 599 h 894"/>
                  <a:gd name="T52" fmla="*/ 366 w 718"/>
                  <a:gd name="T53" fmla="*/ 580 h 894"/>
                  <a:gd name="T54" fmla="*/ 380 w 718"/>
                  <a:gd name="T55" fmla="*/ 550 h 894"/>
                  <a:gd name="T56" fmla="*/ 344 w 718"/>
                  <a:gd name="T57" fmla="*/ 546 h 894"/>
                  <a:gd name="T58" fmla="*/ 318 w 718"/>
                  <a:gd name="T59" fmla="*/ 531 h 894"/>
                  <a:gd name="T60" fmla="*/ 312 w 718"/>
                  <a:gd name="T61" fmla="*/ 559 h 894"/>
                  <a:gd name="T62" fmla="*/ 310 w 718"/>
                  <a:gd name="T63" fmla="*/ 531 h 894"/>
                  <a:gd name="T64" fmla="*/ 316 w 718"/>
                  <a:gd name="T65" fmla="*/ 479 h 894"/>
                  <a:gd name="T66" fmla="*/ 312 w 718"/>
                  <a:gd name="T67" fmla="*/ 454 h 894"/>
                  <a:gd name="T68" fmla="*/ 301 w 718"/>
                  <a:gd name="T69" fmla="*/ 439 h 894"/>
                  <a:gd name="T70" fmla="*/ 310 w 718"/>
                  <a:gd name="T71" fmla="*/ 411 h 894"/>
                  <a:gd name="T72" fmla="*/ 321 w 718"/>
                  <a:gd name="T73" fmla="*/ 394 h 894"/>
                  <a:gd name="T74" fmla="*/ 338 w 718"/>
                  <a:gd name="T75" fmla="*/ 375 h 894"/>
                  <a:gd name="T76" fmla="*/ 361 w 718"/>
                  <a:gd name="T77" fmla="*/ 328 h 894"/>
                  <a:gd name="T78" fmla="*/ 419 w 718"/>
                  <a:gd name="T79" fmla="*/ 298 h 894"/>
                  <a:gd name="T80" fmla="*/ 468 w 718"/>
                  <a:gd name="T81" fmla="*/ 280 h 894"/>
                  <a:gd name="T82" fmla="*/ 496 w 718"/>
                  <a:gd name="T83" fmla="*/ 261 h 894"/>
                  <a:gd name="T84" fmla="*/ 515 w 718"/>
                  <a:gd name="T85" fmla="*/ 268 h 894"/>
                  <a:gd name="T86" fmla="*/ 613 w 718"/>
                  <a:gd name="T87" fmla="*/ 274 h 894"/>
                  <a:gd name="T88" fmla="*/ 643 w 718"/>
                  <a:gd name="T89" fmla="*/ 283 h 894"/>
                  <a:gd name="T90" fmla="*/ 667 w 718"/>
                  <a:gd name="T91" fmla="*/ 282 h 894"/>
                  <a:gd name="T92" fmla="*/ 660 w 718"/>
                  <a:gd name="T93" fmla="*/ 302 h 894"/>
                  <a:gd name="T94" fmla="*/ 652 w 718"/>
                  <a:gd name="T95" fmla="*/ 323 h 894"/>
                  <a:gd name="T96" fmla="*/ 660 w 718"/>
                  <a:gd name="T97" fmla="*/ 359 h 894"/>
                  <a:gd name="T98" fmla="*/ 671 w 718"/>
                  <a:gd name="T99" fmla="*/ 374 h 894"/>
                  <a:gd name="T100" fmla="*/ 686 w 718"/>
                  <a:gd name="T101" fmla="*/ 351 h 894"/>
                  <a:gd name="T102" fmla="*/ 695 w 718"/>
                  <a:gd name="T103" fmla="*/ 325 h 894"/>
                  <a:gd name="T104" fmla="*/ 718 w 718"/>
                  <a:gd name="T105" fmla="*/ 300 h 894"/>
                  <a:gd name="T106" fmla="*/ 682 w 718"/>
                  <a:gd name="T107" fmla="*/ 280 h 894"/>
                  <a:gd name="T108" fmla="*/ 686 w 718"/>
                  <a:gd name="T109" fmla="*/ 263 h 894"/>
                  <a:gd name="T110" fmla="*/ 688 w 718"/>
                  <a:gd name="T111" fmla="*/ 2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8" h="894">
                    <a:moveTo>
                      <a:pt x="673" y="191"/>
                    </a:moveTo>
                    <a:lnTo>
                      <a:pt x="663" y="180"/>
                    </a:lnTo>
                    <a:lnTo>
                      <a:pt x="656" y="176"/>
                    </a:lnTo>
                    <a:lnTo>
                      <a:pt x="615" y="169"/>
                    </a:lnTo>
                    <a:lnTo>
                      <a:pt x="607" y="158"/>
                    </a:lnTo>
                    <a:lnTo>
                      <a:pt x="605" y="139"/>
                    </a:lnTo>
                    <a:lnTo>
                      <a:pt x="600" y="131"/>
                    </a:lnTo>
                    <a:lnTo>
                      <a:pt x="573" y="109"/>
                    </a:lnTo>
                    <a:lnTo>
                      <a:pt x="568" y="107"/>
                    </a:lnTo>
                    <a:lnTo>
                      <a:pt x="549" y="103"/>
                    </a:lnTo>
                    <a:lnTo>
                      <a:pt x="534" y="81"/>
                    </a:lnTo>
                    <a:lnTo>
                      <a:pt x="519" y="58"/>
                    </a:lnTo>
                    <a:lnTo>
                      <a:pt x="515" y="45"/>
                    </a:lnTo>
                    <a:lnTo>
                      <a:pt x="515" y="34"/>
                    </a:lnTo>
                    <a:lnTo>
                      <a:pt x="507" y="26"/>
                    </a:lnTo>
                    <a:lnTo>
                      <a:pt x="475" y="15"/>
                    </a:lnTo>
                    <a:lnTo>
                      <a:pt x="464" y="15"/>
                    </a:lnTo>
                    <a:lnTo>
                      <a:pt x="460" y="26"/>
                    </a:lnTo>
                    <a:lnTo>
                      <a:pt x="459" y="45"/>
                    </a:lnTo>
                    <a:lnTo>
                      <a:pt x="455" y="54"/>
                    </a:lnTo>
                    <a:lnTo>
                      <a:pt x="447" y="54"/>
                    </a:lnTo>
                    <a:lnTo>
                      <a:pt x="438" y="41"/>
                    </a:lnTo>
                    <a:lnTo>
                      <a:pt x="421" y="15"/>
                    </a:lnTo>
                    <a:lnTo>
                      <a:pt x="408" y="0"/>
                    </a:lnTo>
                    <a:lnTo>
                      <a:pt x="372" y="30"/>
                    </a:lnTo>
                    <a:lnTo>
                      <a:pt x="338" y="54"/>
                    </a:lnTo>
                    <a:lnTo>
                      <a:pt x="327" y="54"/>
                    </a:lnTo>
                    <a:lnTo>
                      <a:pt x="314" y="41"/>
                    </a:lnTo>
                    <a:lnTo>
                      <a:pt x="301" y="39"/>
                    </a:lnTo>
                    <a:lnTo>
                      <a:pt x="287" y="45"/>
                    </a:lnTo>
                    <a:lnTo>
                      <a:pt x="270" y="60"/>
                    </a:lnTo>
                    <a:lnTo>
                      <a:pt x="257" y="71"/>
                    </a:lnTo>
                    <a:lnTo>
                      <a:pt x="244" y="88"/>
                    </a:lnTo>
                    <a:lnTo>
                      <a:pt x="240" y="111"/>
                    </a:lnTo>
                    <a:lnTo>
                      <a:pt x="235" y="141"/>
                    </a:lnTo>
                    <a:lnTo>
                      <a:pt x="229" y="150"/>
                    </a:lnTo>
                    <a:lnTo>
                      <a:pt x="223" y="150"/>
                    </a:lnTo>
                    <a:lnTo>
                      <a:pt x="216" y="135"/>
                    </a:lnTo>
                    <a:lnTo>
                      <a:pt x="205" y="124"/>
                    </a:lnTo>
                    <a:lnTo>
                      <a:pt x="188" y="129"/>
                    </a:lnTo>
                    <a:lnTo>
                      <a:pt x="143" y="152"/>
                    </a:lnTo>
                    <a:lnTo>
                      <a:pt x="143" y="173"/>
                    </a:lnTo>
                    <a:lnTo>
                      <a:pt x="124" y="193"/>
                    </a:lnTo>
                    <a:lnTo>
                      <a:pt x="99" y="221"/>
                    </a:lnTo>
                    <a:lnTo>
                      <a:pt x="92" y="221"/>
                    </a:lnTo>
                    <a:lnTo>
                      <a:pt x="77" y="188"/>
                    </a:lnTo>
                    <a:lnTo>
                      <a:pt x="66" y="165"/>
                    </a:lnTo>
                    <a:lnTo>
                      <a:pt x="56" y="180"/>
                    </a:lnTo>
                    <a:lnTo>
                      <a:pt x="49" y="201"/>
                    </a:lnTo>
                    <a:lnTo>
                      <a:pt x="47" y="208"/>
                    </a:lnTo>
                    <a:lnTo>
                      <a:pt x="47" y="214"/>
                    </a:lnTo>
                    <a:lnTo>
                      <a:pt x="43" y="223"/>
                    </a:lnTo>
                    <a:lnTo>
                      <a:pt x="20" y="233"/>
                    </a:lnTo>
                    <a:lnTo>
                      <a:pt x="0" y="242"/>
                    </a:lnTo>
                    <a:lnTo>
                      <a:pt x="2" y="267"/>
                    </a:lnTo>
                    <a:lnTo>
                      <a:pt x="5" y="327"/>
                    </a:lnTo>
                    <a:lnTo>
                      <a:pt x="5" y="338"/>
                    </a:lnTo>
                    <a:lnTo>
                      <a:pt x="5" y="377"/>
                    </a:lnTo>
                    <a:lnTo>
                      <a:pt x="11" y="389"/>
                    </a:lnTo>
                    <a:lnTo>
                      <a:pt x="22" y="409"/>
                    </a:lnTo>
                    <a:lnTo>
                      <a:pt x="22" y="428"/>
                    </a:lnTo>
                    <a:lnTo>
                      <a:pt x="24" y="520"/>
                    </a:lnTo>
                    <a:lnTo>
                      <a:pt x="22" y="546"/>
                    </a:lnTo>
                    <a:lnTo>
                      <a:pt x="20" y="586"/>
                    </a:lnTo>
                    <a:lnTo>
                      <a:pt x="13" y="623"/>
                    </a:lnTo>
                    <a:lnTo>
                      <a:pt x="7" y="689"/>
                    </a:lnTo>
                    <a:lnTo>
                      <a:pt x="22" y="693"/>
                    </a:lnTo>
                    <a:lnTo>
                      <a:pt x="45" y="706"/>
                    </a:lnTo>
                    <a:lnTo>
                      <a:pt x="58" y="715"/>
                    </a:lnTo>
                    <a:lnTo>
                      <a:pt x="69" y="730"/>
                    </a:lnTo>
                    <a:lnTo>
                      <a:pt x="79" y="745"/>
                    </a:lnTo>
                    <a:lnTo>
                      <a:pt x="88" y="768"/>
                    </a:lnTo>
                    <a:lnTo>
                      <a:pt x="99" y="803"/>
                    </a:lnTo>
                    <a:lnTo>
                      <a:pt x="105" y="847"/>
                    </a:lnTo>
                    <a:lnTo>
                      <a:pt x="113" y="879"/>
                    </a:lnTo>
                    <a:lnTo>
                      <a:pt x="116" y="884"/>
                    </a:lnTo>
                    <a:lnTo>
                      <a:pt x="124" y="888"/>
                    </a:lnTo>
                    <a:lnTo>
                      <a:pt x="150" y="890"/>
                    </a:lnTo>
                    <a:lnTo>
                      <a:pt x="171" y="890"/>
                    </a:lnTo>
                    <a:lnTo>
                      <a:pt x="195" y="894"/>
                    </a:lnTo>
                    <a:lnTo>
                      <a:pt x="197" y="894"/>
                    </a:lnTo>
                    <a:lnTo>
                      <a:pt x="201" y="886"/>
                    </a:lnTo>
                    <a:lnTo>
                      <a:pt x="203" y="882"/>
                    </a:lnTo>
                    <a:lnTo>
                      <a:pt x="207" y="879"/>
                    </a:lnTo>
                    <a:lnTo>
                      <a:pt x="210" y="867"/>
                    </a:lnTo>
                    <a:lnTo>
                      <a:pt x="212" y="865"/>
                    </a:lnTo>
                    <a:lnTo>
                      <a:pt x="216" y="856"/>
                    </a:lnTo>
                    <a:lnTo>
                      <a:pt x="218" y="852"/>
                    </a:lnTo>
                    <a:lnTo>
                      <a:pt x="214" y="850"/>
                    </a:lnTo>
                    <a:lnTo>
                      <a:pt x="212" y="852"/>
                    </a:lnTo>
                    <a:lnTo>
                      <a:pt x="210" y="856"/>
                    </a:lnTo>
                    <a:lnTo>
                      <a:pt x="207" y="860"/>
                    </a:lnTo>
                    <a:lnTo>
                      <a:pt x="205" y="858"/>
                    </a:lnTo>
                    <a:lnTo>
                      <a:pt x="205" y="854"/>
                    </a:lnTo>
                    <a:lnTo>
                      <a:pt x="207" y="850"/>
                    </a:lnTo>
                    <a:lnTo>
                      <a:pt x="210" y="845"/>
                    </a:lnTo>
                    <a:lnTo>
                      <a:pt x="212" y="839"/>
                    </a:lnTo>
                    <a:lnTo>
                      <a:pt x="214" y="837"/>
                    </a:lnTo>
                    <a:lnTo>
                      <a:pt x="218" y="832"/>
                    </a:lnTo>
                    <a:lnTo>
                      <a:pt x="222" y="830"/>
                    </a:lnTo>
                    <a:lnTo>
                      <a:pt x="223" y="830"/>
                    </a:lnTo>
                    <a:lnTo>
                      <a:pt x="229" y="830"/>
                    </a:lnTo>
                    <a:lnTo>
                      <a:pt x="229" y="832"/>
                    </a:lnTo>
                    <a:lnTo>
                      <a:pt x="231" y="835"/>
                    </a:lnTo>
                    <a:lnTo>
                      <a:pt x="235" y="835"/>
                    </a:lnTo>
                    <a:lnTo>
                      <a:pt x="237" y="834"/>
                    </a:lnTo>
                    <a:lnTo>
                      <a:pt x="244" y="828"/>
                    </a:lnTo>
                    <a:lnTo>
                      <a:pt x="246" y="826"/>
                    </a:lnTo>
                    <a:lnTo>
                      <a:pt x="254" y="820"/>
                    </a:lnTo>
                    <a:lnTo>
                      <a:pt x="259" y="817"/>
                    </a:lnTo>
                    <a:lnTo>
                      <a:pt x="261" y="809"/>
                    </a:lnTo>
                    <a:lnTo>
                      <a:pt x="267" y="802"/>
                    </a:lnTo>
                    <a:lnTo>
                      <a:pt x="269" y="800"/>
                    </a:lnTo>
                    <a:lnTo>
                      <a:pt x="270" y="796"/>
                    </a:lnTo>
                    <a:lnTo>
                      <a:pt x="272" y="788"/>
                    </a:lnTo>
                    <a:lnTo>
                      <a:pt x="272" y="785"/>
                    </a:lnTo>
                    <a:lnTo>
                      <a:pt x="274" y="783"/>
                    </a:lnTo>
                    <a:lnTo>
                      <a:pt x="282" y="777"/>
                    </a:lnTo>
                    <a:lnTo>
                      <a:pt x="284" y="775"/>
                    </a:lnTo>
                    <a:lnTo>
                      <a:pt x="284" y="770"/>
                    </a:lnTo>
                    <a:lnTo>
                      <a:pt x="284" y="766"/>
                    </a:lnTo>
                    <a:lnTo>
                      <a:pt x="282" y="764"/>
                    </a:lnTo>
                    <a:lnTo>
                      <a:pt x="284" y="760"/>
                    </a:lnTo>
                    <a:lnTo>
                      <a:pt x="287" y="760"/>
                    </a:lnTo>
                    <a:lnTo>
                      <a:pt x="289" y="757"/>
                    </a:lnTo>
                    <a:lnTo>
                      <a:pt x="291" y="755"/>
                    </a:lnTo>
                    <a:lnTo>
                      <a:pt x="293" y="751"/>
                    </a:lnTo>
                    <a:lnTo>
                      <a:pt x="291" y="740"/>
                    </a:lnTo>
                    <a:lnTo>
                      <a:pt x="291" y="736"/>
                    </a:lnTo>
                    <a:lnTo>
                      <a:pt x="293" y="728"/>
                    </a:lnTo>
                    <a:lnTo>
                      <a:pt x="293" y="727"/>
                    </a:lnTo>
                    <a:lnTo>
                      <a:pt x="299" y="721"/>
                    </a:lnTo>
                    <a:lnTo>
                      <a:pt x="301" y="719"/>
                    </a:lnTo>
                    <a:lnTo>
                      <a:pt x="301" y="715"/>
                    </a:lnTo>
                    <a:lnTo>
                      <a:pt x="301" y="711"/>
                    </a:lnTo>
                    <a:lnTo>
                      <a:pt x="310" y="687"/>
                    </a:lnTo>
                    <a:lnTo>
                      <a:pt x="312" y="683"/>
                    </a:lnTo>
                    <a:lnTo>
                      <a:pt x="314" y="678"/>
                    </a:lnTo>
                    <a:lnTo>
                      <a:pt x="316" y="666"/>
                    </a:lnTo>
                    <a:lnTo>
                      <a:pt x="319" y="657"/>
                    </a:lnTo>
                    <a:lnTo>
                      <a:pt x="327" y="646"/>
                    </a:lnTo>
                    <a:lnTo>
                      <a:pt x="329" y="644"/>
                    </a:lnTo>
                    <a:lnTo>
                      <a:pt x="331" y="642"/>
                    </a:lnTo>
                    <a:lnTo>
                      <a:pt x="334" y="640"/>
                    </a:lnTo>
                    <a:lnTo>
                      <a:pt x="338" y="638"/>
                    </a:lnTo>
                    <a:lnTo>
                      <a:pt x="336" y="635"/>
                    </a:lnTo>
                    <a:lnTo>
                      <a:pt x="336" y="631"/>
                    </a:lnTo>
                    <a:lnTo>
                      <a:pt x="336" y="627"/>
                    </a:lnTo>
                    <a:lnTo>
                      <a:pt x="336" y="623"/>
                    </a:lnTo>
                    <a:lnTo>
                      <a:pt x="336" y="619"/>
                    </a:lnTo>
                    <a:lnTo>
                      <a:pt x="340" y="614"/>
                    </a:lnTo>
                    <a:lnTo>
                      <a:pt x="340" y="610"/>
                    </a:lnTo>
                    <a:lnTo>
                      <a:pt x="342" y="606"/>
                    </a:lnTo>
                    <a:lnTo>
                      <a:pt x="342" y="603"/>
                    </a:lnTo>
                    <a:lnTo>
                      <a:pt x="344" y="601"/>
                    </a:lnTo>
                    <a:lnTo>
                      <a:pt x="346" y="599"/>
                    </a:lnTo>
                    <a:lnTo>
                      <a:pt x="348" y="595"/>
                    </a:lnTo>
                    <a:lnTo>
                      <a:pt x="353" y="593"/>
                    </a:lnTo>
                    <a:lnTo>
                      <a:pt x="361" y="589"/>
                    </a:lnTo>
                    <a:lnTo>
                      <a:pt x="363" y="588"/>
                    </a:lnTo>
                    <a:lnTo>
                      <a:pt x="366" y="582"/>
                    </a:lnTo>
                    <a:lnTo>
                      <a:pt x="366" y="580"/>
                    </a:lnTo>
                    <a:lnTo>
                      <a:pt x="372" y="571"/>
                    </a:lnTo>
                    <a:lnTo>
                      <a:pt x="374" y="567"/>
                    </a:lnTo>
                    <a:lnTo>
                      <a:pt x="380" y="559"/>
                    </a:lnTo>
                    <a:lnTo>
                      <a:pt x="380" y="556"/>
                    </a:lnTo>
                    <a:lnTo>
                      <a:pt x="381" y="552"/>
                    </a:lnTo>
                    <a:lnTo>
                      <a:pt x="380" y="550"/>
                    </a:lnTo>
                    <a:lnTo>
                      <a:pt x="376" y="548"/>
                    </a:lnTo>
                    <a:lnTo>
                      <a:pt x="366" y="550"/>
                    </a:lnTo>
                    <a:lnTo>
                      <a:pt x="361" y="552"/>
                    </a:lnTo>
                    <a:lnTo>
                      <a:pt x="355" y="552"/>
                    </a:lnTo>
                    <a:lnTo>
                      <a:pt x="353" y="552"/>
                    </a:lnTo>
                    <a:lnTo>
                      <a:pt x="344" y="546"/>
                    </a:lnTo>
                    <a:lnTo>
                      <a:pt x="340" y="546"/>
                    </a:lnTo>
                    <a:lnTo>
                      <a:pt x="336" y="543"/>
                    </a:lnTo>
                    <a:lnTo>
                      <a:pt x="331" y="537"/>
                    </a:lnTo>
                    <a:lnTo>
                      <a:pt x="323" y="529"/>
                    </a:lnTo>
                    <a:lnTo>
                      <a:pt x="321" y="531"/>
                    </a:lnTo>
                    <a:lnTo>
                      <a:pt x="318" y="531"/>
                    </a:lnTo>
                    <a:lnTo>
                      <a:pt x="318" y="535"/>
                    </a:lnTo>
                    <a:lnTo>
                      <a:pt x="316" y="539"/>
                    </a:lnTo>
                    <a:lnTo>
                      <a:pt x="316" y="546"/>
                    </a:lnTo>
                    <a:lnTo>
                      <a:pt x="316" y="550"/>
                    </a:lnTo>
                    <a:lnTo>
                      <a:pt x="316" y="558"/>
                    </a:lnTo>
                    <a:lnTo>
                      <a:pt x="312" y="559"/>
                    </a:lnTo>
                    <a:lnTo>
                      <a:pt x="312" y="558"/>
                    </a:lnTo>
                    <a:lnTo>
                      <a:pt x="310" y="554"/>
                    </a:lnTo>
                    <a:lnTo>
                      <a:pt x="310" y="550"/>
                    </a:lnTo>
                    <a:lnTo>
                      <a:pt x="308" y="543"/>
                    </a:lnTo>
                    <a:lnTo>
                      <a:pt x="308" y="539"/>
                    </a:lnTo>
                    <a:lnTo>
                      <a:pt x="310" y="531"/>
                    </a:lnTo>
                    <a:lnTo>
                      <a:pt x="318" y="516"/>
                    </a:lnTo>
                    <a:lnTo>
                      <a:pt x="318" y="512"/>
                    </a:lnTo>
                    <a:lnTo>
                      <a:pt x="318" y="509"/>
                    </a:lnTo>
                    <a:lnTo>
                      <a:pt x="318" y="496"/>
                    </a:lnTo>
                    <a:lnTo>
                      <a:pt x="316" y="482"/>
                    </a:lnTo>
                    <a:lnTo>
                      <a:pt x="316" y="479"/>
                    </a:lnTo>
                    <a:lnTo>
                      <a:pt x="316" y="471"/>
                    </a:lnTo>
                    <a:lnTo>
                      <a:pt x="318" y="467"/>
                    </a:lnTo>
                    <a:lnTo>
                      <a:pt x="316" y="462"/>
                    </a:lnTo>
                    <a:lnTo>
                      <a:pt x="316" y="460"/>
                    </a:lnTo>
                    <a:lnTo>
                      <a:pt x="314" y="458"/>
                    </a:lnTo>
                    <a:lnTo>
                      <a:pt x="312" y="454"/>
                    </a:lnTo>
                    <a:lnTo>
                      <a:pt x="308" y="452"/>
                    </a:lnTo>
                    <a:lnTo>
                      <a:pt x="304" y="452"/>
                    </a:lnTo>
                    <a:lnTo>
                      <a:pt x="302" y="451"/>
                    </a:lnTo>
                    <a:lnTo>
                      <a:pt x="301" y="447"/>
                    </a:lnTo>
                    <a:lnTo>
                      <a:pt x="301" y="443"/>
                    </a:lnTo>
                    <a:lnTo>
                      <a:pt x="301" y="439"/>
                    </a:lnTo>
                    <a:lnTo>
                      <a:pt x="301" y="428"/>
                    </a:lnTo>
                    <a:lnTo>
                      <a:pt x="302" y="424"/>
                    </a:lnTo>
                    <a:lnTo>
                      <a:pt x="302" y="420"/>
                    </a:lnTo>
                    <a:lnTo>
                      <a:pt x="304" y="417"/>
                    </a:lnTo>
                    <a:lnTo>
                      <a:pt x="308" y="413"/>
                    </a:lnTo>
                    <a:lnTo>
                      <a:pt x="310" y="411"/>
                    </a:lnTo>
                    <a:lnTo>
                      <a:pt x="310" y="407"/>
                    </a:lnTo>
                    <a:lnTo>
                      <a:pt x="312" y="402"/>
                    </a:lnTo>
                    <a:lnTo>
                      <a:pt x="314" y="400"/>
                    </a:lnTo>
                    <a:lnTo>
                      <a:pt x="316" y="396"/>
                    </a:lnTo>
                    <a:lnTo>
                      <a:pt x="318" y="396"/>
                    </a:lnTo>
                    <a:lnTo>
                      <a:pt x="321" y="394"/>
                    </a:lnTo>
                    <a:lnTo>
                      <a:pt x="323" y="392"/>
                    </a:lnTo>
                    <a:lnTo>
                      <a:pt x="327" y="387"/>
                    </a:lnTo>
                    <a:lnTo>
                      <a:pt x="331" y="381"/>
                    </a:lnTo>
                    <a:lnTo>
                      <a:pt x="333" y="379"/>
                    </a:lnTo>
                    <a:lnTo>
                      <a:pt x="336" y="377"/>
                    </a:lnTo>
                    <a:lnTo>
                      <a:pt x="338" y="375"/>
                    </a:lnTo>
                    <a:lnTo>
                      <a:pt x="349" y="364"/>
                    </a:lnTo>
                    <a:lnTo>
                      <a:pt x="351" y="360"/>
                    </a:lnTo>
                    <a:lnTo>
                      <a:pt x="357" y="345"/>
                    </a:lnTo>
                    <a:lnTo>
                      <a:pt x="357" y="336"/>
                    </a:lnTo>
                    <a:lnTo>
                      <a:pt x="359" y="334"/>
                    </a:lnTo>
                    <a:lnTo>
                      <a:pt x="361" y="328"/>
                    </a:lnTo>
                    <a:lnTo>
                      <a:pt x="365" y="327"/>
                    </a:lnTo>
                    <a:lnTo>
                      <a:pt x="368" y="325"/>
                    </a:lnTo>
                    <a:lnTo>
                      <a:pt x="380" y="319"/>
                    </a:lnTo>
                    <a:lnTo>
                      <a:pt x="395" y="310"/>
                    </a:lnTo>
                    <a:lnTo>
                      <a:pt x="398" y="310"/>
                    </a:lnTo>
                    <a:lnTo>
                      <a:pt x="419" y="298"/>
                    </a:lnTo>
                    <a:lnTo>
                      <a:pt x="423" y="298"/>
                    </a:lnTo>
                    <a:lnTo>
                      <a:pt x="425" y="297"/>
                    </a:lnTo>
                    <a:lnTo>
                      <a:pt x="436" y="293"/>
                    </a:lnTo>
                    <a:lnTo>
                      <a:pt x="445" y="289"/>
                    </a:lnTo>
                    <a:lnTo>
                      <a:pt x="464" y="280"/>
                    </a:lnTo>
                    <a:lnTo>
                      <a:pt x="468" y="280"/>
                    </a:lnTo>
                    <a:lnTo>
                      <a:pt x="479" y="274"/>
                    </a:lnTo>
                    <a:lnTo>
                      <a:pt x="483" y="272"/>
                    </a:lnTo>
                    <a:lnTo>
                      <a:pt x="489" y="268"/>
                    </a:lnTo>
                    <a:lnTo>
                      <a:pt x="490" y="267"/>
                    </a:lnTo>
                    <a:lnTo>
                      <a:pt x="492" y="265"/>
                    </a:lnTo>
                    <a:lnTo>
                      <a:pt x="496" y="261"/>
                    </a:lnTo>
                    <a:lnTo>
                      <a:pt x="502" y="261"/>
                    </a:lnTo>
                    <a:lnTo>
                      <a:pt x="504" y="263"/>
                    </a:lnTo>
                    <a:lnTo>
                      <a:pt x="504" y="267"/>
                    </a:lnTo>
                    <a:lnTo>
                      <a:pt x="506" y="268"/>
                    </a:lnTo>
                    <a:lnTo>
                      <a:pt x="511" y="268"/>
                    </a:lnTo>
                    <a:lnTo>
                      <a:pt x="515" y="268"/>
                    </a:lnTo>
                    <a:lnTo>
                      <a:pt x="541" y="268"/>
                    </a:lnTo>
                    <a:lnTo>
                      <a:pt x="553" y="268"/>
                    </a:lnTo>
                    <a:lnTo>
                      <a:pt x="579" y="268"/>
                    </a:lnTo>
                    <a:lnTo>
                      <a:pt x="586" y="270"/>
                    </a:lnTo>
                    <a:lnTo>
                      <a:pt x="600" y="270"/>
                    </a:lnTo>
                    <a:lnTo>
                      <a:pt x="613" y="274"/>
                    </a:lnTo>
                    <a:lnTo>
                      <a:pt x="622" y="276"/>
                    </a:lnTo>
                    <a:lnTo>
                      <a:pt x="630" y="276"/>
                    </a:lnTo>
                    <a:lnTo>
                      <a:pt x="633" y="276"/>
                    </a:lnTo>
                    <a:lnTo>
                      <a:pt x="639" y="280"/>
                    </a:lnTo>
                    <a:lnTo>
                      <a:pt x="641" y="282"/>
                    </a:lnTo>
                    <a:lnTo>
                      <a:pt x="643" y="283"/>
                    </a:lnTo>
                    <a:lnTo>
                      <a:pt x="648" y="289"/>
                    </a:lnTo>
                    <a:lnTo>
                      <a:pt x="650" y="287"/>
                    </a:lnTo>
                    <a:lnTo>
                      <a:pt x="654" y="282"/>
                    </a:lnTo>
                    <a:lnTo>
                      <a:pt x="660" y="280"/>
                    </a:lnTo>
                    <a:lnTo>
                      <a:pt x="663" y="280"/>
                    </a:lnTo>
                    <a:lnTo>
                      <a:pt x="667" y="282"/>
                    </a:lnTo>
                    <a:lnTo>
                      <a:pt x="669" y="285"/>
                    </a:lnTo>
                    <a:lnTo>
                      <a:pt x="669" y="289"/>
                    </a:lnTo>
                    <a:lnTo>
                      <a:pt x="667" y="293"/>
                    </a:lnTo>
                    <a:lnTo>
                      <a:pt x="663" y="297"/>
                    </a:lnTo>
                    <a:lnTo>
                      <a:pt x="662" y="300"/>
                    </a:lnTo>
                    <a:lnTo>
                      <a:pt x="660" y="302"/>
                    </a:lnTo>
                    <a:lnTo>
                      <a:pt x="660" y="306"/>
                    </a:lnTo>
                    <a:lnTo>
                      <a:pt x="660" y="310"/>
                    </a:lnTo>
                    <a:lnTo>
                      <a:pt x="658" y="313"/>
                    </a:lnTo>
                    <a:lnTo>
                      <a:pt x="656" y="317"/>
                    </a:lnTo>
                    <a:lnTo>
                      <a:pt x="654" y="319"/>
                    </a:lnTo>
                    <a:lnTo>
                      <a:pt x="652" y="323"/>
                    </a:lnTo>
                    <a:lnTo>
                      <a:pt x="652" y="325"/>
                    </a:lnTo>
                    <a:lnTo>
                      <a:pt x="652" y="330"/>
                    </a:lnTo>
                    <a:lnTo>
                      <a:pt x="654" y="332"/>
                    </a:lnTo>
                    <a:lnTo>
                      <a:pt x="656" y="338"/>
                    </a:lnTo>
                    <a:lnTo>
                      <a:pt x="656" y="351"/>
                    </a:lnTo>
                    <a:lnTo>
                      <a:pt x="660" y="359"/>
                    </a:lnTo>
                    <a:lnTo>
                      <a:pt x="660" y="360"/>
                    </a:lnTo>
                    <a:lnTo>
                      <a:pt x="662" y="364"/>
                    </a:lnTo>
                    <a:lnTo>
                      <a:pt x="665" y="375"/>
                    </a:lnTo>
                    <a:lnTo>
                      <a:pt x="667" y="377"/>
                    </a:lnTo>
                    <a:lnTo>
                      <a:pt x="669" y="375"/>
                    </a:lnTo>
                    <a:lnTo>
                      <a:pt x="671" y="374"/>
                    </a:lnTo>
                    <a:lnTo>
                      <a:pt x="673" y="372"/>
                    </a:lnTo>
                    <a:lnTo>
                      <a:pt x="679" y="366"/>
                    </a:lnTo>
                    <a:lnTo>
                      <a:pt x="680" y="364"/>
                    </a:lnTo>
                    <a:lnTo>
                      <a:pt x="684" y="362"/>
                    </a:lnTo>
                    <a:lnTo>
                      <a:pt x="684" y="359"/>
                    </a:lnTo>
                    <a:lnTo>
                      <a:pt x="686" y="351"/>
                    </a:lnTo>
                    <a:lnTo>
                      <a:pt x="688" y="347"/>
                    </a:lnTo>
                    <a:lnTo>
                      <a:pt x="688" y="343"/>
                    </a:lnTo>
                    <a:lnTo>
                      <a:pt x="690" y="342"/>
                    </a:lnTo>
                    <a:lnTo>
                      <a:pt x="690" y="338"/>
                    </a:lnTo>
                    <a:lnTo>
                      <a:pt x="694" y="332"/>
                    </a:lnTo>
                    <a:lnTo>
                      <a:pt x="695" y="325"/>
                    </a:lnTo>
                    <a:lnTo>
                      <a:pt x="697" y="319"/>
                    </a:lnTo>
                    <a:lnTo>
                      <a:pt x="707" y="310"/>
                    </a:lnTo>
                    <a:lnTo>
                      <a:pt x="709" y="308"/>
                    </a:lnTo>
                    <a:lnTo>
                      <a:pt x="712" y="306"/>
                    </a:lnTo>
                    <a:lnTo>
                      <a:pt x="714" y="304"/>
                    </a:lnTo>
                    <a:lnTo>
                      <a:pt x="718" y="300"/>
                    </a:lnTo>
                    <a:lnTo>
                      <a:pt x="718" y="297"/>
                    </a:lnTo>
                    <a:lnTo>
                      <a:pt x="716" y="295"/>
                    </a:lnTo>
                    <a:lnTo>
                      <a:pt x="707" y="285"/>
                    </a:lnTo>
                    <a:lnTo>
                      <a:pt x="697" y="283"/>
                    </a:lnTo>
                    <a:lnTo>
                      <a:pt x="690" y="282"/>
                    </a:lnTo>
                    <a:lnTo>
                      <a:pt x="682" y="280"/>
                    </a:lnTo>
                    <a:lnTo>
                      <a:pt x="675" y="280"/>
                    </a:lnTo>
                    <a:lnTo>
                      <a:pt x="677" y="270"/>
                    </a:lnTo>
                    <a:lnTo>
                      <a:pt x="677" y="267"/>
                    </a:lnTo>
                    <a:lnTo>
                      <a:pt x="680" y="265"/>
                    </a:lnTo>
                    <a:lnTo>
                      <a:pt x="684" y="265"/>
                    </a:lnTo>
                    <a:lnTo>
                      <a:pt x="686" y="263"/>
                    </a:lnTo>
                    <a:lnTo>
                      <a:pt x="684" y="255"/>
                    </a:lnTo>
                    <a:lnTo>
                      <a:pt x="684" y="246"/>
                    </a:lnTo>
                    <a:lnTo>
                      <a:pt x="684" y="238"/>
                    </a:lnTo>
                    <a:lnTo>
                      <a:pt x="686" y="225"/>
                    </a:lnTo>
                    <a:lnTo>
                      <a:pt x="688" y="223"/>
                    </a:lnTo>
                    <a:lnTo>
                      <a:pt x="688" y="220"/>
                    </a:lnTo>
                    <a:lnTo>
                      <a:pt x="692" y="210"/>
                    </a:lnTo>
                    <a:lnTo>
                      <a:pt x="680" y="203"/>
                    </a:lnTo>
                    <a:lnTo>
                      <a:pt x="673" y="19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4" name="Rectangle 135">
                <a:extLst>
                  <a:ext uri="{FF2B5EF4-FFF2-40B4-BE49-F238E27FC236}">
                    <a16:creationId xmlns:a16="http://schemas.microsoft.com/office/drawing/2014/main" id="{52AAA19D-CFFF-4532-9BB2-6129A681718F}"/>
                  </a:ext>
                </a:extLst>
              </p:cNvPr>
              <p:cNvSpPr>
                <a:spLocks noChangeArrowheads="1"/>
              </p:cNvSpPr>
              <p:nvPr/>
            </p:nvSpPr>
            <p:spPr bwMode="auto">
              <a:xfrm>
                <a:off x="9525809" y="2671113"/>
                <a:ext cx="862" cy="862"/>
              </a:xfrm>
              <a:prstGeom prst="rect">
                <a:avLst/>
              </a:pr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5" name="Freeform 136">
                <a:extLst>
                  <a:ext uri="{FF2B5EF4-FFF2-40B4-BE49-F238E27FC236}">
                    <a16:creationId xmlns:a16="http://schemas.microsoft.com/office/drawing/2014/main" id="{F6E21DDB-1351-41C0-9227-81EF41864497}"/>
                  </a:ext>
                </a:extLst>
              </p:cNvPr>
              <p:cNvSpPr>
                <a:spLocks/>
              </p:cNvSpPr>
              <p:nvPr/>
            </p:nvSpPr>
            <p:spPr bwMode="auto">
              <a:xfrm>
                <a:off x="9522359" y="2671113"/>
                <a:ext cx="3450" cy="862"/>
              </a:xfrm>
              <a:custGeom>
                <a:avLst/>
                <a:gdLst>
                  <a:gd name="T0" fmla="*/ 4 w 4"/>
                  <a:gd name="T1" fmla="*/ 0 h 1"/>
                  <a:gd name="T2" fmla="*/ 0 w 4"/>
                  <a:gd name="T3" fmla="*/ 1 h 1"/>
                  <a:gd name="T4" fmla="*/ 2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2" y="1"/>
                    </a:lnTo>
                    <a:lnTo>
                      <a:pt x="4" y="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6" name="Rectangle 137">
                <a:extLst>
                  <a:ext uri="{FF2B5EF4-FFF2-40B4-BE49-F238E27FC236}">
                    <a16:creationId xmlns:a16="http://schemas.microsoft.com/office/drawing/2014/main" id="{B3C690FF-4D11-4A92-B4FB-218EDB34D670}"/>
                  </a:ext>
                </a:extLst>
              </p:cNvPr>
              <p:cNvSpPr>
                <a:spLocks noChangeArrowheads="1"/>
              </p:cNvSpPr>
              <p:nvPr/>
            </p:nvSpPr>
            <p:spPr bwMode="auto">
              <a:xfrm>
                <a:off x="9522359" y="2671975"/>
                <a:ext cx="862" cy="862"/>
              </a:xfrm>
              <a:prstGeom prst="rect">
                <a:avLst/>
              </a:pr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7" name="Freeform 138">
                <a:extLst>
                  <a:ext uri="{FF2B5EF4-FFF2-40B4-BE49-F238E27FC236}">
                    <a16:creationId xmlns:a16="http://schemas.microsoft.com/office/drawing/2014/main" id="{06B4643C-9724-42FB-A5A7-F12054A0FFDC}"/>
                  </a:ext>
                </a:extLst>
              </p:cNvPr>
              <p:cNvSpPr>
                <a:spLocks/>
              </p:cNvSpPr>
              <p:nvPr/>
            </p:nvSpPr>
            <p:spPr bwMode="auto">
              <a:xfrm>
                <a:off x="6547093" y="5473900"/>
                <a:ext cx="9486" cy="24147"/>
              </a:xfrm>
              <a:custGeom>
                <a:avLst/>
                <a:gdLst>
                  <a:gd name="T0" fmla="*/ 11 w 11"/>
                  <a:gd name="T1" fmla="*/ 5 h 28"/>
                  <a:gd name="T2" fmla="*/ 11 w 11"/>
                  <a:gd name="T3" fmla="*/ 11 h 28"/>
                  <a:gd name="T4" fmla="*/ 9 w 11"/>
                  <a:gd name="T5" fmla="*/ 16 h 28"/>
                  <a:gd name="T6" fmla="*/ 9 w 11"/>
                  <a:gd name="T7" fmla="*/ 20 h 28"/>
                  <a:gd name="T8" fmla="*/ 7 w 11"/>
                  <a:gd name="T9" fmla="*/ 22 h 28"/>
                  <a:gd name="T10" fmla="*/ 3 w 11"/>
                  <a:gd name="T11" fmla="*/ 28 h 28"/>
                  <a:gd name="T12" fmla="*/ 2 w 11"/>
                  <a:gd name="T13" fmla="*/ 28 h 28"/>
                  <a:gd name="T14" fmla="*/ 0 w 11"/>
                  <a:gd name="T15" fmla="*/ 26 h 28"/>
                  <a:gd name="T16" fmla="*/ 0 w 11"/>
                  <a:gd name="T17" fmla="*/ 22 h 28"/>
                  <a:gd name="T18" fmla="*/ 3 w 11"/>
                  <a:gd name="T19" fmla="*/ 7 h 28"/>
                  <a:gd name="T20" fmla="*/ 3 w 11"/>
                  <a:gd name="T21" fmla="*/ 5 h 28"/>
                  <a:gd name="T22" fmla="*/ 5 w 11"/>
                  <a:gd name="T23" fmla="*/ 1 h 28"/>
                  <a:gd name="T24" fmla="*/ 9 w 11"/>
                  <a:gd name="T25" fmla="*/ 0 h 28"/>
                  <a:gd name="T26" fmla="*/ 11 w 11"/>
                  <a:gd name="T27" fmla="*/ 3 h 28"/>
                  <a:gd name="T28" fmla="*/ 11 w 1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8">
                    <a:moveTo>
                      <a:pt x="11" y="5"/>
                    </a:moveTo>
                    <a:lnTo>
                      <a:pt x="11" y="11"/>
                    </a:lnTo>
                    <a:lnTo>
                      <a:pt x="9" y="16"/>
                    </a:lnTo>
                    <a:lnTo>
                      <a:pt x="9" y="20"/>
                    </a:lnTo>
                    <a:lnTo>
                      <a:pt x="7" y="22"/>
                    </a:lnTo>
                    <a:lnTo>
                      <a:pt x="3" y="28"/>
                    </a:lnTo>
                    <a:lnTo>
                      <a:pt x="2" y="28"/>
                    </a:lnTo>
                    <a:lnTo>
                      <a:pt x="0" y="26"/>
                    </a:lnTo>
                    <a:lnTo>
                      <a:pt x="0" y="22"/>
                    </a:lnTo>
                    <a:lnTo>
                      <a:pt x="3" y="7"/>
                    </a:lnTo>
                    <a:lnTo>
                      <a:pt x="3" y="5"/>
                    </a:lnTo>
                    <a:lnTo>
                      <a:pt x="5" y="1"/>
                    </a:lnTo>
                    <a:lnTo>
                      <a:pt x="9" y="0"/>
                    </a:lnTo>
                    <a:lnTo>
                      <a:pt x="11" y="3"/>
                    </a:lnTo>
                    <a:lnTo>
                      <a:pt x="11" y="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8" name="Freeform 139">
                <a:extLst>
                  <a:ext uri="{FF2B5EF4-FFF2-40B4-BE49-F238E27FC236}">
                    <a16:creationId xmlns:a16="http://schemas.microsoft.com/office/drawing/2014/main" id="{68A98B4A-91D2-4FF9-A535-B1CA5DB2128A}"/>
                  </a:ext>
                </a:extLst>
              </p:cNvPr>
              <p:cNvSpPr>
                <a:spLocks/>
              </p:cNvSpPr>
              <p:nvPr/>
            </p:nvSpPr>
            <p:spPr bwMode="auto">
              <a:xfrm>
                <a:off x="6655755" y="5324705"/>
                <a:ext cx="50019" cy="40533"/>
              </a:xfrm>
              <a:custGeom>
                <a:avLst/>
                <a:gdLst>
                  <a:gd name="T0" fmla="*/ 54 w 58"/>
                  <a:gd name="T1" fmla="*/ 9 h 47"/>
                  <a:gd name="T2" fmla="*/ 52 w 58"/>
                  <a:gd name="T3" fmla="*/ 17 h 47"/>
                  <a:gd name="T4" fmla="*/ 47 w 58"/>
                  <a:gd name="T5" fmla="*/ 20 h 47"/>
                  <a:gd name="T6" fmla="*/ 41 w 58"/>
                  <a:gd name="T7" fmla="*/ 28 h 47"/>
                  <a:gd name="T8" fmla="*/ 33 w 58"/>
                  <a:gd name="T9" fmla="*/ 43 h 47"/>
                  <a:gd name="T10" fmla="*/ 30 w 58"/>
                  <a:gd name="T11" fmla="*/ 45 h 47"/>
                  <a:gd name="T12" fmla="*/ 24 w 58"/>
                  <a:gd name="T13" fmla="*/ 47 h 47"/>
                  <a:gd name="T14" fmla="*/ 17 w 58"/>
                  <a:gd name="T15" fmla="*/ 47 h 47"/>
                  <a:gd name="T16" fmla="*/ 13 w 58"/>
                  <a:gd name="T17" fmla="*/ 47 h 47"/>
                  <a:gd name="T18" fmla="*/ 9 w 58"/>
                  <a:gd name="T19" fmla="*/ 45 h 47"/>
                  <a:gd name="T20" fmla="*/ 7 w 58"/>
                  <a:gd name="T21" fmla="*/ 41 h 47"/>
                  <a:gd name="T22" fmla="*/ 5 w 58"/>
                  <a:gd name="T23" fmla="*/ 39 h 47"/>
                  <a:gd name="T24" fmla="*/ 3 w 58"/>
                  <a:gd name="T25" fmla="*/ 34 h 47"/>
                  <a:gd name="T26" fmla="*/ 2 w 58"/>
                  <a:gd name="T27" fmla="*/ 30 h 47"/>
                  <a:gd name="T28" fmla="*/ 2 w 58"/>
                  <a:gd name="T29" fmla="*/ 26 h 47"/>
                  <a:gd name="T30" fmla="*/ 0 w 58"/>
                  <a:gd name="T31" fmla="*/ 22 h 47"/>
                  <a:gd name="T32" fmla="*/ 0 w 58"/>
                  <a:gd name="T33" fmla="*/ 19 h 47"/>
                  <a:gd name="T34" fmla="*/ 0 w 58"/>
                  <a:gd name="T35" fmla="*/ 15 h 47"/>
                  <a:gd name="T36" fmla="*/ 2 w 58"/>
                  <a:gd name="T37" fmla="*/ 13 h 47"/>
                  <a:gd name="T38" fmla="*/ 3 w 58"/>
                  <a:gd name="T39" fmla="*/ 15 h 47"/>
                  <a:gd name="T40" fmla="*/ 15 w 58"/>
                  <a:gd name="T41" fmla="*/ 30 h 47"/>
                  <a:gd name="T42" fmla="*/ 20 w 58"/>
                  <a:gd name="T43" fmla="*/ 34 h 47"/>
                  <a:gd name="T44" fmla="*/ 24 w 58"/>
                  <a:gd name="T45" fmla="*/ 36 h 47"/>
                  <a:gd name="T46" fmla="*/ 26 w 58"/>
                  <a:gd name="T47" fmla="*/ 34 h 47"/>
                  <a:gd name="T48" fmla="*/ 28 w 58"/>
                  <a:gd name="T49" fmla="*/ 32 h 47"/>
                  <a:gd name="T50" fmla="*/ 30 w 58"/>
                  <a:gd name="T51" fmla="*/ 24 h 47"/>
                  <a:gd name="T52" fmla="*/ 32 w 58"/>
                  <a:gd name="T53" fmla="*/ 22 h 47"/>
                  <a:gd name="T54" fmla="*/ 35 w 58"/>
                  <a:gd name="T55" fmla="*/ 22 h 47"/>
                  <a:gd name="T56" fmla="*/ 39 w 58"/>
                  <a:gd name="T57" fmla="*/ 20 h 47"/>
                  <a:gd name="T58" fmla="*/ 41 w 58"/>
                  <a:gd name="T59" fmla="*/ 19 h 47"/>
                  <a:gd name="T60" fmla="*/ 41 w 58"/>
                  <a:gd name="T61" fmla="*/ 15 h 47"/>
                  <a:gd name="T62" fmla="*/ 43 w 58"/>
                  <a:gd name="T63" fmla="*/ 11 h 47"/>
                  <a:gd name="T64" fmla="*/ 45 w 58"/>
                  <a:gd name="T65" fmla="*/ 5 h 47"/>
                  <a:gd name="T66" fmla="*/ 47 w 58"/>
                  <a:gd name="T67" fmla="*/ 4 h 47"/>
                  <a:gd name="T68" fmla="*/ 50 w 58"/>
                  <a:gd name="T69" fmla="*/ 2 h 47"/>
                  <a:gd name="T70" fmla="*/ 54 w 58"/>
                  <a:gd name="T71" fmla="*/ 0 h 47"/>
                  <a:gd name="T72" fmla="*/ 56 w 58"/>
                  <a:gd name="T73" fmla="*/ 0 h 47"/>
                  <a:gd name="T74" fmla="*/ 58 w 58"/>
                  <a:gd name="T75" fmla="*/ 4 h 47"/>
                  <a:gd name="T76" fmla="*/ 56 w 58"/>
                  <a:gd name="T77" fmla="*/ 7 h 47"/>
                  <a:gd name="T78" fmla="*/ 54 w 58"/>
                  <a:gd name="T79"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47">
                    <a:moveTo>
                      <a:pt x="54" y="9"/>
                    </a:moveTo>
                    <a:lnTo>
                      <a:pt x="52" y="17"/>
                    </a:lnTo>
                    <a:lnTo>
                      <a:pt x="47" y="20"/>
                    </a:lnTo>
                    <a:lnTo>
                      <a:pt x="41" y="28"/>
                    </a:lnTo>
                    <a:lnTo>
                      <a:pt x="33" y="43"/>
                    </a:lnTo>
                    <a:lnTo>
                      <a:pt x="30" y="45"/>
                    </a:lnTo>
                    <a:lnTo>
                      <a:pt x="24" y="47"/>
                    </a:lnTo>
                    <a:lnTo>
                      <a:pt x="17" y="47"/>
                    </a:lnTo>
                    <a:lnTo>
                      <a:pt x="13" y="47"/>
                    </a:lnTo>
                    <a:lnTo>
                      <a:pt x="9" y="45"/>
                    </a:lnTo>
                    <a:lnTo>
                      <a:pt x="7" y="41"/>
                    </a:lnTo>
                    <a:lnTo>
                      <a:pt x="5" y="39"/>
                    </a:lnTo>
                    <a:lnTo>
                      <a:pt x="3" y="34"/>
                    </a:lnTo>
                    <a:lnTo>
                      <a:pt x="2" y="30"/>
                    </a:lnTo>
                    <a:lnTo>
                      <a:pt x="2" y="26"/>
                    </a:lnTo>
                    <a:lnTo>
                      <a:pt x="0" y="22"/>
                    </a:lnTo>
                    <a:lnTo>
                      <a:pt x="0" y="19"/>
                    </a:lnTo>
                    <a:lnTo>
                      <a:pt x="0" y="15"/>
                    </a:lnTo>
                    <a:lnTo>
                      <a:pt x="2" y="13"/>
                    </a:lnTo>
                    <a:lnTo>
                      <a:pt x="3" y="15"/>
                    </a:lnTo>
                    <a:lnTo>
                      <a:pt x="15" y="30"/>
                    </a:lnTo>
                    <a:lnTo>
                      <a:pt x="20" y="34"/>
                    </a:lnTo>
                    <a:lnTo>
                      <a:pt x="24" y="36"/>
                    </a:lnTo>
                    <a:lnTo>
                      <a:pt x="26" y="34"/>
                    </a:lnTo>
                    <a:lnTo>
                      <a:pt x="28" y="32"/>
                    </a:lnTo>
                    <a:lnTo>
                      <a:pt x="30" y="24"/>
                    </a:lnTo>
                    <a:lnTo>
                      <a:pt x="32" y="22"/>
                    </a:lnTo>
                    <a:lnTo>
                      <a:pt x="35" y="22"/>
                    </a:lnTo>
                    <a:lnTo>
                      <a:pt x="39" y="20"/>
                    </a:lnTo>
                    <a:lnTo>
                      <a:pt x="41" y="19"/>
                    </a:lnTo>
                    <a:lnTo>
                      <a:pt x="41" y="15"/>
                    </a:lnTo>
                    <a:lnTo>
                      <a:pt x="43" y="11"/>
                    </a:lnTo>
                    <a:lnTo>
                      <a:pt x="45" y="5"/>
                    </a:lnTo>
                    <a:lnTo>
                      <a:pt x="47" y="4"/>
                    </a:lnTo>
                    <a:lnTo>
                      <a:pt x="50" y="2"/>
                    </a:lnTo>
                    <a:lnTo>
                      <a:pt x="54" y="0"/>
                    </a:lnTo>
                    <a:lnTo>
                      <a:pt x="56" y="0"/>
                    </a:lnTo>
                    <a:lnTo>
                      <a:pt x="58" y="4"/>
                    </a:lnTo>
                    <a:lnTo>
                      <a:pt x="56" y="7"/>
                    </a:lnTo>
                    <a:lnTo>
                      <a:pt x="54" y="9"/>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39" name="Freeform 140">
                <a:extLst>
                  <a:ext uri="{FF2B5EF4-FFF2-40B4-BE49-F238E27FC236}">
                    <a16:creationId xmlns:a16="http://schemas.microsoft.com/office/drawing/2014/main" id="{48949610-ED59-4F13-9AF0-296BC34A7798}"/>
                  </a:ext>
                </a:extLst>
              </p:cNvPr>
              <p:cNvSpPr>
                <a:spLocks/>
              </p:cNvSpPr>
              <p:nvPr/>
            </p:nvSpPr>
            <p:spPr bwMode="auto">
              <a:xfrm>
                <a:off x="6971392" y="4783983"/>
                <a:ext cx="16386" cy="14661"/>
              </a:xfrm>
              <a:custGeom>
                <a:avLst/>
                <a:gdLst>
                  <a:gd name="T0" fmla="*/ 12 w 19"/>
                  <a:gd name="T1" fmla="*/ 3 h 17"/>
                  <a:gd name="T2" fmla="*/ 17 w 19"/>
                  <a:gd name="T3" fmla="*/ 5 h 17"/>
                  <a:gd name="T4" fmla="*/ 19 w 19"/>
                  <a:gd name="T5" fmla="*/ 9 h 17"/>
                  <a:gd name="T6" fmla="*/ 19 w 19"/>
                  <a:gd name="T7" fmla="*/ 11 h 17"/>
                  <a:gd name="T8" fmla="*/ 17 w 19"/>
                  <a:gd name="T9" fmla="*/ 15 h 17"/>
                  <a:gd name="T10" fmla="*/ 15 w 19"/>
                  <a:gd name="T11" fmla="*/ 17 h 17"/>
                  <a:gd name="T12" fmla="*/ 12 w 19"/>
                  <a:gd name="T13" fmla="*/ 17 h 17"/>
                  <a:gd name="T14" fmla="*/ 8 w 19"/>
                  <a:gd name="T15" fmla="*/ 15 h 17"/>
                  <a:gd name="T16" fmla="*/ 6 w 19"/>
                  <a:gd name="T17" fmla="*/ 11 h 17"/>
                  <a:gd name="T18" fmla="*/ 4 w 19"/>
                  <a:gd name="T19" fmla="*/ 9 h 17"/>
                  <a:gd name="T20" fmla="*/ 2 w 19"/>
                  <a:gd name="T21" fmla="*/ 7 h 17"/>
                  <a:gd name="T22" fmla="*/ 0 w 19"/>
                  <a:gd name="T23" fmla="*/ 3 h 17"/>
                  <a:gd name="T24" fmla="*/ 2 w 19"/>
                  <a:gd name="T25" fmla="*/ 0 h 17"/>
                  <a:gd name="T26" fmla="*/ 6 w 19"/>
                  <a:gd name="T27" fmla="*/ 0 h 17"/>
                  <a:gd name="T28" fmla="*/ 8 w 19"/>
                  <a:gd name="T29" fmla="*/ 2 h 17"/>
                  <a:gd name="T30" fmla="*/ 12 w 19"/>
                  <a:gd name="T3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7">
                    <a:moveTo>
                      <a:pt x="12" y="3"/>
                    </a:moveTo>
                    <a:lnTo>
                      <a:pt x="17" y="5"/>
                    </a:lnTo>
                    <a:lnTo>
                      <a:pt x="19" y="9"/>
                    </a:lnTo>
                    <a:lnTo>
                      <a:pt x="19" y="11"/>
                    </a:lnTo>
                    <a:lnTo>
                      <a:pt x="17" y="15"/>
                    </a:lnTo>
                    <a:lnTo>
                      <a:pt x="15" y="17"/>
                    </a:lnTo>
                    <a:lnTo>
                      <a:pt x="12" y="17"/>
                    </a:lnTo>
                    <a:lnTo>
                      <a:pt x="8" y="15"/>
                    </a:lnTo>
                    <a:lnTo>
                      <a:pt x="6" y="11"/>
                    </a:lnTo>
                    <a:lnTo>
                      <a:pt x="4" y="9"/>
                    </a:lnTo>
                    <a:lnTo>
                      <a:pt x="2" y="7"/>
                    </a:lnTo>
                    <a:lnTo>
                      <a:pt x="0" y="3"/>
                    </a:lnTo>
                    <a:lnTo>
                      <a:pt x="2" y="0"/>
                    </a:lnTo>
                    <a:lnTo>
                      <a:pt x="6" y="0"/>
                    </a:lnTo>
                    <a:lnTo>
                      <a:pt x="8" y="2"/>
                    </a:lnTo>
                    <a:lnTo>
                      <a:pt x="12" y="3"/>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0" name="Freeform 141">
                <a:extLst>
                  <a:ext uri="{FF2B5EF4-FFF2-40B4-BE49-F238E27FC236}">
                    <a16:creationId xmlns:a16="http://schemas.microsoft.com/office/drawing/2014/main" id="{42CBB0E0-E4AF-4D1F-9E3E-5ED720AD8588}"/>
                  </a:ext>
                </a:extLst>
              </p:cNvPr>
              <p:cNvSpPr>
                <a:spLocks/>
              </p:cNvSpPr>
              <p:nvPr/>
            </p:nvSpPr>
            <p:spPr bwMode="auto">
              <a:xfrm>
                <a:off x="6812711" y="4714129"/>
                <a:ext cx="18110" cy="50019"/>
              </a:xfrm>
              <a:custGeom>
                <a:avLst/>
                <a:gdLst>
                  <a:gd name="T0" fmla="*/ 11 w 21"/>
                  <a:gd name="T1" fmla="*/ 13 h 58"/>
                  <a:gd name="T2" fmla="*/ 15 w 21"/>
                  <a:gd name="T3" fmla="*/ 28 h 58"/>
                  <a:gd name="T4" fmla="*/ 19 w 21"/>
                  <a:gd name="T5" fmla="*/ 36 h 58"/>
                  <a:gd name="T6" fmla="*/ 21 w 21"/>
                  <a:gd name="T7" fmla="*/ 43 h 58"/>
                  <a:gd name="T8" fmla="*/ 21 w 21"/>
                  <a:gd name="T9" fmla="*/ 53 h 58"/>
                  <a:gd name="T10" fmla="*/ 21 w 21"/>
                  <a:gd name="T11" fmla="*/ 56 h 58"/>
                  <a:gd name="T12" fmla="*/ 19 w 21"/>
                  <a:gd name="T13" fmla="*/ 58 h 58"/>
                  <a:gd name="T14" fmla="*/ 17 w 21"/>
                  <a:gd name="T15" fmla="*/ 58 h 58"/>
                  <a:gd name="T16" fmla="*/ 15 w 21"/>
                  <a:gd name="T17" fmla="*/ 54 h 58"/>
                  <a:gd name="T18" fmla="*/ 15 w 21"/>
                  <a:gd name="T19" fmla="*/ 53 h 58"/>
                  <a:gd name="T20" fmla="*/ 13 w 21"/>
                  <a:gd name="T21" fmla="*/ 43 h 58"/>
                  <a:gd name="T22" fmla="*/ 9 w 21"/>
                  <a:gd name="T23" fmla="*/ 30 h 58"/>
                  <a:gd name="T24" fmla="*/ 6 w 21"/>
                  <a:gd name="T25" fmla="*/ 21 h 58"/>
                  <a:gd name="T26" fmla="*/ 4 w 21"/>
                  <a:gd name="T27" fmla="*/ 19 h 58"/>
                  <a:gd name="T28" fmla="*/ 2 w 21"/>
                  <a:gd name="T29" fmla="*/ 15 h 58"/>
                  <a:gd name="T30" fmla="*/ 0 w 21"/>
                  <a:gd name="T31" fmla="*/ 2 h 58"/>
                  <a:gd name="T32" fmla="*/ 2 w 21"/>
                  <a:gd name="T33" fmla="*/ 0 h 58"/>
                  <a:gd name="T34" fmla="*/ 6 w 21"/>
                  <a:gd name="T35" fmla="*/ 2 h 58"/>
                  <a:gd name="T36" fmla="*/ 8 w 21"/>
                  <a:gd name="T37" fmla="*/ 4 h 58"/>
                  <a:gd name="T38" fmla="*/ 9 w 21"/>
                  <a:gd name="T39" fmla="*/ 11 h 58"/>
                  <a:gd name="T40" fmla="*/ 11 w 21"/>
                  <a:gd name="T4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58">
                    <a:moveTo>
                      <a:pt x="11" y="13"/>
                    </a:moveTo>
                    <a:lnTo>
                      <a:pt x="15" y="28"/>
                    </a:lnTo>
                    <a:lnTo>
                      <a:pt x="19" y="36"/>
                    </a:lnTo>
                    <a:lnTo>
                      <a:pt x="21" y="43"/>
                    </a:lnTo>
                    <a:lnTo>
                      <a:pt x="21" y="53"/>
                    </a:lnTo>
                    <a:lnTo>
                      <a:pt x="21" y="56"/>
                    </a:lnTo>
                    <a:lnTo>
                      <a:pt x="19" y="58"/>
                    </a:lnTo>
                    <a:lnTo>
                      <a:pt x="17" y="58"/>
                    </a:lnTo>
                    <a:lnTo>
                      <a:pt x="15" y="54"/>
                    </a:lnTo>
                    <a:lnTo>
                      <a:pt x="15" y="53"/>
                    </a:lnTo>
                    <a:lnTo>
                      <a:pt x="13" y="43"/>
                    </a:lnTo>
                    <a:lnTo>
                      <a:pt x="9" y="30"/>
                    </a:lnTo>
                    <a:lnTo>
                      <a:pt x="6" y="21"/>
                    </a:lnTo>
                    <a:lnTo>
                      <a:pt x="4" y="19"/>
                    </a:lnTo>
                    <a:lnTo>
                      <a:pt x="2" y="15"/>
                    </a:lnTo>
                    <a:lnTo>
                      <a:pt x="0" y="2"/>
                    </a:lnTo>
                    <a:lnTo>
                      <a:pt x="2" y="0"/>
                    </a:lnTo>
                    <a:lnTo>
                      <a:pt x="6" y="2"/>
                    </a:lnTo>
                    <a:lnTo>
                      <a:pt x="8" y="4"/>
                    </a:lnTo>
                    <a:lnTo>
                      <a:pt x="9" y="11"/>
                    </a:lnTo>
                    <a:lnTo>
                      <a:pt x="11" y="13"/>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1" name="Freeform 142">
                <a:extLst>
                  <a:ext uri="{FF2B5EF4-FFF2-40B4-BE49-F238E27FC236}">
                    <a16:creationId xmlns:a16="http://schemas.microsoft.com/office/drawing/2014/main" id="{14F969E6-F409-4D67-8C93-4A2F2569BE43}"/>
                  </a:ext>
                </a:extLst>
              </p:cNvPr>
              <p:cNvSpPr>
                <a:spLocks/>
              </p:cNvSpPr>
              <p:nvPr/>
            </p:nvSpPr>
            <p:spPr bwMode="auto">
              <a:xfrm>
                <a:off x="6961906" y="4605467"/>
                <a:ext cx="42257" cy="69854"/>
              </a:xfrm>
              <a:custGeom>
                <a:avLst/>
                <a:gdLst>
                  <a:gd name="T0" fmla="*/ 43 w 49"/>
                  <a:gd name="T1" fmla="*/ 19 h 81"/>
                  <a:gd name="T2" fmla="*/ 43 w 49"/>
                  <a:gd name="T3" fmla="*/ 23 h 81"/>
                  <a:gd name="T4" fmla="*/ 41 w 49"/>
                  <a:gd name="T5" fmla="*/ 26 h 81"/>
                  <a:gd name="T6" fmla="*/ 41 w 49"/>
                  <a:gd name="T7" fmla="*/ 30 h 81"/>
                  <a:gd name="T8" fmla="*/ 38 w 49"/>
                  <a:gd name="T9" fmla="*/ 40 h 81"/>
                  <a:gd name="T10" fmla="*/ 34 w 49"/>
                  <a:gd name="T11" fmla="*/ 43 h 81"/>
                  <a:gd name="T12" fmla="*/ 32 w 49"/>
                  <a:gd name="T13" fmla="*/ 43 h 81"/>
                  <a:gd name="T14" fmla="*/ 32 w 49"/>
                  <a:gd name="T15" fmla="*/ 47 h 81"/>
                  <a:gd name="T16" fmla="*/ 26 w 49"/>
                  <a:gd name="T17" fmla="*/ 51 h 81"/>
                  <a:gd name="T18" fmla="*/ 24 w 49"/>
                  <a:gd name="T19" fmla="*/ 53 h 81"/>
                  <a:gd name="T20" fmla="*/ 23 w 49"/>
                  <a:gd name="T21" fmla="*/ 57 h 81"/>
                  <a:gd name="T22" fmla="*/ 21 w 49"/>
                  <a:gd name="T23" fmla="*/ 58 h 81"/>
                  <a:gd name="T24" fmla="*/ 19 w 49"/>
                  <a:gd name="T25" fmla="*/ 62 h 81"/>
                  <a:gd name="T26" fmla="*/ 13 w 49"/>
                  <a:gd name="T27" fmla="*/ 66 h 81"/>
                  <a:gd name="T28" fmla="*/ 9 w 49"/>
                  <a:gd name="T29" fmla="*/ 72 h 81"/>
                  <a:gd name="T30" fmla="*/ 4 w 49"/>
                  <a:gd name="T31" fmla="*/ 77 h 81"/>
                  <a:gd name="T32" fmla="*/ 2 w 49"/>
                  <a:gd name="T33" fmla="*/ 81 h 81"/>
                  <a:gd name="T34" fmla="*/ 0 w 49"/>
                  <a:gd name="T35" fmla="*/ 81 h 81"/>
                  <a:gd name="T36" fmla="*/ 0 w 49"/>
                  <a:gd name="T37" fmla="*/ 77 h 81"/>
                  <a:gd name="T38" fmla="*/ 2 w 49"/>
                  <a:gd name="T39" fmla="*/ 75 h 81"/>
                  <a:gd name="T40" fmla="*/ 2 w 49"/>
                  <a:gd name="T41" fmla="*/ 72 h 81"/>
                  <a:gd name="T42" fmla="*/ 4 w 49"/>
                  <a:gd name="T43" fmla="*/ 68 h 81"/>
                  <a:gd name="T44" fmla="*/ 8 w 49"/>
                  <a:gd name="T45" fmla="*/ 62 h 81"/>
                  <a:gd name="T46" fmla="*/ 9 w 49"/>
                  <a:gd name="T47" fmla="*/ 60 h 81"/>
                  <a:gd name="T48" fmla="*/ 13 w 49"/>
                  <a:gd name="T49" fmla="*/ 55 h 81"/>
                  <a:gd name="T50" fmla="*/ 15 w 49"/>
                  <a:gd name="T51" fmla="*/ 53 h 81"/>
                  <a:gd name="T52" fmla="*/ 17 w 49"/>
                  <a:gd name="T53" fmla="*/ 51 h 81"/>
                  <a:gd name="T54" fmla="*/ 28 w 49"/>
                  <a:gd name="T55" fmla="*/ 40 h 81"/>
                  <a:gd name="T56" fmla="*/ 30 w 49"/>
                  <a:gd name="T57" fmla="*/ 36 h 81"/>
                  <a:gd name="T58" fmla="*/ 38 w 49"/>
                  <a:gd name="T59" fmla="*/ 17 h 81"/>
                  <a:gd name="T60" fmla="*/ 39 w 49"/>
                  <a:gd name="T61" fmla="*/ 15 h 81"/>
                  <a:gd name="T62" fmla="*/ 41 w 49"/>
                  <a:gd name="T63" fmla="*/ 8 h 81"/>
                  <a:gd name="T64" fmla="*/ 43 w 49"/>
                  <a:gd name="T65" fmla="*/ 6 h 81"/>
                  <a:gd name="T66" fmla="*/ 45 w 49"/>
                  <a:gd name="T67" fmla="*/ 2 h 81"/>
                  <a:gd name="T68" fmla="*/ 47 w 49"/>
                  <a:gd name="T69" fmla="*/ 0 h 81"/>
                  <a:gd name="T70" fmla="*/ 49 w 49"/>
                  <a:gd name="T71" fmla="*/ 2 h 81"/>
                  <a:gd name="T72" fmla="*/ 47 w 49"/>
                  <a:gd name="T73" fmla="*/ 6 h 81"/>
                  <a:gd name="T74" fmla="*/ 45 w 49"/>
                  <a:gd name="T75" fmla="*/ 10 h 81"/>
                  <a:gd name="T76" fmla="*/ 45 w 49"/>
                  <a:gd name="T77" fmla="*/ 13 h 81"/>
                  <a:gd name="T78" fmla="*/ 45 w 49"/>
                  <a:gd name="T79" fmla="*/ 17 h 81"/>
                  <a:gd name="T80" fmla="*/ 43 w 49"/>
                  <a:gd name="T81" fmla="*/ 1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81">
                    <a:moveTo>
                      <a:pt x="43" y="19"/>
                    </a:moveTo>
                    <a:lnTo>
                      <a:pt x="43" y="23"/>
                    </a:lnTo>
                    <a:lnTo>
                      <a:pt x="41" y="26"/>
                    </a:lnTo>
                    <a:lnTo>
                      <a:pt x="41" y="30"/>
                    </a:lnTo>
                    <a:lnTo>
                      <a:pt x="38" y="40"/>
                    </a:lnTo>
                    <a:lnTo>
                      <a:pt x="34" y="43"/>
                    </a:lnTo>
                    <a:lnTo>
                      <a:pt x="32" y="43"/>
                    </a:lnTo>
                    <a:lnTo>
                      <a:pt x="32" y="47"/>
                    </a:lnTo>
                    <a:lnTo>
                      <a:pt x="26" y="51"/>
                    </a:lnTo>
                    <a:lnTo>
                      <a:pt x="24" y="53"/>
                    </a:lnTo>
                    <a:lnTo>
                      <a:pt x="23" y="57"/>
                    </a:lnTo>
                    <a:lnTo>
                      <a:pt x="21" y="58"/>
                    </a:lnTo>
                    <a:lnTo>
                      <a:pt x="19" y="62"/>
                    </a:lnTo>
                    <a:lnTo>
                      <a:pt x="13" y="66"/>
                    </a:lnTo>
                    <a:lnTo>
                      <a:pt x="9" y="72"/>
                    </a:lnTo>
                    <a:lnTo>
                      <a:pt x="4" y="77"/>
                    </a:lnTo>
                    <a:lnTo>
                      <a:pt x="2" y="81"/>
                    </a:lnTo>
                    <a:lnTo>
                      <a:pt x="0" y="81"/>
                    </a:lnTo>
                    <a:lnTo>
                      <a:pt x="0" y="77"/>
                    </a:lnTo>
                    <a:lnTo>
                      <a:pt x="2" y="75"/>
                    </a:lnTo>
                    <a:lnTo>
                      <a:pt x="2" y="72"/>
                    </a:lnTo>
                    <a:lnTo>
                      <a:pt x="4" y="68"/>
                    </a:lnTo>
                    <a:lnTo>
                      <a:pt x="8" y="62"/>
                    </a:lnTo>
                    <a:lnTo>
                      <a:pt x="9" y="60"/>
                    </a:lnTo>
                    <a:lnTo>
                      <a:pt x="13" y="55"/>
                    </a:lnTo>
                    <a:lnTo>
                      <a:pt x="15" y="53"/>
                    </a:lnTo>
                    <a:lnTo>
                      <a:pt x="17" y="51"/>
                    </a:lnTo>
                    <a:lnTo>
                      <a:pt x="28" y="40"/>
                    </a:lnTo>
                    <a:lnTo>
                      <a:pt x="30" y="36"/>
                    </a:lnTo>
                    <a:lnTo>
                      <a:pt x="38" y="17"/>
                    </a:lnTo>
                    <a:lnTo>
                      <a:pt x="39" y="15"/>
                    </a:lnTo>
                    <a:lnTo>
                      <a:pt x="41" y="8"/>
                    </a:lnTo>
                    <a:lnTo>
                      <a:pt x="43" y="6"/>
                    </a:lnTo>
                    <a:lnTo>
                      <a:pt x="45" y="2"/>
                    </a:lnTo>
                    <a:lnTo>
                      <a:pt x="47" y="0"/>
                    </a:lnTo>
                    <a:lnTo>
                      <a:pt x="49" y="2"/>
                    </a:lnTo>
                    <a:lnTo>
                      <a:pt x="47" y="6"/>
                    </a:lnTo>
                    <a:lnTo>
                      <a:pt x="45" y="10"/>
                    </a:lnTo>
                    <a:lnTo>
                      <a:pt x="45" y="13"/>
                    </a:lnTo>
                    <a:lnTo>
                      <a:pt x="45" y="17"/>
                    </a:lnTo>
                    <a:lnTo>
                      <a:pt x="43" y="19"/>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2" name="Freeform 143">
                <a:extLst>
                  <a:ext uri="{FF2B5EF4-FFF2-40B4-BE49-F238E27FC236}">
                    <a16:creationId xmlns:a16="http://schemas.microsoft.com/office/drawing/2014/main" id="{C17ECAFC-2600-4BA9-B73C-897D0A64C788}"/>
                  </a:ext>
                </a:extLst>
              </p:cNvPr>
              <p:cNvSpPr>
                <a:spLocks/>
              </p:cNvSpPr>
              <p:nvPr/>
            </p:nvSpPr>
            <p:spPr bwMode="auto">
              <a:xfrm>
                <a:off x="7394829" y="5284173"/>
                <a:ext cx="37083" cy="25872"/>
              </a:xfrm>
              <a:custGeom>
                <a:avLst/>
                <a:gdLst>
                  <a:gd name="T0" fmla="*/ 30 w 43"/>
                  <a:gd name="T1" fmla="*/ 6 h 30"/>
                  <a:gd name="T2" fmla="*/ 32 w 43"/>
                  <a:gd name="T3" fmla="*/ 7 h 30"/>
                  <a:gd name="T4" fmla="*/ 36 w 43"/>
                  <a:gd name="T5" fmla="*/ 9 h 30"/>
                  <a:gd name="T6" fmla="*/ 41 w 43"/>
                  <a:gd name="T7" fmla="*/ 24 h 30"/>
                  <a:gd name="T8" fmla="*/ 43 w 43"/>
                  <a:gd name="T9" fmla="*/ 28 h 30"/>
                  <a:gd name="T10" fmla="*/ 41 w 43"/>
                  <a:gd name="T11" fmla="*/ 30 h 30"/>
                  <a:gd name="T12" fmla="*/ 34 w 43"/>
                  <a:gd name="T13" fmla="*/ 28 h 30"/>
                  <a:gd name="T14" fmla="*/ 30 w 43"/>
                  <a:gd name="T15" fmla="*/ 28 h 30"/>
                  <a:gd name="T16" fmla="*/ 26 w 43"/>
                  <a:gd name="T17" fmla="*/ 30 h 30"/>
                  <a:gd name="T18" fmla="*/ 24 w 43"/>
                  <a:gd name="T19" fmla="*/ 28 h 30"/>
                  <a:gd name="T20" fmla="*/ 24 w 43"/>
                  <a:gd name="T21" fmla="*/ 24 h 30"/>
                  <a:gd name="T22" fmla="*/ 26 w 43"/>
                  <a:gd name="T23" fmla="*/ 22 h 30"/>
                  <a:gd name="T24" fmla="*/ 28 w 43"/>
                  <a:gd name="T25" fmla="*/ 21 h 30"/>
                  <a:gd name="T26" fmla="*/ 30 w 43"/>
                  <a:gd name="T27" fmla="*/ 19 h 30"/>
                  <a:gd name="T28" fmla="*/ 28 w 43"/>
                  <a:gd name="T29" fmla="*/ 15 h 30"/>
                  <a:gd name="T30" fmla="*/ 26 w 43"/>
                  <a:gd name="T31" fmla="*/ 13 h 30"/>
                  <a:gd name="T32" fmla="*/ 23 w 43"/>
                  <a:gd name="T33" fmla="*/ 11 h 30"/>
                  <a:gd name="T34" fmla="*/ 15 w 43"/>
                  <a:gd name="T35" fmla="*/ 11 h 30"/>
                  <a:gd name="T36" fmla="*/ 11 w 43"/>
                  <a:gd name="T37" fmla="*/ 11 h 30"/>
                  <a:gd name="T38" fmla="*/ 8 w 43"/>
                  <a:gd name="T39" fmla="*/ 13 h 30"/>
                  <a:gd name="T40" fmla="*/ 4 w 43"/>
                  <a:gd name="T41" fmla="*/ 13 h 30"/>
                  <a:gd name="T42" fmla="*/ 0 w 43"/>
                  <a:gd name="T43" fmla="*/ 11 h 30"/>
                  <a:gd name="T44" fmla="*/ 0 w 43"/>
                  <a:gd name="T45" fmla="*/ 7 h 30"/>
                  <a:gd name="T46" fmla="*/ 2 w 43"/>
                  <a:gd name="T47" fmla="*/ 6 h 30"/>
                  <a:gd name="T48" fmla="*/ 9 w 43"/>
                  <a:gd name="T49" fmla="*/ 4 h 30"/>
                  <a:gd name="T50" fmla="*/ 19 w 43"/>
                  <a:gd name="T51" fmla="*/ 0 h 30"/>
                  <a:gd name="T52" fmla="*/ 23 w 43"/>
                  <a:gd name="T53" fmla="*/ 2 h 30"/>
                  <a:gd name="T54" fmla="*/ 24 w 43"/>
                  <a:gd name="T55" fmla="*/ 4 h 30"/>
                  <a:gd name="T56" fmla="*/ 30 w 43"/>
                  <a:gd name="T5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30">
                    <a:moveTo>
                      <a:pt x="30" y="6"/>
                    </a:moveTo>
                    <a:lnTo>
                      <a:pt x="32" y="7"/>
                    </a:lnTo>
                    <a:lnTo>
                      <a:pt x="36" y="9"/>
                    </a:lnTo>
                    <a:lnTo>
                      <a:pt x="41" y="24"/>
                    </a:lnTo>
                    <a:lnTo>
                      <a:pt x="43" y="28"/>
                    </a:lnTo>
                    <a:lnTo>
                      <a:pt x="41" y="30"/>
                    </a:lnTo>
                    <a:lnTo>
                      <a:pt x="34" y="28"/>
                    </a:lnTo>
                    <a:lnTo>
                      <a:pt x="30" y="28"/>
                    </a:lnTo>
                    <a:lnTo>
                      <a:pt x="26" y="30"/>
                    </a:lnTo>
                    <a:lnTo>
                      <a:pt x="24" y="28"/>
                    </a:lnTo>
                    <a:lnTo>
                      <a:pt x="24" y="24"/>
                    </a:lnTo>
                    <a:lnTo>
                      <a:pt x="26" y="22"/>
                    </a:lnTo>
                    <a:lnTo>
                      <a:pt x="28" y="21"/>
                    </a:lnTo>
                    <a:lnTo>
                      <a:pt x="30" y="19"/>
                    </a:lnTo>
                    <a:lnTo>
                      <a:pt x="28" y="15"/>
                    </a:lnTo>
                    <a:lnTo>
                      <a:pt x="26" y="13"/>
                    </a:lnTo>
                    <a:lnTo>
                      <a:pt x="23" y="11"/>
                    </a:lnTo>
                    <a:lnTo>
                      <a:pt x="15" y="11"/>
                    </a:lnTo>
                    <a:lnTo>
                      <a:pt x="11" y="11"/>
                    </a:lnTo>
                    <a:lnTo>
                      <a:pt x="8" y="13"/>
                    </a:lnTo>
                    <a:lnTo>
                      <a:pt x="4" y="13"/>
                    </a:lnTo>
                    <a:lnTo>
                      <a:pt x="0" y="11"/>
                    </a:lnTo>
                    <a:lnTo>
                      <a:pt x="0" y="7"/>
                    </a:lnTo>
                    <a:lnTo>
                      <a:pt x="2" y="6"/>
                    </a:lnTo>
                    <a:lnTo>
                      <a:pt x="9" y="4"/>
                    </a:lnTo>
                    <a:lnTo>
                      <a:pt x="19" y="0"/>
                    </a:lnTo>
                    <a:lnTo>
                      <a:pt x="23" y="2"/>
                    </a:lnTo>
                    <a:lnTo>
                      <a:pt x="24" y="4"/>
                    </a:lnTo>
                    <a:lnTo>
                      <a:pt x="30" y="6"/>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3" name="Freeform 144">
                <a:extLst>
                  <a:ext uri="{FF2B5EF4-FFF2-40B4-BE49-F238E27FC236}">
                    <a16:creationId xmlns:a16="http://schemas.microsoft.com/office/drawing/2014/main" id="{D1279ED9-9378-431A-91E6-601AE20F294E}"/>
                  </a:ext>
                </a:extLst>
              </p:cNvPr>
              <p:cNvSpPr>
                <a:spLocks/>
              </p:cNvSpPr>
              <p:nvPr/>
            </p:nvSpPr>
            <p:spPr bwMode="auto">
              <a:xfrm>
                <a:off x="7469857" y="5334192"/>
                <a:ext cx="11211" cy="11211"/>
              </a:xfrm>
              <a:custGeom>
                <a:avLst/>
                <a:gdLst>
                  <a:gd name="T0" fmla="*/ 11 w 13"/>
                  <a:gd name="T1" fmla="*/ 6 h 13"/>
                  <a:gd name="T2" fmla="*/ 13 w 13"/>
                  <a:gd name="T3" fmla="*/ 8 h 13"/>
                  <a:gd name="T4" fmla="*/ 11 w 13"/>
                  <a:gd name="T5" fmla="*/ 11 h 13"/>
                  <a:gd name="T6" fmla="*/ 7 w 13"/>
                  <a:gd name="T7" fmla="*/ 13 h 13"/>
                  <a:gd name="T8" fmla="*/ 3 w 13"/>
                  <a:gd name="T9" fmla="*/ 13 h 13"/>
                  <a:gd name="T10" fmla="*/ 1 w 13"/>
                  <a:gd name="T11" fmla="*/ 9 h 13"/>
                  <a:gd name="T12" fmla="*/ 0 w 13"/>
                  <a:gd name="T13" fmla="*/ 6 h 13"/>
                  <a:gd name="T14" fmla="*/ 0 w 13"/>
                  <a:gd name="T15" fmla="*/ 2 h 13"/>
                  <a:gd name="T16" fmla="*/ 1 w 13"/>
                  <a:gd name="T17" fmla="*/ 0 h 13"/>
                  <a:gd name="T18" fmla="*/ 5 w 13"/>
                  <a:gd name="T19" fmla="*/ 0 h 13"/>
                  <a:gd name="T20" fmla="*/ 9 w 13"/>
                  <a:gd name="T21" fmla="*/ 4 h 13"/>
                  <a:gd name="T22" fmla="*/ 11 w 13"/>
                  <a:gd name="T2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11" y="6"/>
                    </a:moveTo>
                    <a:lnTo>
                      <a:pt x="13" y="8"/>
                    </a:lnTo>
                    <a:lnTo>
                      <a:pt x="11" y="11"/>
                    </a:lnTo>
                    <a:lnTo>
                      <a:pt x="7" y="13"/>
                    </a:lnTo>
                    <a:lnTo>
                      <a:pt x="3" y="13"/>
                    </a:lnTo>
                    <a:lnTo>
                      <a:pt x="1" y="9"/>
                    </a:lnTo>
                    <a:lnTo>
                      <a:pt x="0" y="6"/>
                    </a:lnTo>
                    <a:lnTo>
                      <a:pt x="0" y="2"/>
                    </a:lnTo>
                    <a:lnTo>
                      <a:pt x="1" y="0"/>
                    </a:lnTo>
                    <a:lnTo>
                      <a:pt x="5" y="0"/>
                    </a:lnTo>
                    <a:lnTo>
                      <a:pt x="9" y="4"/>
                    </a:lnTo>
                    <a:lnTo>
                      <a:pt x="11" y="6"/>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4" name="Freeform 145">
                <a:extLst>
                  <a:ext uri="{FF2B5EF4-FFF2-40B4-BE49-F238E27FC236}">
                    <a16:creationId xmlns:a16="http://schemas.microsoft.com/office/drawing/2014/main" id="{621D7CA6-CBC5-47E2-9A2C-CC336EED6884}"/>
                  </a:ext>
                </a:extLst>
              </p:cNvPr>
              <p:cNvSpPr>
                <a:spLocks/>
              </p:cNvSpPr>
              <p:nvPr/>
            </p:nvSpPr>
            <p:spPr bwMode="auto">
              <a:xfrm>
                <a:off x="7450022" y="5354027"/>
                <a:ext cx="18110" cy="14661"/>
              </a:xfrm>
              <a:custGeom>
                <a:avLst/>
                <a:gdLst>
                  <a:gd name="T0" fmla="*/ 17 w 21"/>
                  <a:gd name="T1" fmla="*/ 11 h 17"/>
                  <a:gd name="T2" fmla="*/ 15 w 21"/>
                  <a:gd name="T3" fmla="*/ 13 h 17"/>
                  <a:gd name="T4" fmla="*/ 13 w 21"/>
                  <a:gd name="T5" fmla="*/ 15 h 17"/>
                  <a:gd name="T6" fmla="*/ 11 w 21"/>
                  <a:gd name="T7" fmla="*/ 17 h 17"/>
                  <a:gd name="T8" fmla="*/ 7 w 21"/>
                  <a:gd name="T9" fmla="*/ 17 h 17"/>
                  <a:gd name="T10" fmla="*/ 2 w 21"/>
                  <a:gd name="T11" fmla="*/ 17 h 17"/>
                  <a:gd name="T12" fmla="*/ 0 w 21"/>
                  <a:gd name="T13" fmla="*/ 15 h 17"/>
                  <a:gd name="T14" fmla="*/ 2 w 21"/>
                  <a:gd name="T15" fmla="*/ 11 h 17"/>
                  <a:gd name="T16" fmla="*/ 9 w 21"/>
                  <a:gd name="T17" fmla="*/ 9 h 17"/>
                  <a:gd name="T18" fmla="*/ 11 w 21"/>
                  <a:gd name="T19" fmla="*/ 7 h 17"/>
                  <a:gd name="T20" fmla="*/ 11 w 21"/>
                  <a:gd name="T21" fmla="*/ 3 h 17"/>
                  <a:gd name="T22" fmla="*/ 13 w 21"/>
                  <a:gd name="T23" fmla="*/ 0 h 17"/>
                  <a:gd name="T24" fmla="*/ 17 w 21"/>
                  <a:gd name="T25" fmla="*/ 0 h 17"/>
                  <a:gd name="T26" fmla="*/ 19 w 21"/>
                  <a:gd name="T27" fmla="*/ 2 h 17"/>
                  <a:gd name="T28" fmla="*/ 21 w 21"/>
                  <a:gd name="T29" fmla="*/ 5 h 17"/>
                  <a:gd name="T30" fmla="*/ 21 w 21"/>
                  <a:gd name="T31" fmla="*/ 9 h 17"/>
                  <a:gd name="T32" fmla="*/ 17 w 21"/>
                  <a:gd name="T33"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7" y="11"/>
                    </a:moveTo>
                    <a:lnTo>
                      <a:pt x="15" y="13"/>
                    </a:lnTo>
                    <a:lnTo>
                      <a:pt x="13" y="15"/>
                    </a:lnTo>
                    <a:lnTo>
                      <a:pt x="11" y="17"/>
                    </a:lnTo>
                    <a:lnTo>
                      <a:pt x="7" y="17"/>
                    </a:lnTo>
                    <a:lnTo>
                      <a:pt x="2" y="17"/>
                    </a:lnTo>
                    <a:lnTo>
                      <a:pt x="0" y="15"/>
                    </a:lnTo>
                    <a:lnTo>
                      <a:pt x="2" y="11"/>
                    </a:lnTo>
                    <a:lnTo>
                      <a:pt x="9" y="9"/>
                    </a:lnTo>
                    <a:lnTo>
                      <a:pt x="11" y="7"/>
                    </a:lnTo>
                    <a:lnTo>
                      <a:pt x="11" y="3"/>
                    </a:lnTo>
                    <a:lnTo>
                      <a:pt x="13" y="0"/>
                    </a:lnTo>
                    <a:lnTo>
                      <a:pt x="17" y="0"/>
                    </a:lnTo>
                    <a:lnTo>
                      <a:pt x="19" y="2"/>
                    </a:lnTo>
                    <a:lnTo>
                      <a:pt x="21" y="5"/>
                    </a:lnTo>
                    <a:lnTo>
                      <a:pt x="21" y="9"/>
                    </a:lnTo>
                    <a:lnTo>
                      <a:pt x="17" y="11"/>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5" name="Freeform 146">
                <a:extLst>
                  <a:ext uri="{FF2B5EF4-FFF2-40B4-BE49-F238E27FC236}">
                    <a16:creationId xmlns:a16="http://schemas.microsoft.com/office/drawing/2014/main" id="{25BDA718-32E6-40AE-9ADE-257E358025F6}"/>
                  </a:ext>
                </a:extLst>
              </p:cNvPr>
              <p:cNvSpPr>
                <a:spLocks/>
              </p:cNvSpPr>
              <p:nvPr/>
            </p:nvSpPr>
            <p:spPr bwMode="auto">
              <a:xfrm>
                <a:off x="7521601" y="4463172"/>
                <a:ext cx="7762" cy="24147"/>
              </a:xfrm>
              <a:custGeom>
                <a:avLst/>
                <a:gdLst>
                  <a:gd name="T0" fmla="*/ 7 w 9"/>
                  <a:gd name="T1" fmla="*/ 6 h 28"/>
                  <a:gd name="T2" fmla="*/ 7 w 9"/>
                  <a:gd name="T3" fmla="*/ 9 h 28"/>
                  <a:gd name="T4" fmla="*/ 9 w 9"/>
                  <a:gd name="T5" fmla="*/ 13 h 28"/>
                  <a:gd name="T6" fmla="*/ 9 w 9"/>
                  <a:gd name="T7" fmla="*/ 17 h 28"/>
                  <a:gd name="T8" fmla="*/ 7 w 9"/>
                  <a:gd name="T9" fmla="*/ 24 h 28"/>
                  <a:gd name="T10" fmla="*/ 5 w 9"/>
                  <a:gd name="T11" fmla="*/ 28 h 28"/>
                  <a:gd name="T12" fmla="*/ 3 w 9"/>
                  <a:gd name="T13" fmla="*/ 26 h 28"/>
                  <a:gd name="T14" fmla="*/ 2 w 9"/>
                  <a:gd name="T15" fmla="*/ 23 h 28"/>
                  <a:gd name="T16" fmla="*/ 3 w 9"/>
                  <a:gd name="T17" fmla="*/ 13 h 28"/>
                  <a:gd name="T18" fmla="*/ 2 w 9"/>
                  <a:gd name="T19" fmla="*/ 9 h 28"/>
                  <a:gd name="T20" fmla="*/ 2 w 9"/>
                  <a:gd name="T21" fmla="*/ 6 h 28"/>
                  <a:gd name="T22" fmla="*/ 0 w 9"/>
                  <a:gd name="T23" fmla="*/ 2 h 28"/>
                  <a:gd name="T24" fmla="*/ 2 w 9"/>
                  <a:gd name="T25" fmla="*/ 0 h 28"/>
                  <a:gd name="T26" fmla="*/ 5 w 9"/>
                  <a:gd name="T27" fmla="*/ 0 h 28"/>
                  <a:gd name="T28" fmla="*/ 7 w 9"/>
                  <a:gd name="T29" fmla="*/ 4 h 28"/>
                  <a:gd name="T30" fmla="*/ 7 w 9"/>
                  <a:gd name="T31"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8">
                    <a:moveTo>
                      <a:pt x="7" y="6"/>
                    </a:moveTo>
                    <a:lnTo>
                      <a:pt x="7" y="9"/>
                    </a:lnTo>
                    <a:lnTo>
                      <a:pt x="9" y="13"/>
                    </a:lnTo>
                    <a:lnTo>
                      <a:pt x="9" y="17"/>
                    </a:lnTo>
                    <a:lnTo>
                      <a:pt x="7" y="24"/>
                    </a:lnTo>
                    <a:lnTo>
                      <a:pt x="5" y="28"/>
                    </a:lnTo>
                    <a:lnTo>
                      <a:pt x="3" y="26"/>
                    </a:lnTo>
                    <a:lnTo>
                      <a:pt x="2" y="23"/>
                    </a:lnTo>
                    <a:lnTo>
                      <a:pt x="3" y="13"/>
                    </a:lnTo>
                    <a:lnTo>
                      <a:pt x="2" y="9"/>
                    </a:lnTo>
                    <a:lnTo>
                      <a:pt x="2" y="6"/>
                    </a:lnTo>
                    <a:lnTo>
                      <a:pt x="0" y="2"/>
                    </a:lnTo>
                    <a:lnTo>
                      <a:pt x="2" y="0"/>
                    </a:lnTo>
                    <a:lnTo>
                      <a:pt x="5" y="0"/>
                    </a:lnTo>
                    <a:lnTo>
                      <a:pt x="7" y="4"/>
                    </a:lnTo>
                    <a:lnTo>
                      <a:pt x="7" y="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6" name="Freeform 147">
                <a:extLst>
                  <a:ext uri="{FF2B5EF4-FFF2-40B4-BE49-F238E27FC236}">
                    <a16:creationId xmlns:a16="http://schemas.microsoft.com/office/drawing/2014/main" id="{9F2DFCAD-C478-470F-B2D7-B634901F7A18}"/>
                  </a:ext>
                </a:extLst>
              </p:cNvPr>
              <p:cNvSpPr>
                <a:spLocks/>
              </p:cNvSpPr>
              <p:nvPr/>
            </p:nvSpPr>
            <p:spPr bwMode="auto">
              <a:xfrm>
                <a:off x="7816540" y="4176856"/>
                <a:ext cx="40533" cy="44845"/>
              </a:xfrm>
              <a:custGeom>
                <a:avLst/>
                <a:gdLst>
                  <a:gd name="T0" fmla="*/ 11 w 47"/>
                  <a:gd name="T1" fmla="*/ 7 h 52"/>
                  <a:gd name="T2" fmla="*/ 13 w 47"/>
                  <a:gd name="T3" fmla="*/ 15 h 52"/>
                  <a:gd name="T4" fmla="*/ 17 w 47"/>
                  <a:gd name="T5" fmla="*/ 22 h 52"/>
                  <a:gd name="T6" fmla="*/ 24 w 47"/>
                  <a:gd name="T7" fmla="*/ 22 h 52"/>
                  <a:gd name="T8" fmla="*/ 26 w 47"/>
                  <a:gd name="T9" fmla="*/ 24 h 52"/>
                  <a:gd name="T10" fmla="*/ 28 w 47"/>
                  <a:gd name="T11" fmla="*/ 26 h 52"/>
                  <a:gd name="T12" fmla="*/ 28 w 47"/>
                  <a:gd name="T13" fmla="*/ 32 h 52"/>
                  <a:gd name="T14" fmla="*/ 30 w 47"/>
                  <a:gd name="T15" fmla="*/ 32 h 52"/>
                  <a:gd name="T16" fmla="*/ 32 w 47"/>
                  <a:gd name="T17" fmla="*/ 35 h 52"/>
                  <a:gd name="T18" fmla="*/ 34 w 47"/>
                  <a:gd name="T19" fmla="*/ 39 h 52"/>
                  <a:gd name="T20" fmla="*/ 36 w 47"/>
                  <a:gd name="T21" fmla="*/ 41 h 52"/>
                  <a:gd name="T22" fmla="*/ 37 w 47"/>
                  <a:gd name="T23" fmla="*/ 45 h 52"/>
                  <a:gd name="T24" fmla="*/ 47 w 47"/>
                  <a:gd name="T25" fmla="*/ 47 h 52"/>
                  <a:gd name="T26" fmla="*/ 47 w 47"/>
                  <a:gd name="T27" fmla="*/ 50 h 52"/>
                  <a:gd name="T28" fmla="*/ 43 w 47"/>
                  <a:gd name="T29" fmla="*/ 50 h 52"/>
                  <a:gd name="T30" fmla="*/ 39 w 47"/>
                  <a:gd name="T31" fmla="*/ 52 h 52"/>
                  <a:gd name="T32" fmla="*/ 36 w 47"/>
                  <a:gd name="T33" fmla="*/ 52 h 52"/>
                  <a:gd name="T34" fmla="*/ 32 w 47"/>
                  <a:gd name="T35" fmla="*/ 52 h 52"/>
                  <a:gd name="T36" fmla="*/ 30 w 47"/>
                  <a:gd name="T37" fmla="*/ 50 h 52"/>
                  <a:gd name="T38" fmla="*/ 26 w 47"/>
                  <a:gd name="T39" fmla="*/ 45 h 52"/>
                  <a:gd name="T40" fmla="*/ 22 w 47"/>
                  <a:gd name="T41" fmla="*/ 39 h 52"/>
                  <a:gd name="T42" fmla="*/ 21 w 47"/>
                  <a:gd name="T43" fmla="*/ 37 h 52"/>
                  <a:gd name="T44" fmla="*/ 17 w 47"/>
                  <a:gd name="T45" fmla="*/ 35 h 52"/>
                  <a:gd name="T46" fmla="*/ 13 w 47"/>
                  <a:gd name="T47" fmla="*/ 35 h 52"/>
                  <a:gd name="T48" fmla="*/ 11 w 47"/>
                  <a:gd name="T49" fmla="*/ 32 h 52"/>
                  <a:gd name="T50" fmla="*/ 7 w 47"/>
                  <a:gd name="T51" fmla="*/ 28 h 52"/>
                  <a:gd name="T52" fmla="*/ 6 w 47"/>
                  <a:gd name="T53" fmla="*/ 26 h 52"/>
                  <a:gd name="T54" fmla="*/ 4 w 47"/>
                  <a:gd name="T55" fmla="*/ 22 h 52"/>
                  <a:gd name="T56" fmla="*/ 2 w 47"/>
                  <a:gd name="T57" fmla="*/ 18 h 52"/>
                  <a:gd name="T58" fmla="*/ 2 w 47"/>
                  <a:gd name="T59" fmla="*/ 15 h 52"/>
                  <a:gd name="T60" fmla="*/ 0 w 47"/>
                  <a:gd name="T61" fmla="*/ 3 h 52"/>
                  <a:gd name="T62" fmla="*/ 2 w 47"/>
                  <a:gd name="T63" fmla="*/ 0 h 52"/>
                  <a:gd name="T64" fmla="*/ 7 w 47"/>
                  <a:gd name="T65" fmla="*/ 3 h 52"/>
                  <a:gd name="T66" fmla="*/ 9 w 47"/>
                  <a:gd name="T67" fmla="*/ 3 h 52"/>
                  <a:gd name="T68" fmla="*/ 11 w 47"/>
                  <a:gd name="T69" fmla="*/ 7 h 52"/>
                  <a:gd name="T70" fmla="*/ 11 w 47"/>
                  <a:gd name="T71"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2">
                    <a:moveTo>
                      <a:pt x="11" y="7"/>
                    </a:moveTo>
                    <a:lnTo>
                      <a:pt x="13" y="15"/>
                    </a:lnTo>
                    <a:lnTo>
                      <a:pt x="17" y="22"/>
                    </a:lnTo>
                    <a:lnTo>
                      <a:pt x="24" y="22"/>
                    </a:lnTo>
                    <a:lnTo>
                      <a:pt x="26" y="24"/>
                    </a:lnTo>
                    <a:lnTo>
                      <a:pt x="28" y="26"/>
                    </a:lnTo>
                    <a:lnTo>
                      <a:pt x="28" y="32"/>
                    </a:lnTo>
                    <a:lnTo>
                      <a:pt x="30" y="32"/>
                    </a:lnTo>
                    <a:lnTo>
                      <a:pt x="32" y="35"/>
                    </a:lnTo>
                    <a:lnTo>
                      <a:pt x="34" y="39"/>
                    </a:lnTo>
                    <a:lnTo>
                      <a:pt x="36" y="41"/>
                    </a:lnTo>
                    <a:lnTo>
                      <a:pt x="37" y="45"/>
                    </a:lnTo>
                    <a:lnTo>
                      <a:pt x="47" y="47"/>
                    </a:lnTo>
                    <a:lnTo>
                      <a:pt x="47" y="50"/>
                    </a:lnTo>
                    <a:lnTo>
                      <a:pt x="43" y="50"/>
                    </a:lnTo>
                    <a:lnTo>
                      <a:pt x="39" y="52"/>
                    </a:lnTo>
                    <a:lnTo>
                      <a:pt x="36" y="52"/>
                    </a:lnTo>
                    <a:lnTo>
                      <a:pt x="32" y="52"/>
                    </a:lnTo>
                    <a:lnTo>
                      <a:pt x="30" y="50"/>
                    </a:lnTo>
                    <a:lnTo>
                      <a:pt x="26" y="45"/>
                    </a:lnTo>
                    <a:lnTo>
                      <a:pt x="22" y="39"/>
                    </a:lnTo>
                    <a:lnTo>
                      <a:pt x="21" y="37"/>
                    </a:lnTo>
                    <a:lnTo>
                      <a:pt x="17" y="35"/>
                    </a:lnTo>
                    <a:lnTo>
                      <a:pt x="13" y="35"/>
                    </a:lnTo>
                    <a:lnTo>
                      <a:pt x="11" y="32"/>
                    </a:lnTo>
                    <a:lnTo>
                      <a:pt x="7" y="28"/>
                    </a:lnTo>
                    <a:lnTo>
                      <a:pt x="6" y="26"/>
                    </a:lnTo>
                    <a:lnTo>
                      <a:pt x="4" y="22"/>
                    </a:lnTo>
                    <a:lnTo>
                      <a:pt x="2" y="18"/>
                    </a:lnTo>
                    <a:lnTo>
                      <a:pt x="2" y="15"/>
                    </a:lnTo>
                    <a:lnTo>
                      <a:pt x="0" y="3"/>
                    </a:lnTo>
                    <a:lnTo>
                      <a:pt x="2" y="0"/>
                    </a:lnTo>
                    <a:lnTo>
                      <a:pt x="7" y="3"/>
                    </a:lnTo>
                    <a:lnTo>
                      <a:pt x="9" y="3"/>
                    </a:lnTo>
                    <a:lnTo>
                      <a:pt x="11" y="7"/>
                    </a:lnTo>
                    <a:lnTo>
                      <a:pt x="11" y="7"/>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7" name="Freeform 148">
                <a:extLst>
                  <a:ext uri="{FF2B5EF4-FFF2-40B4-BE49-F238E27FC236}">
                    <a16:creationId xmlns:a16="http://schemas.microsoft.com/office/drawing/2014/main" id="{44D2AAC6-4326-44EB-A11F-7D0BE5FE4A86}"/>
                  </a:ext>
                </a:extLst>
              </p:cNvPr>
              <p:cNvSpPr>
                <a:spLocks/>
              </p:cNvSpPr>
              <p:nvPr/>
            </p:nvSpPr>
            <p:spPr bwMode="auto">
              <a:xfrm>
                <a:off x="7707878" y="3993166"/>
                <a:ext cx="11211" cy="26734"/>
              </a:xfrm>
              <a:custGeom>
                <a:avLst/>
                <a:gdLst>
                  <a:gd name="T0" fmla="*/ 11 w 13"/>
                  <a:gd name="T1" fmla="*/ 16 h 31"/>
                  <a:gd name="T2" fmla="*/ 13 w 13"/>
                  <a:gd name="T3" fmla="*/ 21 h 31"/>
                  <a:gd name="T4" fmla="*/ 11 w 13"/>
                  <a:gd name="T5" fmla="*/ 29 h 31"/>
                  <a:gd name="T6" fmla="*/ 9 w 13"/>
                  <a:gd name="T7" fmla="*/ 31 h 31"/>
                  <a:gd name="T8" fmla="*/ 2 w 13"/>
                  <a:gd name="T9" fmla="*/ 29 h 31"/>
                  <a:gd name="T10" fmla="*/ 0 w 13"/>
                  <a:gd name="T11" fmla="*/ 25 h 31"/>
                  <a:gd name="T12" fmla="*/ 4 w 13"/>
                  <a:gd name="T13" fmla="*/ 19 h 31"/>
                  <a:gd name="T14" fmla="*/ 2 w 13"/>
                  <a:gd name="T15" fmla="*/ 16 h 31"/>
                  <a:gd name="T16" fmla="*/ 0 w 13"/>
                  <a:gd name="T17" fmla="*/ 14 h 31"/>
                  <a:gd name="T18" fmla="*/ 2 w 13"/>
                  <a:gd name="T19" fmla="*/ 8 h 31"/>
                  <a:gd name="T20" fmla="*/ 0 w 13"/>
                  <a:gd name="T21" fmla="*/ 0 h 31"/>
                  <a:gd name="T22" fmla="*/ 4 w 13"/>
                  <a:gd name="T23" fmla="*/ 0 h 31"/>
                  <a:gd name="T24" fmla="*/ 6 w 13"/>
                  <a:gd name="T25" fmla="*/ 2 h 31"/>
                  <a:gd name="T26" fmla="*/ 11 w 13"/>
                  <a:gd name="T27" fmla="*/ 6 h 31"/>
                  <a:gd name="T28" fmla="*/ 13 w 13"/>
                  <a:gd name="T29" fmla="*/ 10 h 31"/>
                  <a:gd name="T30" fmla="*/ 11 w 13"/>
                  <a:gd name="T3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1">
                    <a:moveTo>
                      <a:pt x="11" y="16"/>
                    </a:moveTo>
                    <a:lnTo>
                      <a:pt x="13" y="21"/>
                    </a:lnTo>
                    <a:lnTo>
                      <a:pt x="11" y="29"/>
                    </a:lnTo>
                    <a:lnTo>
                      <a:pt x="9" y="31"/>
                    </a:lnTo>
                    <a:lnTo>
                      <a:pt x="2" y="29"/>
                    </a:lnTo>
                    <a:lnTo>
                      <a:pt x="0" y="25"/>
                    </a:lnTo>
                    <a:lnTo>
                      <a:pt x="4" y="19"/>
                    </a:lnTo>
                    <a:lnTo>
                      <a:pt x="2" y="16"/>
                    </a:lnTo>
                    <a:lnTo>
                      <a:pt x="0" y="14"/>
                    </a:lnTo>
                    <a:lnTo>
                      <a:pt x="2" y="8"/>
                    </a:lnTo>
                    <a:lnTo>
                      <a:pt x="0" y="0"/>
                    </a:lnTo>
                    <a:lnTo>
                      <a:pt x="4" y="0"/>
                    </a:lnTo>
                    <a:lnTo>
                      <a:pt x="6" y="2"/>
                    </a:lnTo>
                    <a:lnTo>
                      <a:pt x="11" y="6"/>
                    </a:lnTo>
                    <a:lnTo>
                      <a:pt x="13" y="10"/>
                    </a:lnTo>
                    <a:lnTo>
                      <a:pt x="11" y="16"/>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8" name="Freeform 149">
                <a:extLst>
                  <a:ext uri="{FF2B5EF4-FFF2-40B4-BE49-F238E27FC236}">
                    <a16:creationId xmlns:a16="http://schemas.microsoft.com/office/drawing/2014/main" id="{2F362972-58EA-4942-A698-6C82F5ECFC11}"/>
                  </a:ext>
                </a:extLst>
              </p:cNvPr>
              <p:cNvSpPr>
                <a:spLocks/>
              </p:cNvSpPr>
              <p:nvPr/>
            </p:nvSpPr>
            <p:spPr bwMode="auto">
              <a:xfrm>
                <a:off x="7783769" y="3902615"/>
                <a:ext cx="32771" cy="27597"/>
              </a:xfrm>
              <a:custGeom>
                <a:avLst/>
                <a:gdLst>
                  <a:gd name="T0" fmla="*/ 17 w 38"/>
                  <a:gd name="T1" fmla="*/ 32 h 32"/>
                  <a:gd name="T2" fmla="*/ 10 w 38"/>
                  <a:gd name="T3" fmla="*/ 27 h 32"/>
                  <a:gd name="T4" fmla="*/ 2 w 38"/>
                  <a:gd name="T5" fmla="*/ 25 h 32"/>
                  <a:gd name="T6" fmla="*/ 0 w 38"/>
                  <a:gd name="T7" fmla="*/ 25 h 32"/>
                  <a:gd name="T8" fmla="*/ 0 w 38"/>
                  <a:gd name="T9" fmla="*/ 21 h 32"/>
                  <a:gd name="T10" fmla="*/ 2 w 38"/>
                  <a:gd name="T11" fmla="*/ 17 h 32"/>
                  <a:gd name="T12" fmla="*/ 2 w 38"/>
                  <a:gd name="T13" fmla="*/ 13 h 32"/>
                  <a:gd name="T14" fmla="*/ 4 w 38"/>
                  <a:gd name="T15" fmla="*/ 12 h 32"/>
                  <a:gd name="T16" fmla="*/ 10 w 38"/>
                  <a:gd name="T17" fmla="*/ 8 h 32"/>
                  <a:gd name="T18" fmla="*/ 13 w 38"/>
                  <a:gd name="T19" fmla="*/ 6 h 32"/>
                  <a:gd name="T20" fmla="*/ 15 w 38"/>
                  <a:gd name="T21" fmla="*/ 4 h 32"/>
                  <a:gd name="T22" fmla="*/ 21 w 38"/>
                  <a:gd name="T23" fmla="*/ 0 h 32"/>
                  <a:gd name="T24" fmla="*/ 23 w 38"/>
                  <a:gd name="T25" fmla="*/ 0 h 32"/>
                  <a:gd name="T26" fmla="*/ 25 w 38"/>
                  <a:gd name="T27" fmla="*/ 2 h 32"/>
                  <a:gd name="T28" fmla="*/ 27 w 38"/>
                  <a:gd name="T29" fmla="*/ 6 h 32"/>
                  <a:gd name="T30" fmla="*/ 27 w 38"/>
                  <a:gd name="T31" fmla="*/ 12 h 32"/>
                  <a:gd name="T32" fmla="*/ 28 w 38"/>
                  <a:gd name="T33" fmla="*/ 13 h 32"/>
                  <a:gd name="T34" fmla="*/ 30 w 38"/>
                  <a:gd name="T35" fmla="*/ 13 h 32"/>
                  <a:gd name="T36" fmla="*/ 34 w 38"/>
                  <a:gd name="T37" fmla="*/ 13 h 32"/>
                  <a:gd name="T38" fmla="*/ 36 w 38"/>
                  <a:gd name="T39" fmla="*/ 12 h 32"/>
                  <a:gd name="T40" fmla="*/ 38 w 38"/>
                  <a:gd name="T41" fmla="*/ 15 h 32"/>
                  <a:gd name="T42" fmla="*/ 38 w 38"/>
                  <a:gd name="T43" fmla="*/ 19 h 32"/>
                  <a:gd name="T44" fmla="*/ 34 w 38"/>
                  <a:gd name="T45" fmla="*/ 21 h 32"/>
                  <a:gd name="T46" fmla="*/ 32 w 38"/>
                  <a:gd name="T47" fmla="*/ 21 h 32"/>
                  <a:gd name="T48" fmla="*/ 30 w 38"/>
                  <a:gd name="T49" fmla="*/ 23 h 32"/>
                  <a:gd name="T50" fmla="*/ 28 w 38"/>
                  <a:gd name="T51" fmla="*/ 27 h 32"/>
                  <a:gd name="T52" fmla="*/ 27 w 38"/>
                  <a:gd name="T53" fmla="*/ 30 h 32"/>
                  <a:gd name="T54" fmla="*/ 25 w 38"/>
                  <a:gd name="T55" fmla="*/ 32 h 32"/>
                  <a:gd name="T56" fmla="*/ 23 w 38"/>
                  <a:gd name="T57" fmla="*/ 32 h 32"/>
                  <a:gd name="T58" fmla="*/ 17 w 38"/>
                  <a:gd name="T5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2">
                    <a:moveTo>
                      <a:pt x="17" y="32"/>
                    </a:moveTo>
                    <a:lnTo>
                      <a:pt x="10" y="27"/>
                    </a:lnTo>
                    <a:lnTo>
                      <a:pt x="2" y="25"/>
                    </a:lnTo>
                    <a:lnTo>
                      <a:pt x="0" y="25"/>
                    </a:lnTo>
                    <a:lnTo>
                      <a:pt x="0" y="21"/>
                    </a:lnTo>
                    <a:lnTo>
                      <a:pt x="2" y="17"/>
                    </a:lnTo>
                    <a:lnTo>
                      <a:pt x="2" y="13"/>
                    </a:lnTo>
                    <a:lnTo>
                      <a:pt x="4" y="12"/>
                    </a:lnTo>
                    <a:lnTo>
                      <a:pt x="10" y="8"/>
                    </a:lnTo>
                    <a:lnTo>
                      <a:pt x="13" y="6"/>
                    </a:lnTo>
                    <a:lnTo>
                      <a:pt x="15" y="4"/>
                    </a:lnTo>
                    <a:lnTo>
                      <a:pt x="21" y="0"/>
                    </a:lnTo>
                    <a:lnTo>
                      <a:pt x="23" y="0"/>
                    </a:lnTo>
                    <a:lnTo>
                      <a:pt x="25" y="2"/>
                    </a:lnTo>
                    <a:lnTo>
                      <a:pt x="27" y="6"/>
                    </a:lnTo>
                    <a:lnTo>
                      <a:pt x="27" y="12"/>
                    </a:lnTo>
                    <a:lnTo>
                      <a:pt x="28" y="13"/>
                    </a:lnTo>
                    <a:lnTo>
                      <a:pt x="30" y="13"/>
                    </a:lnTo>
                    <a:lnTo>
                      <a:pt x="34" y="13"/>
                    </a:lnTo>
                    <a:lnTo>
                      <a:pt x="36" y="12"/>
                    </a:lnTo>
                    <a:lnTo>
                      <a:pt x="38" y="15"/>
                    </a:lnTo>
                    <a:lnTo>
                      <a:pt x="38" y="19"/>
                    </a:lnTo>
                    <a:lnTo>
                      <a:pt x="34" y="21"/>
                    </a:lnTo>
                    <a:lnTo>
                      <a:pt x="32" y="21"/>
                    </a:lnTo>
                    <a:lnTo>
                      <a:pt x="30" y="23"/>
                    </a:lnTo>
                    <a:lnTo>
                      <a:pt x="28" y="27"/>
                    </a:lnTo>
                    <a:lnTo>
                      <a:pt x="27" y="30"/>
                    </a:lnTo>
                    <a:lnTo>
                      <a:pt x="25" y="32"/>
                    </a:lnTo>
                    <a:lnTo>
                      <a:pt x="23" y="32"/>
                    </a:lnTo>
                    <a:lnTo>
                      <a:pt x="17" y="32"/>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49" name="Freeform 150">
                <a:extLst>
                  <a:ext uri="{FF2B5EF4-FFF2-40B4-BE49-F238E27FC236}">
                    <a16:creationId xmlns:a16="http://schemas.microsoft.com/office/drawing/2014/main" id="{03FEAB35-D603-47D8-ADFB-73DCFDE45008}"/>
                  </a:ext>
                </a:extLst>
              </p:cNvPr>
              <p:cNvSpPr>
                <a:spLocks/>
              </p:cNvSpPr>
              <p:nvPr/>
            </p:nvSpPr>
            <p:spPr bwMode="auto">
              <a:xfrm>
                <a:off x="8220141" y="3561106"/>
                <a:ext cx="12936" cy="31046"/>
              </a:xfrm>
              <a:custGeom>
                <a:avLst/>
                <a:gdLst>
                  <a:gd name="T0" fmla="*/ 4 w 15"/>
                  <a:gd name="T1" fmla="*/ 26 h 36"/>
                  <a:gd name="T2" fmla="*/ 4 w 15"/>
                  <a:gd name="T3" fmla="*/ 23 h 36"/>
                  <a:gd name="T4" fmla="*/ 4 w 15"/>
                  <a:gd name="T5" fmla="*/ 19 h 36"/>
                  <a:gd name="T6" fmla="*/ 2 w 15"/>
                  <a:gd name="T7" fmla="*/ 17 h 36"/>
                  <a:gd name="T8" fmla="*/ 2 w 15"/>
                  <a:gd name="T9" fmla="*/ 13 h 36"/>
                  <a:gd name="T10" fmla="*/ 0 w 15"/>
                  <a:gd name="T11" fmla="*/ 10 h 36"/>
                  <a:gd name="T12" fmla="*/ 0 w 15"/>
                  <a:gd name="T13" fmla="*/ 2 h 36"/>
                  <a:gd name="T14" fmla="*/ 2 w 15"/>
                  <a:gd name="T15" fmla="*/ 0 h 36"/>
                  <a:gd name="T16" fmla="*/ 8 w 15"/>
                  <a:gd name="T17" fmla="*/ 2 h 36"/>
                  <a:gd name="T18" fmla="*/ 13 w 15"/>
                  <a:gd name="T19" fmla="*/ 2 h 36"/>
                  <a:gd name="T20" fmla="*/ 15 w 15"/>
                  <a:gd name="T21" fmla="*/ 4 h 36"/>
                  <a:gd name="T22" fmla="*/ 15 w 15"/>
                  <a:gd name="T23" fmla="*/ 8 h 36"/>
                  <a:gd name="T24" fmla="*/ 15 w 15"/>
                  <a:gd name="T25" fmla="*/ 11 h 36"/>
                  <a:gd name="T26" fmla="*/ 13 w 15"/>
                  <a:gd name="T27" fmla="*/ 25 h 36"/>
                  <a:gd name="T28" fmla="*/ 13 w 15"/>
                  <a:gd name="T29" fmla="*/ 26 h 36"/>
                  <a:gd name="T30" fmla="*/ 8 w 15"/>
                  <a:gd name="T31" fmla="*/ 32 h 36"/>
                  <a:gd name="T32" fmla="*/ 6 w 15"/>
                  <a:gd name="T33" fmla="*/ 34 h 36"/>
                  <a:gd name="T34" fmla="*/ 4 w 15"/>
                  <a:gd name="T35" fmla="*/ 36 h 36"/>
                  <a:gd name="T36" fmla="*/ 0 w 15"/>
                  <a:gd name="T37" fmla="*/ 36 h 36"/>
                  <a:gd name="T38" fmla="*/ 2 w 15"/>
                  <a:gd name="T39" fmla="*/ 32 h 36"/>
                  <a:gd name="T40" fmla="*/ 2 w 15"/>
                  <a:gd name="T41" fmla="*/ 30 h 36"/>
                  <a:gd name="T42" fmla="*/ 4 w 15"/>
                  <a:gd name="T43"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36">
                    <a:moveTo>
                      <a:pt x="4" y="26"/>
                    </a:moveTo>
                    <a:lnTo>
                      <a:pt x="4" y="23"/>
                    </a:lnTo>
                    <a:lnTo>
                      <a:pt x="4" y="19"/>
                    </a:lnTo>
                    <a:lnTo>
                      <a:pt x="2" y="17"/>
                    </a:lnTo>
                    <a:lnTo>
                      <a:pt x="2" y="13"/>
                    </a:lnTo>
                    <a:lnTo>
                      <a:pt x="0" y="10"/>
                    </a:lnTo>
                    <a:lnTo>
                      <a:pt x="0" y="2"/>
                    </a:lnTo>
                    <a:lnTo>
                      <a:pt x="2" y="0"/>
                    </a:lnTo>
                    <a:lnTo>
                      <a:pt x="8" y="2"/>
                    </a:lnTo>
                    <a:lnTo>
                      <a:pt x="13" y="2"/>
                    </a:lnTo>
                    <a:lnTo>
                      <a:pt x="15" y="4"/>
                    </a:lnTo>
                    <a:lnTo>
                      <a:pt x="15" y="8"/>
                    </a:lnTo>
                    <a:lnTo>
                      <a:pt x="15" y="11"/>
                    </a:lnTo>
                    <a:lnTo>
                      <a:pt x="13" y="25"/>
                    </a:lnTo>
                    <a:lnTo>
                      <a:pt x="13" y="26"/>
                    </a:lnTo>
                    <a:lnTo>
                      <a:pt x="8" y="32"/>
                    </a:lnTo>
                    <a:lnTo>
                      <a:pt x="6" y="34"/>
                    </a:lnTo>
                    <a:lnTo>
                      <a:pt x="4" y="36"/>
                    </a:lnTo>
                    <a:lnTo>
                      <a:pt x="0" y="36"/>
                    </a:lnTo>
                    <a:lnTo>
                      <a:pt x="2" y="32"/>
                    </a:lnTo>
                    <a:lnTo>
                      <a:pt x="2" y="30"/>
                    </a:lnTo>
                    <a:lnTo>
                      <a:pt x="4" y="26"/>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0" name="Freeform 151">
                <a:extLst>
                  <a:ext uri="{FF2B5EF4-FFF2-40B4-BE49-F238E27FC236}">
                    <a16:creationId xmlns:a16="http://schemas.microsoft.com/office/drawing/2014/main" id="{D70589EC-C28C-4186-A38B-25EBFF195A8F}"/>
                  </a:ext>
                </a:extLst>
              </p:cNvPr>
              <p:cNvSpPr>
                <a:spLocks/>
              </p:cNvSpPr>
              <p:nvPr/>
            </p:nvSpPr>
            <p:spPr bwMode="auto">
              <a:xfrm>
                <a:off x="8144250" y="3562830"/>
                <a:ext cx="18973" cy="38808"/>
              </a:xfrm>
              <a:custGeom>
                <a:avLst/>
                <a:gdLst>
                  <a:gd name="T0" fmla="*/ 7 w 22"/>
                  <a:gd name="T1" fmla="*/ 36 h 45"/>
                  <a:gd name="T2" fmla="*/ 7 w 22"/>
                  <a:gd name="T3" fmla="*/ 28 h 45"/>
                  <a:gd name="T4" fmla="*/ 5 w 22"/>
                  <a:gd name="T5" fmla="*/ 24 h 45"/>
                  <a:gd name="T6" fmla="*/ 5 w 22"/>
                  <a:gd name="T7" fmla="*/ 23 h 45"/>
                  <a:gd name="T8" fmla="*/ 3 w 22"/>
                  <a:gd name="T9" fmla="*/ 19 h 45"/>
                  <a:gd name="T10" fmla="*/ 5 w 22"/>
                  <a:gd name="T11" fmla="*/ 15 h 45"/>
                  <a:gd name="T12" fmla="*/ 0 w 22"/>
                  <a:gd name="T13" fmla="*/ 9 h 45"/>
                  <a:gd name="T14" fmla="*/ 0 w 22"/>
                  <a:gd name="T15" fmla="*/ 0 h 45"/>
                  <a:gd name="T16" fmla="*/ 2 w 22"/>
                  <a:gd name="T17" fmla="*/ 2 h 45"/>
                  <a:gd name="T18" fmla="*/ 7 w 22"/>
                  <a:gd name="T19" fmla="*/ 6 h 45"/>
                  <a:gd name="T20" fmla="*/ 9 w 22"/>
                  <a:gd name="T21" fmla="*/ 6 h 45"/>
                  <a:gd name="T22" fmla="*/ 11 w 22"/>
                  <a:gd name="T23" fmla="*/ 9 h 45"/>
                  <a:gd name="T24" fmla="*/ 17 w 22"/>
                  <a:gd name="T25" fmla="*/ 23 h 45"/>
                  <a:gd name="T26" fmla="*/ 18 w 22"/>
                  <a:gd name="T27" fmla="*/ 34 h 45"/>
                  <a:gd name="T28" fmla="*/ 20 w 22"/>
                  <a:gd name="T29" fmla="*/ 36 h 45"/>
                  <a:gd name="T30" fmla="*/ 22 w 22"/>
                  <a:gd name="T31" fmla="*/ 43 h 45"/>
                  <a:gd name="T32" fmla="*/ 18 w 22"/>
                  <a:gd name="T33" fmla="*/ 45 h 45"/>
                  <a:gd name="T34" fmla="*/ 15 w 22"/>
                  <a:gd name="T35" fmla="*/ 43 h 45"/>
                  <a:gd name="T36" fmla="*/ 11 w 22"/>
                  <a:gd name="T37" fmla="*/ 43 h 45"/>
                  <a:gd name="T38" fmla="*/ 7 w 22"/>
                  <a:gd name="T39" fmla="*/ 41 h 45"/>
                  <a:gd name="T40" fmla="*/ 9 w 22"/>
                  <a:gd name="T41" fmla="*/ 38 h 45"/>
                  <a:gd name="T42" fmla="*/ 7 w 22"/>
                  <a:gd name="T43"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5">
                    <a:moveTo>
                      <a:pt x="7" y="36"/>
                    </a:moveTo>
                    <a:lnTo>
                      <a:pt x="7" y="28"/>
                    </a:lnTo>
                    <a:lnTo>
                      <a:pt x="5" y="24"/>
                    </a:lnTo>
                    <a:lnTo>
                      <a:pt x="5" y="23"/>
                    </a:lnTo>
                    <a:lnTo>
                      <a:pt x="3" y="19"/>
                    </a:lnTo>
                    <a:lnTo>
                      <a:pt x="5" y="15"/>
                    </a:lnTo>
                    <a:lnTo>
                      <a:pt x="0" y="9"/>
                    </a:lnTo>
                    <a:lnTo>
                      <a:pt x="0" y="0"/>
                    </a:lnTo>
                    <a:lnTo>
                      <a:pt x="2" y="2"/>
                    </a:lnTo>
                    <a:lnTo>
                      <a:pt x="7" y="6"/>
                    </a:lnTo>
                    <a:lnTo>
                      <a:pt x="9" y="6"/>
                    </a:lnTo>
                    <a:lnTo>
                      <a:pt x="11" y="9"/>
                    </a:lnTo>
                    <a:lnTo>
                      <a:pt x="17" y="23"/>
                    </a:lnTo>
                    <a:lnTo>
                      <a:pt x="18" y="34"/>
                    </a:lnTo>
                    <a:lnTo>
                      <a:pt x="20" y="36"/>
                    </a:lnTo>
                    <a:lnTo>
                      <a:pt x="22" y="43"/>
                    </a:lnTo>
                    <a:lnTo>
                      <a:pt x="18" y="45"/>
                    </a:lnTo>
                    <a:lnTo>
                      <a:pt x="15" y="43"/>
                    </a:lnTo>
                    <a:lnTo>
                      <a:pt x="11" y="43"/>
                    </a:lnTo>
                    <a:lnTo>
                      <a:pt x="7" y="41"/>
                    </a:lnTo>
                    <a:lnTo>
                      <a:pt x="9" y="38"/>
                    </a:lnTo>
                    <a:lnTo>
                      <a:pt x="7" y="36"/>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1" name="Freeform 152">
                <a:extLst>
                  <a:ext uri="{FF2B5EF4-FFF2-40B4-BE49-F238E27FC236}">
                    <a16:creationId xmlns:a16="http://schemas.microsoft.com/office/drawing/2014/main" id="{63907EB1-5DB1-4139-80A7-AF4013FC11FA}"/>
                  </a:ext>
                </a:extLst>
              </p:cNvPr>
              <p:cNvSpPr>
                <a:spLocks/>
              </p:cNvSpPr>
              <p:nvPr/>
            </p:nvSpPr>
            <p:spPr bwMode="auto">
              <a:xfrm>
                <a:off x="8909196" y="1734551"/>
                <a:ext cx="18110" cy="24147"/>
              </a:xfrm>
              <a:custGeom>
                <a:avLst/>
                <a:gdLst>
                  <a:gd name="T0" fmla="*/ 4 w 21"/>
                  <a:gd name="T1" fmla="*/ 23 h 28"/>
                  <a:gd name="T2" fmla="*/ 6 w 21"/>
                  <a:gd name="T3" fmla="*/ 17 h 28"/>
                  <a:gd name="T4" fmla="*/ 2 w 21"/>
                  <a:gd name="T5" fmla="*/ 15 h 28"/>
                  <a:gd name="T6" fmla="*/ 0 w 21"/>
                  <a:gd name="T7" fmla="*/ 13 h 28"/>
                  <a:gd name="T8" fmla="*/ 2 w 21"/>
                  <a:gd name="T9" fmla="*/ 10 h 28"/>
                  <a:gd name="T10" fmla="*/ 2 w 21"/>
                  <a:gd name="T11" fmla="*/ 8 h 28"/>
                  <a:gd name="T12" fmla="*/ 4 w 21"/>
                  <a:gd name="T13" fmla="*/ 6 h 28"/>
                  <a:gd name="T14" fmla="*/ 11 w 21"/>
                  <a:gd name="T15" fmla="*/ 2 h 28"/>
                  <a:gd name="T16" fmla="*/ 15 w 21"/>
                  <a:gd name="T17" fmla="*/ 0 h 28"/>
                  <a:gd name="T18" fmla="*/ 17 w 21"/>
                  <a:gd name="T19" fmla="*/ 0 h 28"/>
                  <a:gd name="T20" fmla="*/ 21 w 21"/>
                  <a:gd name="T21" fmla="*/ 0 h 28"/>
                  <a:gd name="T22" fmla="*/ 21 w 21"/>
                  <a:gd name="T23" fmla="*/ 4 h 28"/>
                  <a:gd name="T24" fmla="*/ 19 w 21"/>
                  <a:gd name="T25" fmla="*/ 6 h 28"/>
                  <a:gd name="T26" fmla="*/ 19 w 21"/>
                  <a:gd name="T27" fmla="*/ 10 h 28"/>
                  <a:gd name="T28" fmla="*/ 15 w 21"/>
                  <a:gd name="T29" fmla="*/ 12 h 28"/>
                  <a:gd name="T30" fmla="*/ 13 w 21"/>
                  <a:gd name="T31" fmla="*/ 17 h 28"/>
                  <a:gd name="T32" fmla="*/ 8 w 21"/>
                  <a:gd name="T33" fmla="*/ 27 h 28"/>
                  <a:gd name="T34" fmla="*/ 6 w 21"/>
                  <a:gd name="T35" fmla="*/ 28 h 28"/>
                  <a:gd name="T36" fmla="*/ 2 w 21"/>
                  <a:gd name="T37" fmla="*/ 27 h 28"/>
                  <a:gd name="T38" fmla="*/ 4 w 21"/>
                  <a:gd name="T39"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28">
                    <a:moveTo>
                      <a:pt x="4" y="23"/>
                    </a:moveTo>
                    <a:lnTo>
                      <a:pt x="6" y="17"/>
                    </a:lnTo>
                    <a:lnTo>
                      <a:pt x="2" y="15"/>
                    </a:lnTo>
                    <a:lnTo>
                      <a:pt x="0" y="13"/>
                    </a:lnTo>
                    <a:lnTo>
                      <a:pt x="2" y="10"/>
                    </a:lnTo>
                    <a:lnTo>
                      <a:pt x="2" y="8"/>
                    </a:lnTo>
                    <a:lnTo>
                      <a:pt x="4" y="6"/>
                    </a:lnTo>
                    <a:lnTo>
                      <a:pt x="11" y="2"/>
                    </a:lnTo>
                    <a:lnTo>
                      <a:pt x="15" y="0"/>
                    </a:lnTo>
                    <a:lnTo>
                      <a:pt x="17" y="0"/>
                    </a:lnTo>
                    <a:lnTo>
                      <a:pt x="21" y="0"/>
                    </a:lnTo>
                    <a:lnTo>
                      <a:pt x="21" y="4"/>
                    </a:lnTo>
                    <a:lnTo>
                      <a:pt x="19" y="6"/>
                    </a:lnTo>
                    <a:lnTo>
                      <a:pt x="19" y="10"/>
                    </a:lnTo>
                    <a:lnTo>
                      <a:pt x="15" y="12"/>
                    </a:lnTo>
                    <a:lnTo>
                      <a:pt x="13" y="17"/>
                    </a:lnTo>
                    <a:lnTo>
                      <a:pt x="8" y="27"/>
                    </a:lnTo>
                    <a:lnTo>
                      <a:pt x="6" y="28"/>
                    </a:lnTo>
                    <a:lnTo>
                      <a:pt x="2" y="27"/>
                    </a:lnTo>
                    <a:lnTo>
                      <a:pt x="4" y="2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2" name="Freeform 153">
                <a:extLst>
                  <a:ext uri="{FF2B5EF4-FFF2-40B4-BE49-F238E27FC236}">
                    <a16:creationId xmlns:a16="http://schemas.microsoft.com/office/drawing/2014/main" id="{3D496971-69A9-47FD-AEA8-351DC2A7BF04}"/>
                  </a:ext>
                </a:extLst>
              </p:cNvPr>
              <p:cNvSpPr>
                <a:spLocks/>
              </p:cNvSpPr>
              <p:nvPr/>
            </p:nvSpPr>
            <p:spPr bwMode="auto">
              <a:xfrm>
                <a:off x="8959215" y="1715578"/>
                <a:ext cx="27597" cy="27597"/>
              </a:xfrm>
              <a:custGeom>
                <a:avLst/>
                <a:gdLst>
                  <a:gd name="T0" fmla="*/ 25 w 32"/>
                  <a:gd name="T1" fmla="*/ 32 h 32"/>
                  <a:gd name="T2" fmla="*/ 17 w 32"/>
                  <a:gd name="T3" fmla="*/ 30 h 32"/>
                  <a:gd name="T4" fmla="*/ 14 w 32"/>
                  <a:gd name="T5" fmla="*/ 32 h 32"/>
                  <a:gd name="T6" fmla="*/ 10 w 32"/>
                  <a:gd name="T7" fmla="*/ 30 h 32"/>
                  <a:gd name="T8" fmla="*/ 12 w 32"/>
                  <a:gd name="T9" fmla="*/ 24 h 32"/>
                  <a:gd name="T10" fmla="*/ 12 w 32"/>
                  <a:gd name="T11" fmla="*/ 19 h 32"/>
                  <a:gd name="T12" fmla="*/ 10 w 32"/>
                  <a:gd name="T13" fmla="*/ 17 h 32"/>
                  <a:gd name="T14" fmla="*/ 6 w 32"/>
                  <a:gd name="T15" fmla="*/ 17 h 32"/>
                  <a:gd name="T16" fmla="*/ 2 w 32"/>
                  <a:gd name="T17" fmla="*/ 17 h 32"/>
                  <a:gd name="T18" fmla="*/ 0 w 32"/>
                  <a:gd name="T19" fmla="*/ 13 h 32"/>
                  <a:gd name="T20" fmla="*/ 0 w 32"/>
                  <a:gd name="T21" fmla="*/ 2 h 32"/>
                  <a:gd name="T22" fmla="*/ 4 w 32"/>
                  <a:gd name="T23" fmla="*/ 2 h 32"/>
                  <a:gd name="T24" fmla="*/ 10 w 32"/>
                  <a:gd name="T25" fmla="*/ 5 h 32"/>
                  <a:gd name="T26" fmla="*/ 14 w 32"/>
                  <a:gd name="T27" fmla="*/ 0 h 32"/>
                  <a:gd name="T28" fmla="*/ 17 w 32"/>
                  <a:gd name="T29" fmla="*/ 0 h 32"/>
                  <a:gd name="T30" fmla="*/ 21 w 32"/>
                  <a:gd name="T31" fmla="*/ 7 h 32"/>
                  <a:gd name="T32" fmla="*/ 23 w 32"/>
                  <a:gd name="T33" fmla="*/ 9 h 32"/>
                  <a:gd name="T34" fmla="*/ 27 w 32"/>
                  <a:gd name="T35" fmla="*/ 11 h 32"/>
                  <a:gd name="T36" fmla="*/ 27 w 32"/>
                  <a:gd name="T37" fmla="*/ 13 h 32"/>
                  <a:gd name="T38" fmla="*/ 27 w 32"/>
                  <a:gd name="T39" fmla="*/ 17 h 32"/>
                  <a:gd name="T40" fmla="*/ 29 w 32"/>
                  <a:gd name="T41" fmla="*/ 20 h 32"/>
                  <a:gd name="T42" fmla="*/ 31 w 32"/>
                  <a:gd name="T43" fmla="*/ 24 h 32"/>
                  <a:gd name="T44" fmla="*/ 32 w 32"/>
                  <a:gd name="T45" fmla="*/ 28 h 32"/>
                  <a:gd name="T46" fmla="*/ 29 w 32"/>
                  <a:gd name="T47" fmla="*/ 30 h 32"/>
                  <a:gd name="T48" fmla="*/ 25 w 32"/>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2">
                    <a:moveTo>
                      <a:pt x="25" y="32"/>
                    </a:moveTo>
                    <a:lnTo>
                      <a:pt x="17" y="30"/>
                    </a:lnTo>
                    <a:lnTo>
                      <a:pt x="14" y="32"/>
                    </a:lnTo>
                    <a:lnTo>
                      <a:pt x="10" y="30"/>
                    </a:lnTo>
                    <a:lnTo>
                      <a:pt x="12" y="24"/>
                    </a:lnTo>
                    <a:lnTo>
                      <a:pt x="12" y="19"/>
                    </a:lnTo>
                    <a:lnTo>
                      <a:pt x="10" y="17"/>
                    </a:lnTo>
                    <a:lnTo>
                      <a:pt x="6" y="17"/>
                    </a:lnTo>
                    <a:lnTo>
                      <a:pt x="2" y="17"/>
                    </a:lnTo>
                    <a:lnTo>
                      <a:pt x="0" y="13"/>
                    </a:lnTo>
                    <a:lnTo>
                      <a:pt x="0" y="2"/>
                    </a:lnTo>
                    <a:lnTo>
                      <a:pt x="4" y="2"/>
                    </a:lnTo>
                    <a:lnTo>
                      <a:pt x="10" y="5"/>
                    </a:lnTo>
                    <a:lnTo>
                      <a:pt x="14" y="0"/>
                    </a:lnTo>
                    <a:lnTo>
                      <a:pt x="17" y="0"/>
                    </a:lnTo>
                    <a:lnTo>
                      <a:pt x="21" y="7"/>
                    </a:lnTo>
                    <a:lnTo>
                      <a:pt x="23" y="9"/>
                    </a:lnTo>
                    <a:lnTo>
                      <a:pt x="27" y="11"/>
                    </a:lnTo>
                    <a:lnTo>
                      <a:pt x="27" y="13"/>
                    </a:lnTo>
                    <a:lnTo>
                      <a:pt x="27" y="17"/>
                    </a:lnTo>
                    <a:lnTo>
                      <a:pt x="29" y="20"/>
                    </a:lnTo>
                    <a:lnTo>
                      <a:pt x="31" y="24"/>
                    </a:lnTo>
                    <a:lnTo>
                      <a:pt x="32" y="28"/>
                    </a:lnTo>
                    <a:lnTo>
                      <a:pt x="29" y="30"/>
                    </a:lnTo>
                    <a:lnTo>
                      <a:pt x="25" y="32"/>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3" name="Freeform 154">
                <a:extLst>
                  <a:ext uri="{FF2B5EF4-FFF2-40B4-BE49-F238E27FC236}">
                    <a16:creationId xmlns:a16="http://schemas.microsoft.com/office/drawing/2014/main" id="{C6C58746-879B-455E-9D07-5D3DFAB884C9}"/>
                  </a:ext>
                </a:extLst>
              </p:cNvPr>
              <p:cNvSpPr>
                <a:spLocks/>
              </p:cNvSpPr>
              <p:nvPr/>
            </p:nvSpPr>
            <p:spPr bwMode="auto">
              <a:xfrm>
                <a:off x="9392137" y="2084684"/>
                <a:ext cx="19835" cy="16386"/>
              </a:xfrm>
              <a:custGeom>
                <a:avLst/>
                <a:gdLst>
                  <a:gd name="T0" fmla="*/ 2 w 23"/>
                  <a:gd name="T1" fmla="*/ 7 h 19"/>
                  <a:gd name="T2" fmla="*/ 2 w 23"/>
                  <a:gd name="T3" fmla="*/ 7 h 19"/>
                  <a:gd name="T4" fmla="*/ 4 w 23"/>
                  <a:gd name="T5" fmla="*/ 5 h 19"/>
                  <a:gd name="T6" fmla="*/ 6 w 23"/>
                  <a:gd name="T7" fmla="*/ 5 h 19"/>
                  <a:gd name="T8" fmla="*/ 8 w 23"/>
                  <a:gd name="T9" fmla="*/ 2 h 19"/>
                  <a:gd name="T10" fmla="*/ 15 w 23"/>
                  <a:gd name="T11" fmla="*/ 0 h 19"/>
                  <a:gd name="T12" fmla="*/ 19 w 23"/>
                  <a:gd name="T13" fmla="*/ 0 h 19"/>
                  <a:gd name="T14" fmla="*/ 17 w 23"/>
                  <a:gd name="T15" fmla="*/ 4 h 19"/>
                  <a:gd name="T16" fmla="*/ 17 w 23"/>
                  <a:gd name="T17" fmla="*/ 7 h 19"/>
                  <a:gd name="T18" fmla="*/ 19 w 23"/>
                  <a:gd name="T19" fmla="*/ 9 h 19"/>
                  <a:gd name="T20" fmla="*/ 21 w 23"/>
                  <a:gd name="T21" fmla="*/ 13 h 19"/>
                  <a:gd name="T22" fmla="*/ 23 w 23"/>
                  <a:gd name="T23" fmla="*/ 15 h 19"/>
                  <a:gd name="T24" fmla="*/ 23 w 23"/>
                  <a:gd name="T25" fmla="*/ 19 h 19"/>
                  <a:gd name="T26" fmla="*/ 19 w 23"/>
                  <a:gd name="T27" fmla="*/ 19 h 19"/>
                  <a:gd name="T28" fmla="*/ 12 w 23"/>
                  <a:gd name="T29" fmla="*/ 17 h 19"/>
                  <a:gd name="T30" fmla="*/ 8 w 23"/>
                  <a:gd name="T31" fmla="*/ 17 h 19"/>
                  <a:gd name="T32" fmla="*/ 0 w 23"/>
                  <a:gd name="T33" fmla="*/ 17 h 19"/>
                  <a:gd name="T34" fmla="*/ 0 w 23"/>
                  <a:gd name="T35" fmla="*/ 15 h 19"/>
                  <a:gd name="T36" fmla="*/ 2 w 23"/>
                  <a:gd name="T37" fmla="*/ 11 h 19"/>
                  <a:gd name="T38" fmla="*/ 2 w 23"/>
                  <a:gd name="T3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9">
                    <a:moveTo>
                      <a:pt x="2" y="7"/>
                    </a:moveTo>
                    <a:lnTo>
                      <a:pt x="2" y="7"/>
                    </a:lnTo>
                    <a:lnTo>
                      <a:pt x="4" y="5"/>
                    </a:lnTo>
                    <a:lnTo>
                      <a:pt x="6" y="5"/>
                    </a:lnTo>
                    <a:lnTo>
                      <a:pt x="8" y="2"/>
                    </a:lnTo>
                    <a:lnTo>
                      <a:pt x="15" y="0"/>
                    </a:lnTo>
                    <a:lnTo>
                      <a:pt x="19" y="0"/>
                    </a:lnTo>
                    <a:lnTo>
                      <a:pt x="17" y="4"/>
                    </a:lnTo>
                    <a:lnTo>
                      <a:pt x="17" y="7"/>
                    </a:lnTo>
                    <a:lnTo>
                      <a:pt x="19" y="9"/>
                    </a:lnTo>
                    <a:lnTo>
                      <a:pt x="21" y="13"/>
                    </a:lnTo>
                    <a:lnTo>
                      <a:pt x="23" y="15"/>
                    </a:lnTo>
                    <a:lnTo>
                      <a:pt x="23" y="19"/>
                    </a:lnTo>
                    <a:lnTo>
                      <a:pt x="19" y="19"/>
                    </a:lnTo>
                    <a:lnTo>
                      <a:pt x="12" y="17"/>
                    </a:lnTo>
                    <a:lnTo>
                      <a:pt x="8" y="17"/>
                    </a:lnTo>
                    <a:lnTo>
                      <a:pt x="0" y="17"/>
                    </a:lnTo>
                    <a:lnTo>
                      <a:pt x="0" y="15"/>
                    </a:lnTo>
                    <a:lnTo>
                      <a:pt x="2" y="11"/>
                    </a:lnTo>
                    <a:lnTo>
                      <a:pt x="2" y="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4" name="Freeform 155">
                <a:extLst>
                  <a:ext uri="{FF2B5EF4-FFF2-40B4-BE49-F238E27FC236}">
                    <a16:creationId xmlns:a16="http://schemas.microsoft.com/office/drawing/2014/main" id="{D9E95EF4-C1DD-4BBB-A7EF-785E4F7378F8}"/>
                  </a:ext>
                </a:extLst>
              </p:cNvPr>
              <p:cNvSpPr>
                <a:spLocks/>
              </p:cNvSpPr>
              <p:nvPr/>
            </p:nvSpPr>
            <p:spPr bwMode="auto">
              <a:xfrm>
                <a:off x="9371440" y="2077785"/>
                <a:ext cx="16386" cy="11211"/>
              </a:xfrm>
              <a:custGeom>
                <a:avLst/>
                <a:gdLst>
                  <a:gd name="T0" fmla="*/ 9 w 19"/>
                  <a:gd name="T1" fmla="*/ 13 h 13"/>
                  <a:gd name="T2" fmla="*/ 6 w 19"/>
                  <a:gd name="T3" fmla="*/ 13 h 13"/>
                  <a:gd name="T4" fmla="*/ 2 w 19"/>
                  <a:gd name="T5" fmla="*/ 13 h 13"/>
                  <a:gd name="T6" fmla="*/ 0 w 19"/>
                  <a:gd name="T7" fmla="*/ 12 h 13"/>
                  <a:gd name="T8" fmla="*/ 0 w 19"/>
                  <a:gd name="T9" fmla="*/ 8 h 13"/>
                  <a:gd name="T10" fmla="*/ 8 w 19"/>
                  <a:gd name="T11" fmla="*/ 6 h 13"/>
                  <a:gd name="T12" fmla="*/ 13 w 19"/>
                  <a:gd name="T13" fmla="*/ 2 h 13"/>
                  <a:gd name="T14" fmla="*/ 17 w 19"/>
                  <a:gd name="T15" fmla="*/ 0 h 13"/>
                  <a:gd name="T16" fmla="*/ 19 w 19"/>
                  <a:gd name="T17" fmla="*/ 0 h 13"/>
                  <a:gd name="T18" fmla="*/ 19 w 19"/>
                  <a:gd name="T19" fmla="*/ 4 h 13"/>
                  <a:gd name="T20" fmla="*/ 19 w 19"/>
                  <a:gd name="T21" fmla="*/ 8 h 13"/>
                  <a:gd name="T22" fmla="*/ 17 w 19"/>
                  <a:gd name="T23" fmla="*/ 10 h 13"/>
                  <a:gd name="T24" fmla="*/ 11 w 19"/>
                  <a:gd name="T25" fmla="*/ 13 h 13"/>
                  <a:gd name="T26" fmla="*/ 9 w 19"/>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3">
                    <a:moveTo>
                      <a:pt x="9" y="13"/>
                    </a:moveTo>
                    <a:lnTo>
                      <a:pt x="6" y="13"/>
                    </a:lnTo>
                    <a:lnTo>
                      <a:pt x="2" y="13"/>
                    </a:lnTo>
                    <a:lnTo>
                      <a:pt x="0" y="12"/>
                    </a:lnTo>
                    <a:lnTo>
                      <a:pt x="0" y="8"/>
                    </a:lnTo>
                    <a:lnTo>
                      <a:pt x="8" y="6"/>
                    </a:lnTo>
                    <a:lnTo>
                      <a:pt x="13" y="2"/>
                    </a:lnTo>
                    <a:lnTo>
                      <a:pt x="17" y="0"/>
                    </a:lnTo>
                    <a:lnTo>
                      <a:pt x="19" y="0"/>
                    </a:lnTo>
                    <a:lnTo>
                      <a:pt x="19" y="4"/>
                    </a:lnTo>
                    <a:lnTo>
                      <a:pt x="19" y="8"/>
                    </a:lnTo>
                    <a:lnTo>
                      <a:pt x="17" y="10"/>
                    </a:lnTo>
                    <a:lnTo>
                      <a:pt x="11" y="13"/>
                    </a:lnTo>
                    <a:lnTo>
                      <a:pt x="9" y="13"/>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5" name="Freeform 156">
                <a:extLst>
                  <a:ext uri="{FF2B5EF4-FFF2-40B4-BE49-F238E27FC236}">
                    <a16:creationId xmlns:a16="http://schemas.microsoft.com/office/drawing/2014/main" id="{DA8D22FB-AA58-428D-BC0B-3FBB8B94565B}"/>
                  </a:ext>
                </a:extLst>
              </p:cNvPr>
              <p:cNvSpPr>
                <a:spLocks/>
              </p:cNvSpPr>
              <p:nvPr/>
            </p:nvSpPr>
            <p:spPr bwMode="auto">
              <a:xfrm>
                <a:off x="9415422" y="1982921"/>
                <a:ext cx="12936" cy="13798"/>
              </a:xfrm>
              <a:custGeom>
                <a:avLst/>
                <a:gdLst>
                  <a:gd name="T0" fmla="*/ 7 w 15"/>
                  <a:gd name="T1" fmla="*/ 16 h 16"/>
                  <a:gd name="T2" fmla="*/ 4 w 15"/>
                  <a:gd name="T3" fmla="*/ 13 h 16"/>
                  <a:gd name="T4" fmla="*/ 2 w 15"/>
                  <a:gd name="T5" fmla="*/ 9 h 16"/>
                  <a:gd name="T6" fmla="*/ 2 w 15"/>
                  <a:gd name="T7" fmla="*/ 5 h 16"/>
                  <a:gd name="T8" fmla="*/ 0 w 15"/>
                  <a:gd name="T9" fmla="*/ 3 h 16"/>
                  <a:gd name="T10" fmla="*/ 0 w 15"/>
                  <a:gd name="T11" fmla="*/ 0 h 16"/>
                  <a:gd name="T12" fmla="*/ 4 w 15"/>
                  <a:gd name="T13" fmla="*/ 0 h 16"/>
                  <a:gd name="T14" fmla="*/ 7 w 15"/>
                  <a:gd name="T15" fmla="*/ 1 h 16"/>
                  <a:gd name="T16" fmla="*/ 11 w 15"/>
                  <a:gd name="T17" fmla="*/ 1 h 16"/>
                  <a:gd name="T18" fmla="*/ 13 w 15"/>
                  <a:gd name="T19" fmla="*/ 3 h 16"/>
                  <a:gd name="T20" fmla="*/ 13 w 15"/>
                  <a:gd name="T21" fmla="*/ 7 h 16"/>
                  <a:gd name="T22" fmla="*/ 15 w 15"/>
                  <a:gd name="T23" fmla="*/ 11 h 16"/>
                  <a:gd name="T24" fmla="*/ 15 w 15"/>
                  <a:gd name="T25" fmla="*/ 13 h 16"/>
                  <a:gd name="T26" fmla="*/ 13 w 15"/>
                  <a:gd name="T27" fmla="*/ 15 h 16"/>
                  <a:gd name="T28" fmla="*/ 9 w 15"/>
                  <a:gd name="T29" fmla="*/ 16 h 16"/>
                  <a:gd name="T30" fmla="*/ 7 w 15"/>
                  <a:gd name="T31" fmla="*/ 16 h 16"/>
                  <a:gd name="T32" fmla="*/ 7 w 15"/>
                  <a:gd name="T3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6">
                    <a:moveTo>
                      <a:pt x="7" y="16"/>
                    </a:moveTo>
                    <a:lnTo>
                      <a:pt x="4" y="13"/>
                    </a:lnTo>
                    <a:lnTo>
                      <a:pt x="2" y="9"/>
                    </a:lnTo>
                    <a:lnTo>
                      <a:pt x="2" y="5"/>
                    </a:lnTo>
                    <a:lnTo>
                      <a:pt x="0" y="3"/>
                    </a:lnTo>
                    <a:lnTo>
                      <a:pt x="0" y="0"/>
                    </a:lnTo>
                    <a:lnTo>
                      <a:pt x="4" y="0"/>
                    </a:lnTo>
                    <a:lnTo>
                      <a:pt x="7" y="1"/>
                    </a:lnTo>
                    <a:lnTo>
                      <a:pt x="11" y="1"/>
                    </a:lnTo>
                    <a:lnTo>
                      <a:pt x="13" y="3"/>
                    </a:lnTo>
                    <a:lnTo>
                      <a:pt x="13" y="7"/>
                    </a:lnTo>
                    <a:lnTo>
                      <a:pt x="15" y="11"/>
                    </a:lnTo>
                    <a:lnTo>
                      <a:pt x="15" y="13"/>
                    </a:lnTo>
                    <a:lnTo>
                      <a:pt x="13" y="15"/>
                    </a:lnTo>
                    <a:lnTo>
                      <a:pt x="9" y="16"/>
                    </a:lnTo>
                    <a:lnTo>
                      <a:pt x="7" y="16"/>
                    </a:lnTo>
                    <a:lnTo>
                      <a:pt x="7" y="1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6" name="Freeform 157">
                <a:extLst>
                  <a:ext uri="{FF2B5EF4-FFF2-40B4-BE49-F238E27FC236}">
                    <a16:creationId xmlns:a16="http://schemas.microsoft.com/office/drawing/2014/main" id="{5DFC5A74-FA8D-4CF0-8F5C-B02D7CE0BB49}"/>
                  </a:ext>
                </a:extLst>
              </p:cNvPr>
              <p:cNvSpPr>
                <a:spLocks/>
              </p:cNvSpPr>
              <p:nvPr/>
            </p:nvSpPr>
            <p:spPr bwMode="auto">
              <a:xfrm>
                <a:off x="9399036" y="1968260"/>
                <a:ext cx="12936" cy="15523"/>
              </a:xfrm>
              <a:custGeom>
                <a:avLst/>
                <a:gdLst>
                  <a:gd name="T0" fmla="*/ 4 w 15"/>
                  <a:gd name="T1" fmla="*/ 17 h 18"/>
                  <a:gd name="T2" fmla="*/ 0 w 15"/>
                  <a:gd name="T3" fmla="*/ 5 h 18"/>
                  <a:gd name="T4" fmla="*/ 4 w 15"/>
                  <a:gd name="T5" fmla="*/ 5 h 18"/>
                  <a:gd name="T6" fmla="*/ 6 w 15"/>
                  <a:gd name="T7" fmla="*/ 3 h 18"/>
                  <a:gd name="T8" fmla="*/ 7 w 15"/>
                  <a:gd name="T9" fmla="*/ 0 h 18"/>
                  <a:gd name="T10" fmla="*/ 13 w 15"/>
                  <a:gd name="T11" fmla="*/ 3 h 18"/>
                  <a:gd name="T12" fmla="*/ 13 w 15"/>
                  <a:gd name="T13" fmla="*/ 7 h 18"/>
                  <a:gd name="T14" fmla="*/ 11 w 15"/>
                  <a:gd name="T15" fmla="*/ 9 h 18"/>
                  <a:gd name="T16" fmla="*/ 13 w 15"/>
                  <a:gd name="T17" fmla="*/ 13 h 18"/>
                  <a:gd name="T18" fmla="*/ 15 w 15"/>
                  <a:gd name="T19" fmla="*/ 15 h 18"/>
                  <a:gd name="T20" fmla="*/ 13 w 15"/>
                  <a:gd name="T21" fmla="*/ 18 h 18"/>
                  <a:gd name="T22" fmla="*/ 9 w 15"/>
                  <a:gd name="T23" fmla="*/ 18 h 18"/>
                  <a:gd name="T24" fmla="*/ 6 w 15"/>
                  <a:gd name="T25" fmla="*/ 18 h 18"/>
                  <a:gd name="T26" fmla="*/ 4 w 15"/>
                  <a:gd name="T2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8">
                    <a:moveTo>
                      <a:pt x="4" y="17"/>
                    </a:moveTo>
                    <a:lnTo>
                      <a:pt x="0" y="5"/>
                    </a:lnTo>
                    <a:lnTo>
                      <a:pt x="4" y="5"/>
                    </a:lnTo>
                    <a:lnTo>
                      <a:pt x="6" y="3"/>
                    </a:lnTo>
                    <a:lnTo>
                      <a:pt x="7" y="0"/>
                    </a:lnTo>
                    <a:lnTo>
                      <a:pt x="13" y="3"/>
                    </a:lnTo>
                    <a:lnTo>
                      <a:pt x="13" y="7"/>
                    </a:lnTo>
                    <a:lnTo>
                      <a:pt x="11" y="9"/>
                    </a:lnTo>
                    <a:lnTo>
                      <a:pt x="13" y="13"/>
                    </a:lnTo>
                    <a:lnTo>
                      <a:pt x="15" y="15"/>
                    </a:lnTo>
                    <a:lnTo>
                      <a:pt x="13" y="18"/>
                    </a:lnTo>
                    <a:lnTo>
                      <a:pt x="9" y="18"/>
                    </a:lnTo>
                    <a:lnTo>
                      <a:pt x="6" y="18"/>
                    </a:lnTo>
                    <a:lnTo>
                      <a:pt x="4" y="17"/>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7" name="Freeform 158">
                <a:extLst>
                  <a:ext uri="{FF2B5EF4-FFF2-40B4-BE49-F238E27FC236}">
                    <a16:creationId xmlns:a16="http://schemas.microsoft.com/office/drawing/2014/main" id="{EA159AB2-796B-43E1-A6CC-D20886562154}"/>
                  </a:ext>
                </a:extLst>
              </p:cNvPr>
              <p:cNvSpPr>
                <a:spLocks/>
              </p:cNvSpPr>
              <p:nvPr/>
            </p:nvSpPr>
            <p:spPr bwMode="auto">
              <a:xfrm>
                <a:off x="6663517" y="4952150"/>
                <a:ext cx="139708" cy="210425"/>
              </a:xfrm>
              <a:custGeom>
                <a:avLst/>
                <a:gdLst>
                  <a:gd name="T0" fmla="*/ 147 w 162"/>
                  <a:gd name="T1" fmla="*/ 53 h 244"/>
                  <a:gd name="T2" fmla="*/ 145 w 162"/>
                  <a:gd name="T3" fmla="*/ 71 h 244"/>
                  <a:gd name="T4" fmla="*/ 141 w 162"/>
                  <a:gd name="T5" fmla="*/ 90 h 244"/>
                  <a:gd name="T6" fmla="*/ 132 w 162"/>
                  <a:gd name="T7" fmla="*/ 98 h 244"/>
                  <a:gd name="T8" fmla="*/ 128 w 162"/>
                  <a:gd name="T9" fmla="*/ 120 h 244"/>
                  <a:gd name="T10" fmla="*/ 120 w 162"/>
                  <a:gd name="T11" fmla="*/ 133 h 244"/>
                  <a:gd name="T12" fmla="*/ 126 w 162"/>
                  <a:gd name="T13" fmla="*/ 146 h 244"/>
                  <a:gd name="T14" fmla="*/ 120 w 162"/>
                  <a:gd name="T15" fmla="*/ 163 h 244"/>
                  <a:gd name="T16" fmla="*/ 119 w 162"/>
                  <a:gd name="T17" fmla="*/ 178 h 244"/>
                  <a:gd name="T18" fmla="*/ 113 w 162"/>
                  <a:gd name="T19" fmla="*/ 195 h 244"/>
                  <a:gd name="T20" fmla="*/ 100 w 162"/>
                  <a:gd name="T21" fmla="*/ 222 h 244"/>
                  <a:gd name="T22" fmla="*/ 96 w 162"/>
                  <a:gd name="T23" fmla="*/ 240 h 244"/>
                  <a:gd name="T24" fmla="*/ 87 w 162"/>
                  <a:gd name="T25" fmla="*/ 237 h 244"/>
                  <a:gd name="T26" fmla="*/ 90 w 162"/>
                  <a:gd name="T27" fmla="*/ 214 h 244"/>
                  <a:gd name="T28" fmla="*/ 72 w 162"/>
                  <a:gd name="T29" fmla="*/ 212 h 244"/>
                  <a:gd name="T30" fmla="*/ 55 w 162"/>
                  <a:gd name="T31" fmla="*/ 208 h 244"/>
                  <a:gd name="T32" fmla="*/ 40 w 162"/>
                  <a:gd name="T33" fmla="*/ 205 h 244"/>
                  <a:gd name="T34" fmla="*/ 17 w 162"/>
                  <a:gd name="T35" fmla="*/ 195 h 244"/>
                  <a:gd name="T36" fmla="*/ 4 w 162"/>
                  <a:gd name="T37" fmla="*/ 195 h 244"/>
                  <a:gd name="T38" fmla="*/ 8 w 162"/>
                  <a:gd name="T39" fmla="*/ 190 h 244"/>
                  <a:gd name="T40" fmla="*/ 26 w 162"/>
                  <a:gd name="T41" fmla="*/ 178 h 244"/>
                  <a:gd name="T42" fmla="*/ 43 w 162"/>
                  <a:gd name="T43" fmla="*/ 193 h 244"/>
                  <a:gd name="T44" fmla="*/ 88 w 162"/>
                  <a:gd name="T45" fmla="*/ 201 h 244"/>
                  <a:gd name="T46" fmla="*/ 100 w 162"/>
                  <a:gd name="T47" fmla="*/ 193 h 244"/>
                  <a:gd name="T48" fmla="*/ 100 w 162"/>
                  <a:gd name="T49" fmla="*/ 173 h 244"/>
                  <a:gd name="T50" fmla="*/ 94 w 162"/>
                  <a:gd name="T51" fmla="*/ 150 h 244"/>
                  <a:gd name="T52" fmla="*/ 73 w 162"/>
                  <a:gd name="T53" fmla="*/ 122 h 244"/>
                  <a:gd name="T54" fmla="*/ 56 w 162"/>
                  <a:gd name="T55" fmla="*/ 113 h 244"/>
                  <a:gd name="T56" fmla="*/ 40 w 162"/>
                  <a:gd name="T57" fmla="*/ 115 h 244"/>
                  <a:gd name="T58" fmla="*/ 21 w 162"/>
                  <a:gd name="T59" fmla="*/ 115 h 244"/>
                  <a:gd name="T60" fmla="*/ 30 w 162"/>
                  <a:gd name="T61" fmla="*/ 107 h 244"/>
                  <a:gd name="T62" fmla="*/ 47 w 162"/>
                  <a:gd name="T63" fmla="*/ 103 h 244"/>
                  <a:gd name="T64" fmla="*/ 41 w 162"/>
                  <a:gd name="T65" fmla="*/ 84 h 244"/>
                  <a:gd name="T66" fmla="*/ 62 w 162"/>
                  <a:gd name="T67" fmla="*/ 101 h 244"/>
                  <a:gd name="T68" fmla="*/ 75 w 162"/>
                  <a:gd name="T69" fmla="*/ 113 h 244"/>
                  <a:gd name="T70" fmla="*/ 94 w 162"/>
                  <a:gd name="T71" fmla="*/ 116 h 244"/>
                  <a:gd name="T72" fmla="*/ 119 w 162"/>
                  <a:gd name="T73" fmla="*/ 100 h 244"/>
                  <a:gd name="T74" fmla="*/ 117 w 162"/>
                  <a:gd name="T75" fmla="*/ 81 h 244"/>
                  <a:gd name="T76" fmla="*/ 102 w 162"/>
                  <a:gd name="T77" fmla="*/ 64 h 244"/>
                  <a:gd name="T78" fmla="*/ 92 w 162"/>
                  <a:gd name="T79" fmla="*/ 51 h 244"/>
                  <a:gd name="T80" fmla="*/ 90 w 162"/>
                  <a:gd name="T81" fmla="*/ 32 h 244"/>
                  <a:gd name="T82" fmla="*/ 96 w 162"/>
                  <a:gd name="T83" fmla="*/ 43 h 244"/>
                  <a:gd name="T84" fmla="*/ 109 w 162"/>
                  <a:gd name="T85" fmla="*/ 62 h 244"/>
                  <a:gd name="T86" fmla="*/ 119 w 162"/>
                  <a:gd name="T87" fmla="*/ 75 h 244"/>
                  <a:gd name="T88" fmla="*/ 128 w 162"/>
                  <a:gd name="T89" fmla="*/ 69 h 244"/>
                  <a:gd name="T90" fmla="*/ 132 w 162"/>
                  <a:gd name="T91" fmla="*/ 51 h 244"/>
                  <a:gd name="T92" fmla="*/ 135 w 162"/>
                  <a:gd name="T93" fmla="*/ 39 h 244"/>
                  <a:gd name="T94" fmla="*/ 135 w 162"/>
                  <a:gd name="T95" fmla="*/ 19 h 244"/>
                  <a:gd name="T96" fmla="*/ 130 w 162"/>
                  <a:gd name="T97" fmla="*/ 6 h 244"/>
                  <a:gd name="T98" fmla="*/ 145 w 162"/>
                  <a:gd name="T99" fmla="*/ 2 h 244"/>
                  <a:gd name="T100" fmla="*/ 158 w 162"/>
                  <a:gd name="T101" fmla="*/ 4 h 244"/>
                  <a:gd name="T102" fmla="*/ 147 w 162"/>
                  <a:gd name="T103" fmla="*/ 1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 h="244">
                    <a:moveTo>
                      <a:pt x="152" y="30"/>
                    </a:moveTo>
                    <a:lnTo>
                      <a:pt x="150" y="38"/>
                    </a:lnTo>
                    <a:lnTo>
                      <a:pt x="150" y="41"/>
                    </a:lnTo>
                    <a:lnTo>
                      <a:pt x="147" y="53"/>
                    </a:lnTo>
                    <a:lnTo>
                      <a:pt x="147" y="54"/>
                    </a:lnTo>
                    <a:lnTo>
                      <a:pt x="145" y="60"/>
                    </a:lnTo>
                    <a:lnTo>
                      <a:pt x="143" y="68"/>
                    </a:lnTo>
                    <a:lnTo>
                      <a:pt x="145" y="71"/>
                    </a:lnTo>
                    <a:lnTo>
                      <a:pt x="145" y="75"/>
                    </a:lnTo>
                    <a:lnTo>
                      <a:pt x="141" y="83"/>
                    </a:lnTo>
                    <a:lnTo>
                      <a:pt x="141" y="86"/>
                    </a:lnTo>
                    <a:lnTo>
                      <a:pt x="141" y="90"/>
                    </a:lnTo>
                    <a:lnTo>
                      <a:pt x="139" y="92"/>
                    </a:lnTo>
                    <a:lnTo>
                      <a:pt x="137" y="96"/>
                    </a:lnTo>
                    <a:lnTo>
                      <a:pt x="134" y="96"/>
                    </a:lnTo>
                    <a:lnTo>
                      <a:pt x="132" y="98"/>
                    </a:lnTo>
                    <a:lnTo>
                      <a:pt x="128" y="100"/>
                    </a:lnTo>
                    <a:lnTo>
                      <a:pt x="128" y="105"/>
                    </a:lnTo>
                    <a:lnTo>
                      <a:pt x="126" y="113"/>
                    </a:lnTo>
                    <a:lnTo>
                      <a:pt x="128" y="120"/>
                    </a:lnTo>
                    <a:lnTo>
                      <a:pt x="124" y="122"/>
                    </a:lnTo>
                    <a:lnTo>
                      <a:pt x="122" y="128"/>
                    </a:lnTo>
                    <a:lnTo>
                      <a:pt x="120" y="130"/>
                    </a:lnTo>
                    <a:lnTo>
                      <a:pt x="120" y="133"/>
                    </a:lnTo>
                    <a:lnTo>
                      <a:pt x="122" y="137"/>
                    </a:lnTo>
                    <a:lnTo>
                      <a:pt x="124" y="141"/>
                    </a:lnTo>
                    <a:lnTo>
                      <a:pt x="126" y="143"/>
                    </a:lnTo>
                    <a:lnTo>
                      <a:pt x="126" y="146"/>
                    </a:lnTo>
                    <a:lnTo>
                      <a:pt x="124" y="150"/>
                    </a:lnTo>
                    <a:lnTo>
                      <a:pt x="122" y="154"/>
                    </a:lnTo>
                    <a:lnTo>
                      <a:pt x="120" y="160"/>
                    </a:lnTo>
                    <a:lnTo>
                      <a:pt x="120" y="163"/>
                    </a:lnTo>
                    <a:lnTo>
                      <a:pt x="119" y="167"/>
                    </a:lnTo>
                    <a:lnTo>
                      <a:pt x="119" y="171"/>
                    </a:lnTo>
                    <a:lnTo>
                      <a:pt x="119" y="175"/>
                    </a:lnTo>
                    <a:lnTo>
                      <a:pt x="119" y="178"/>
                    </a:lnTo>
                    <a:lnTo>
                      <a:pt x="117" y="182"/>
                    </a:lnTo>
                    <a:lnTo>
                      <a:pt x="117" y="186"/>
                    </a:lnTo>
                    <a:lnTo>
                      <a:pt x="115" y="190"/>
                    </a:lnTo>
                    <a:lnTo>
                      <a:pt x="113" y="195"/>
                    </a:lnTo>
                    <a:lnTo>
                      <a:pt x="111" y="207"/>
                    </a:lnTo>
                    <a:lnTo>
                      <a:pt x="109" y="216"/>
                    </a:lnTo>
                    <a:lnTo>
                      <a:pt x="109" y="218"/>
                    </a:lnTo>
                    <a:lnTo>
                      <a:pt x="100" y="222"/>
                    </a:lnTo>
                    <a:lnTo>
                      <a:pt x="98" y="225"/>
                    </a:lnTo>
                    <a:lnTo>
                      <a:pt x="96" y="229"/>
                    </a:lnTo>
                    <a:lnTo>
                      <a:pt x="98" y="237"/>
                    </a:lnTo>
                    <a:lnTo>
                      <a:pt x="96" y="240"/>
                    </a:lnTo>
                    <a:lnTo>
                      <a:pt x="94" y="242"/>
                    </a:lnTo>
                    <a:lnTo>
                      <a:pt x="92" y="244"/>
                    </a:lnTo>
                    <a:lnTo>
                      <a:pt x="90" y="242"/>
                    </a:lnTo>
                    <a:lnTo>
                      <a:pt x="87" y="237"/>
                    </a:lnTo>
                    <a:lnTo>
                      <a:pt x="85" y="229"/>
                    </a:lnTo>
                    <a:lnTo>
                      <a:pt x="85" y="225"/>
                    </a:lnTo>
                    <a:lnTo>
                      <a:pt x="90" y="218"/>
                    </a:lnTo>
                    <a:lnTo>
                      <a:pt x="90" y="214"/>
                    </a:lnTo>
                    <a:lnTo>
                      <a:pt x="88" y="212"/>
                    </a:lnTo>
                    <a:lnTo>
                      <a:pt x="85" y="212"/>
                    </a:lnTo>
                    <a:lnTo>
                      <a:pt x="81" y="212"/>
                    </a:lnTo>
                    <a:lnTo>
                      <a:pt x="72" y="212"/>
                    </a:lnTo>
                    <a:lnTo>
                      <a:pt x="68" y="212"/>
                    </a:lnTo>
                    <a:lnTo>
                      <a:pt x="62" y="210"/>
                    </a:lnTo>
                    <a:lnTo>
                      <a:pt x="58" y="208"/>
                    </a:lnTo>
                    <a:lnTo>
                      <a:pt x="55" y="208"/>
                    </a:lnTo>
                    <a:lnTo>
                      <a:pt x="51" y="210"/>
                    </a:lnTo>
                    <a:lnTo>
                      <a:pt x="47" y="210"/>
                    </a:lnTo>
                    <a:lnTo>
                      <a:pt x="43" y="208"/>
                    </a:lnTo>
                    <a:lnTo>
                      <a:pt x="40" y="205"/>
                    </a:lnTo>
                    <a:lnTo>
                      <a:pt x="30" y="195"/>
                    </a:lnTo>
                    <a:lnTo>
                      <a:pt x="24" y="193"/>
                    </a:lnTo>
                    <a:lnTo>
                      <a:pt x="21" y="193"/>
                    </a:lnTo>
                    <a:lnTo>
                      <a:pt x="17" y="195"/>
                    </a:lnTo>
                    <a:lnTo>
                      <a:pt x="15" y="197"/>
                    </a:lnTo>
                    <a:lnTo>
                      <a:pt x="11" y="197"/>
                    </a:lnTo>
                    <a:lnTo>
                      <a:pt x="8" y="197"/>
                    </a:lnTo>
                    <a:lnTo>
                      <a:pt x="4" y="195"/>
                    </a:lnTo>
                    <a:lnTo>
                      <a:pt x="2" y="193"/>
                    </a:lnTo>
                    <a:lnTo>
                      <a:pt x="0" y="190"/>
                    </a:lnTo>
                    <a:lnTo>
                      <a:pt x="4" y="188"/>
                    </a:lnTo>
                    <a:lnTo>
                      <a:pt x="8" y="190"/>
                    </a:lnTo>
                    <a:lnTo>
                      <a:pt x="11" y="190"/>
                    </a:lnTo>
                    <a:lnTo>
                      <a:pt x="21" y="180"/>
                    </a:lnTo>
                    <a:lnTo>
                      <a:pt x="23" y="178"/>
                    </a:lnTo>
                    <a:lnTo>
                      <a:pt x="26" y="178"/>
                    </a:lnTo>
                    <a:lnTo>
                      <a:pt x="30" y="178"/>
                    </a:lnTo>
                    <a:lnTo>
                      <a:pt x="34" y="180"/>
                    </a:lnTo>
                    <a:lnTo>
                      <a:pt x="38" y="186"/>
                    </a:lnTo>
                    <a:lnTo>
                      <a:pt x="43" y="193"/>
                    </a:lnTo>
                    <a:lnTo>
                      <a:pt x="51" y="197"/>
                    </a:lnTo>
                    <a:lnTo>
                      <a:pt x="64" y="199"/>
                    </a:lnTo>
                    <a:lnTo>
                      <a:pt x="81" y="201"/>
                    </a:lnTo>
                    <a:lnTo>
                      <a:pt x="88" y="201"/>
                    </a:lnTo>
                    <a:lnTo>
                      <a:pt x="92" y="199"/>
                    </a:lnTo>
                    <a:lnTo>
                      <a:pt x="96" y="199"/>
                    </a:lnTo>
                    <a:lnTo>
                      <a:pt x="98" y="195"/>
                    </a:lnTo>
                    <a:lnTo>
                      <a:pt x="100" y="193"/>
                    </a:lnTo>
                    <a:lnTo>
                      <a:pt x="100" y="188"/>
                    </a:lnTo>
                    <a:lnTo>
                      <a:pt x="100" y="186"/>
                    </a:lnTo>
                    <a:lnTo>
                      <a:pt x="100" y="182"/>
                    </a:lnTo>
                    <a:lnTo>
                      <a:pt x="100" y="173"/>
                    </a:lnTo>
                    <a:lnTo>
                      <a:pt x="100" y="169"/>
                    </a:lnTo>
                    <a:lnTo>
                      <a:pt x="100" y="165"/>
                    </a:lnTo>
                    <a:lnTo>
                      <a:pt x="98" y="161"/>
                    </a:lnTo>
                    <a:lnTo>
                      <a:pt x="94" y="150"/>
                    </a:lnTo>
                    <a:lnTo>
                      <a:pt x="88" y="143"/>
                    </a:lnTo>
                    <a:lnTo>
                      <a:pt x="87" y="141"/>
                    </a:lnTo>
                    <a:lnTo>
                      <a:pt x="75" y="124"/>
                    </a:lnTo>
                    <a:lnTo>
                      <a:pt x="73" y="122"/>
                    </a:lnTo>
                    <a:lnTo>
                      <a:pt x="66" y="120"/>
                    </a:lnTo>
                    <a:lnTo>
                      <a:pt x="64" y="118"/>
                    </a:lnTo>
                    <a:lnTo>
                      <a:pt x="58" y="115"/>
                    </a:lnTo>
                    <a:lnTo>
                      <a:pt x="56" y="113"/>
                    </a:lnTo>
                    <a:lnTo>
                      <a:pt x="55" y="111"/>
                    </a:lnTo>
                    <a:lnTo>
                      <a:pt x="51" y="111"/>
                    </a:lnTo>
                    <a:lnTo>
                      <a:pt x="43" y="115"/>
                    </a:lnTo>
                    <a:lnTo>
                      <a:pt x="40" y="115"/>
                    </a:lnTo>
                    <a:lnTo>
                      <a:pt x="32" y="116"/>
                    </a:lnTo>
                    <a:lnTo>
                      <a:pt x="26" y="116"/>
                    </a:lnTo>
                    <a:lnTo>
                      <a:pt x="23" y="116"/>
                    </a:lnTo>
                    <a:lnTo>
                      <a:pt x="21" y="115"/>
                    </a:lnTo>
                    <a:lnTo>
                      <a:pt x="19" y="111"/>
                    </a:lnTo>
                    <a:lnTo>
                      <a:pt x="19" y="107"/>
                    </a:lnTo>
                    <a:lnTo>
                      <a:pt x="21" y="107"/>
                    </a:lnTo>
                    <a:lnTo>
                      <a:pt x="30" y="107"/>
                    </a:lnTo>
                    <a:lnTo>
                      <a:pt x="40" y="105"/>
                    </a:lnTo>
                    <a:lnTo>
                      <a:pt x="43" y="105"/>
                    </a:lnTo>
                    <a:lnTo>
                      <a:pt x="47" y="105"/>
                    </a:lnTo>
                    <a:lnTo>
                      <a:pt x="47" y="103"/>
                    </a:lnTo>
                    <a:lnTo>
                      <a:pt x="43" y="98"/>
                    </a:lnTo>
                    <a:lnTo>
                      <a:pt x="41" y="92"/>
                    </a:lnTo>
                    <a:lnTo>
                      <a:pt x="40" y="86"/>
                    </a:lnTo>
                    <a:lnTo>
                      <a:pt x="41" y="84"/>
                    </a:lnTo>
                    <a:lnTo>
                      <a:pt x="47" y="84"/>
                    </a:lnTo>
                    <a:lnTo>
                      <a:pt x="49" y="86"/>
                    </a:lnTo>
                    <a:lnTo>
                      <a:pt x="58" y="96"/>
                    </a:lnTo>
                    <a:lnTo>
                      <a:pt x="62" y="101"/>
                    </a:lnTo>
                    <a:lnTo>
                      <a:pt x="64" y="103"/>
                    </a:lnTo>
                    <a:lnTo>
                      <a:pt x="70" y="111"/>
                    </a:lnTo>
                    <a:lnTo>
                      <a:pt x="73" y="113"/>
                    </a:lnTo>
                    <a:lnTo>
                      <a:pt x="75" y="113"/>
                    </a:lnTo>
                    <a:lnTo>
                      <a:pt x="81" y="113"/>
                    </a:lnTo>
                    <a:lnTo>
                      <a:pt x="88" y="115"/>
                    </a:lnTo>
                    <a:lnTo>
                      <a:pt x="90" y="116"/>
                    </a:lnTo>
                    <a:lnTo>
                      <a:pt x="94" y="116"/>
                    </a:lnTo>
                    <a:lnTo>
                      <a:pt x="102" y="111"/>
                    </a:lnTo>
                    <a:lnTo>
                      <a:pt x="111" y="107"/>
                    </a:lnTo>
                    <a:lnTo>
                      <a:pt x="117" y="103"/>
                    </a:lnTo>
                    <a:lnTo>
                      <a:pt x="119" y="100"/>
                    </a:lnTo>
                    <a:lnTo>
                      <a:pt x="119" y="96"/>
                    </a:lnTo>
                    <a:lnTo>
                      <a:pt x="119" y="88"/>
                    </a:lnTo>
                    <a:lnTo>
                      <a:pt x="119" y="84"/>
                    </a:lnTo>
                    <a:lnTo>
                      <a:pt x="117" y="81"/>
                    </a:lnTo>
                    <a:lnTo>
                      <a:pt x="113" y="81"/>
                    </a:lnTo>
                    <a:lnTo>
                      <a:pt x="109" y="77"/>
                    </a:lnTo>
                    <a:lnTo>
                      <a:pt x="103" y="68"/>
                    </a:lnTo>
                    <a:lnTo>
                      <a:pt x="102" y="64"/>
                    </a:lnTo>
                    <a:lnTo>
                      <a:pt x="98" y="60"/>
                    </a:lnTo>
                    <a:lnTo>
                      <a:pt x="96" y="56"/>
                    </a:lnTo>
                    <a:lnTo>
                      <a:pt x="94" y="54"/>
                    </a:lnTo>
                    <a:lnTo>
                      <a:pt x="92" y="51"/>
                    </a:lnTo>
                    <a:lnTo>
                      <a:pt x="88" y="38"/>
                    </a:lnTo>
                    <a:lnTo>
                      <a:pt x="87" y="34"/>
                    </a:lnTo>
                    <a:lnTo>
                      <a:pt x="88" y="32"/>
                    </a:lnTo>
                    <a:lnTo>
                      <a:pt x="90" y="32"/>
                    </a:lnTo>
                    <a:lnTo>
                      <a:pt x="92" y="34"/>
                    </a:lnTo>
                    <a:lnTo>
                      <a:pt x="94" y="38"/>
                    </a:lnTo>
                    <a:lnTo>
                      <a:pt x="96" y="39"/>
                    </a:lnTo>
                    <a:lnTo>
                      <a:pt x="96" y="43"/>
                    </a:lnTo>
                    <a:lnTo>
                      <a:pt x="100" y="53"/>
                    </a:lnTo>
                    <a:lnTo>
                      <a:pt x="102" y="56"/>
                    </a:lnTo>
                    <a:lnTo>
                      <a:pt x="105" y="56"/>
                    </a:lnTo>
                    <a:lnTo>
                      <a:pt x="109" y="62"/>
                    </a:lnTo>
                    <a:lnTo>
                      <a:pt x="111" y="64"/>
                    </a:lnTo>
                    <a:lnTo>
                      <a:pt x="115" y="69"/>
                    </a:lnTo>
                    <a:lnTo>
                      <a:pt x="117" y="71"/>
                    </a:lnTo>
                    <a:lnTo>
                      <a:pt x="119" y="75"/>
                    </a:lnTo>
                    <a:lnTo>
                      <a:pt x="120" y="77"/>
                    </a:lnTo>
                    <a:lnTo>
                      <a:pt x="124" y="79"/>
                    </a:lnTo>
                    <a:lnTo>
                      <a:pt x="126" y="75"/>
                    </a:lnTo>
                    <a:lnTo>
                      <a:pt x="128" y="69"/>
                    </a:lnTo>
                    <a:lnTo>
                      <a:pt x="130" y="62"/>
                    </a:lnTo>
                    <a:lnTo>
                      <a:pt x="130" y="58"/>
                    </a:lnTo>
                    <a:lnTo>
                      <a:pt x="132" y="54"/>
                    </a:lnTo>
                    <a:lnTo>
                      <a:pt x="132" y="51"/>
                    </a:lnTo>
                    <a:lnTo>
                      <a:pt x="135" y="51"/>
                    </a:lnTo>
                    <a:lnTo>
                      <a:pt x="135" y="45"/>
                    </a:lnTo>
                    <a:lnTo>
                      <a:pt x="137" y="41"/>
                    </a:lnTo>
                    <a:lnTo>
                      <a:pt x="135" y="39"/>
                    </a:lnTo>
                    <a:lnTo>
                      <a:pt x="137" y="32"/>
                    </a:lnTo>
                    <a:lnTo>
                      <a:pt x="139" y="28"/>
                    </a:lnTo>
                    <a:lnTo>
                      <a:pt x="137" y="21"/>
                    </a:lnTo>
                    <a:lnTo>
                      <a:pt x="135" y="19"/>
                    </a:lnTo>
                    <a:lnTo>
                      <a:pt x="135" y="15"/>
                    </a:lnTo>
                    <a:lnTo>
                      <a:pt x="130" y="9"/>
                    </a:lnTo>
                    <a:lnTo>
                      <a:pt x="128" y="8"/>
                    </a:lnTo>
                    <a:lnTo>
                      <a:pt x="130" y="6"/>
                    </a:lnTo>
                    <a:lnTo>
                      <a:pt x="132" y="4"/>
                    </a:lnTo>
                    <a:lnTo>
                      <a:pt x="139" y="4"/>
                    </a:lnTo>
                    <a:lnTo>
                      <a:pt x="143" y="4"/>
                    </a:lnTo>
                    <a:lnTo>
                      <a:pt x="145" y="2"/>
                    </a:lnTo>
                    <a:lnTo>
                      <a:pt x="149" y="0"/>
                    </a:lnTo>
                    <a:lnTo>
                      <a:pt x="158" y="0"/>
                    </a:lnTo>
                    <a:lnTo>
                      <a:pt x="162" y="2"/>
                    </a:lnTo>
                    <a:lnTo>
                      <a:pt x="158" y="4"/>
                    </a:lnTo>
                    <a:lnTo>
                      <a:pt x="156" y="6"/>
                    </a:lnTo>
                    <a:lnTo>
                      <a:pt x="150" y="8"/>
                    </a:lnTo>
                    <a:lnTo>
                      <a:pt x="147" y="11"/>
                    </a:lnTo>
                    <a:lnTo>
                      <a:pt x="147" y="15"/>
                    </a:lnTo>
                    <a:lnTo>
                      <a:pt x="150" y="26"/>
                    </a:lnTo>
                    <a:lnTo>
                      <a:pt x="150" y="30"/>
                    </a:lnTo>
                    <a:lnTo>
                      <a:pt x="152" y="30"/>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8" name="Freeform 159">
                <a:extLst>
                  <a:ext uri="{FF2B5EF4-FFF2-40B4-BE49-F238E27FC236}">
                    <a16:creationId xmlns:a16="http://schemas.microsoft.com/office/drawing/2014/main" id="{B9B30559-A5D7-490E-8207-FED3145484E2}"/>
                  </a:ext>
                </a:extLst>
              </p:cNvPr>
              <p:cNvSpPr>
                <a:spLocks/>
              </p:cNvSpPr>
              <p:nvPr/>
            </p:nvSpPr>
            <p:spPr bwMode="auto">
              <a:xfrm>
                <a:off x="6629883" y="5178961"/>
                <a:ext cx="96588" cy="51744"/>
              </a:xfrm>
              <a:custGeom>
                <a:avLst/>
                <a:gdLst>
                  <a:gd name="T0" fmla="*/ 105 w 112"/>
                  <a:gd name="T1" fmla="*/ 22 h 60"/>
                  <a:gd name="T2" fmla="*/ 111 w 112"/>
                  <a:gd name="T3" fmla="*/ 30 h 60"/>
                  <a:gd name="T4" fmla="*/ 112 w 112"/>
                  <a:gd name="T5" fmla="*/ 37 h 60"/>
                  <a:gd name="T6" fmla="*/ 109 w 112"/>
                  <a:gd name="T7" fmla="*/ 43 h 60"/>
                  <a:gd name="T8" fmla="*/ 105 w 112"/>
                  <a:gd name="T9" fmla="*/ 49 h 60"/>
                  <a:gd name="T10" fmla="*/ 99 w 112"/>
                  <a:gd name="T11" fmla="*/ 43 h 60"/>
                  <a:gd name="T12" fmla="*/ 99 w 112"/>
                  <a:gd name="T13" fmla="*/ 36 h 60"/>
                  <a:gd name="T14" fmla="*/ 95 w 112"/>
                  <a:gd name="T15" fmla="*/ 30 h 60"/>
                  <a:gd name="T16" fmla="*/ 90 w 112"/>
                  <a:gd name="T17" fmla="*/ 36 h 60"/>
                  <a:gd name="T18" fmla="*/ 86 w 112"/>
                  <a:gd name="T19" fmla="*/ 37 h 60"/>
                  <a:gd name="T20" fmla="*/ 90 w 112"/>
                  <a:gd name="T21" fmla="*/ 41 h 60"/>
                  <a:gd name="T22" fmla="*/ 90 w 112"/>
                  <a:gd name="T23" fmla="*/ 51 h 60"/>
                  <a:gd name="T24" fmla="*/ 84 w 112"/>
                  <a:gd name="T25" fmla="*/ 54 h 60"/>
                  <a:gd name="T26" fmla="*/ 79 w 112"/>
                  <a:gd name="T27" fmla="*/ 47 h 60"/>
                  <a:gd name="T28" fmla="*/ 69 w 112"/>
                  <a:gd name="T29" fmla="*/ 43 h 60"/>
                  <a:gd name="T30" fmla="*/ 62 w 112"/>
                  <a:gd name="T31" fmla="*/ 41 h 60"/>
                  <a:gd name="T32" fmla="*/ 52 w 112"/>
                  <a:gd name="T33" fmla="*/ 37 h 60"/>
                  <a:gd name="T34" fmla="*/ 47 w 112"/>
                  <a:gd name="T35" fmla="*/ 54 h 60"/>
                  <a:gd name="T36" fmla="*/ 39 w 112"/>
                  <a:gd name="T37" fmla="*/ 60 h 60"/>
                  <a:gd name="T38" fmla="*/ 35 w 112"/>
                  <a:gd name="T39" fmla="*/ 56 h 60"/>
                  <a:gd name="T40" fmla="*/ 41 w 112"/>
                  <a:gd name="T41" fmla="*/ 47 h 60"/>
                  <a:gd name="T42" fmla="*/ 43 w 112"/>
                  <a:gd name="T43" fmla="*/ 37 h 60"/>
                  <a:gd name="T44" fmla="*/ 43 w 112"/>
                  <a:gd name="T45" fmla="*/ 32 h 60"/>
                  <a:gd name="T46" fmla="*/ 28 w 112"/>
                  <a:gd name="T47" fmla="*/ 30 h 60"/>
                  <a:gd name="T48" fmla="*/ 22 w 112"/>
                  <a:gd name="T49" fmla="*/ 34 h 60"/>
                  <a:gd name="T50" fmla="*/ 13 w 112"/>
                  <a:gd name="T51" fmla="*/ 32 h 60"/>
                  <a:gd name="T52" fmla="*/ 5 w 112"/>
                  <a:gd name="T53" fmla="*/ 39 h 60"/>
                  <a:gd name="T54" fmla="*/ 0 w 112"/>
                  <a:gd name="T55" fmla="*/ 37 h 60"/>
                  <a:gd name="T56" fmla="*/ 3 w 112"/>
                  <a:gd name="T57" fmla="*/ 32 h 60"/>
                  <a:gd name="T58" fmla="*/ 9 w 112"/>
                  <a:gd name="T59" fmla="*/ 28 h 60"/>
                  <a:gd name="T60" fmla="*/ 15 w 112"/>
                  <a:gd name="T61" fmla="*/ 24 h 60"/>
                  <a:gd name="T62" fmla="*/ 24 w 112"/>
                  <a:gd name="T63" fmla="*/ 21 h 60"/>
                  <a:gd name="T64" fmla="*/ 24 w 112"/>
                  <a:gd name="T65" fmla="*/ 13 h 60"/>
                  <a:gd name="T66" fmla="*/ 28 w 112"/>
                  <a:gd name="T67" fmla="*/ 7 h 60"/>
                  <a:gd name="T68" fmla="*/ 33 w 112"/>
                  <a:gd name="T69" fmla="*/ 13 h 60"/>
                  <a:gd name="T70" fmla="*/ 35 w 112"/>
                  <a:gd name="T71" fmla="*/ 19 h 60"/>
                  <a:gd name="T72" fmla="*/ 43 w 112"/>
                  <a:gd name="T73" fmla="*/ 19 h 60"/>
                  <a:gd name="T74" fmla="*/ 48 w 112"/>
                  <a:gd name="T75" fmla="*/ 13 h 60"/>
                  <a:gd name="T76" fmla="*/ 63 w 112"/>
                  <a:gd name="T77" fmla="*/ 11 h 60"/>
                  <a:gd name="T78" fmla="*/ 75 w 112"/>
                  <a:gd name="T79" fmla="*/ 13 h 60"/>
                  <a:gd name="T80" fmla="*/ 77 w 112"/>
                  <a:gd name="T81" fmla="*/ 9 h 60"/>
                  <a:gd name="T82" fmla="*/ 80 w 112"/>
                  <a:gd name="T83" fmla="*/ 2 h 60"/>
                  <a:gd name="T84" fmla="*/ 88 w 112"/>
                  <a:gd name="T85" fmla="*/ 2 h 60"/>
                  <a:gd name="T86" fmla="*/ 95 w 112"/>
                  <a:gd name="T87" fmla="*/ 0 h 60"/>
                  <a:gd name="T88" fmla="*/ 107 w 112"/>
                  <a:gd name="T89" fmla="*/ 4 h 60"/>
                  <a:gd name="T90" fmla="*/ 112 w 112"/>
                  <a:gd name="T91" fmla="*/ 9 h 60"/>
                  <a:gd name="T92" fmla="*/ 103 w 112"/>
                  <a:gd name="T93" fmla="*/ 9 h 60"/>
                  <a:gd name="T94" fmla="*/ 101 w 112"/>
                  <a:gd name="T95" fmla="*/ 15 h 60"/>
                  <a:gd name="T96" fmla="*/ 103 w 112"/>
                  <a:gd name="T97"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60">
                    <a:moveTo>
                      <a:pt x="103" y="19"/>
                    </a:moveTo>
                    <a:lnTo>
                      <a:pt x="105" y="22"/>
                    </a:lnTo>
                    <a:lnTo>
                      <a:pt x="107" y="24"/>
                    </a:lnTo>
                    <a:lnTo>
                      <a:pt x="111" y="30"/>
                    </a:lnTo>
                    <a:lnTo>
                      <a:pt x="112" y="34"/>
                    </a:lnTo>
                    <a:lnTo>
                      <a:pt x="112" y="37"/>
                    </a:lnTo>
                    <a:lnTo>
                      <a:pt x="111" y="41"/>
                    </a:lnTo>
                    <a:lnTo>
                      <a:pt x="109" y="43"/>
                    </a:lnTo>
                    <a:lnTo>
                      <a:pt x="109" y="47"/>
                    </a:lnTo>
                    <a:lnTo>
                      <a:pt x="105" y="49"/>
                    </a:lnTo>
                    <a:lnTo>
                      <a:pt x="101" y="47"/>
                    </a:lnTo>
                    <a:lnTo>
                      <a:pt x="99" y="43"/>
                    </a:lnTo>
                    <a:lnTo>
                      <a:pt x="99" y="39"/>
                    </a:lnTo>
                    <a:lnTo>
                      <a:pt x="99" y="36"/>
                    </a:lnTo>
                    <a:lnTo>
                      <a:pt x="97" y="32"/>
                    </a:lnTo>
                    <a:lnTo>
                      <a:pt x="95" y="30"/>
                    </a:lnTo>
                    <a:lnTo>
                      <a:pt x="92" y="32"/>
                    </a:lnTo>
                    <a:lnTo>
                      <a:pt x="90" y="36"/>
                    </a:lnTo>
                    <a:lnTo>
                      <a:pt x="86" y="34"/>
                    </a:lnTo>
                    <a:lnTo>
                      <a:pt x="86" y="37"/>
                    </a:lnTo>
                    <a:lnTo>
                      <a:pt x="88" y="39"/>
                    </a:lnTo>
                    <a:lnTo>
                      <a:pt x="90" y="41"/>
                    </a:lnTo>
                    <a:lnTo>
                      <a:pt x="88" y="49"/>
                    </a:lnTo>
                    <a:lnTo>
                      <a:pt x="90" y="51"/>
                    </a:lnTo>
                    <a:lnTo>
                      <a:pt x="88" y="54"/>
                    </a:lnTo>
                    <a:lnTo>
                      <a:pt x="84" y="54"/>
                    </a:lnTo>
                    <a:lnTo>
                      <a:pt x="80" y="51"/>
                    </a:lnTo>
                    <a:lnTo>
                      <a:pt x="79" y="47"/>
                    </a:lnTo>
                    <a:lnTo>
                      <a:pt x="71" y="45"/>
                    </a:lnTo>
                    <a:lnTo>
                      <a:pt x="69" y="43"/>
                    </a:lnTo>
                    <a:lnTo>
                      <a:pt x="67" y="41"/>
                    </a:lnTo>
                    <a:lnTo>
                      <a:pt x="62" y="41"/>
                    </a:lnTo>
                    <a:lnTo>
                      <a:pt x="56" y="37"/>
                    </a:lnTo>
                    <a:lnTo>
                      <a:pt x="52" y="37"/>
                    </a:lnTo>
                    <a:lnTo>
                      <a:pt x="50" y="43"/>
                    </a:lnTo>
                    <a:lnTo>
                      <a:pt x="47" y="54"/>
                    </a:lnTo>
                    <a:lnTo>
                      <a:pt x="45" y="56"/>
                    </a:lnTo>
                    <a:lnTo>
                      <a:pt x="39" y="60"/>
                    </a:lnTo>
                    <a:lnTo>
                      <a:pt x="35" y="60"/>
                    </a:lnTo>
                    <a:lnTo>
                      <a:pt x="35" y="56"/>
                    </a:lnTo>
                    <a:lnTo>
                      <a:pt x="37" y="54"/>
                    </a:lnTo>
                    <a:lnTo>
                      <a:pt x="41" y="47"/>
                    </a:lnTo>
                    <a:lnTo>
                      <a:pt x="43" y="41"/>
                    </a:lnTo>
                    <a:lnTo>
                      <a:pt x="43" y="37"/>
                    </a:lnTo>
                    <a:lnTo>
                      <a:pt x="45" y="34"/>
                    </a:lnTo>
                    <a:lnTo>
                      <a:pt x="43" y="32"/>
                    </a:lnTo>
                    <a:lnTo>
                      <a:pt x="32" y="28"/>
                    </a:lnTo>
                    <a:lnTo>
                      <a:pt x="28" y="30"/>
                    </a:lnTo>
                    <a:lnTo>
                      <a:pt x="26" y="32"/>
                    </a:lnTo>
                    <a:lnTo>
                      <a:pt x="22" y="34"/>
                    </a:lnTo>
                    <a:lnTo>
                      <a:pt x="20" y="36"/>
                    </a:lnTo>
                    <a:lnTo>
                      <a:pt x="13" y="32"/>
                    </a:lnTo>
                    <a:lnTo>
                      <a:pt x="9" y="36"/>
                    </a:lnTo>
                    <a:lnTo>
                      <a:pt x="5" y="39"/>
                    </a:lnTo>
                    <a:lnTo>
                      <a:pt x="1" y="39"/>
                    </a:lnTo>
                    <a:lnTo>
                      <a:pt x="0" y="37"/>
                    </a:lnTo>
                    <a:lnTo>
                      <a:pt x="1" y="34"/>
                    </a:lnTo>
                    <a:lnTo>
                      <a:pt x="3" y="32"/>
                    </a:lnTo>
                    <a:lnTo>
                      <a:pt x="5" y="30"/>
                    </a:lnTo>
                    <a:lnTo>
                      <a:pt x="9" y="28"/>
                    </a:lnTo>
                    <a:lnTo>
                      <a:pt x="11" y="26"/>
                    </a:lnTo>
                    <a:lnTo>
                      <a:pt x="15" y="24"/>
                    </a:lnTo>
                    <a:lnTo>
                      <a:pt x="22" y="24"/>
                    </a:lnTo>
                    <a:lnTo>
                      <a:pt x="24" y="21"/>
                    </a:lnTo>
                    <a:lnTo>
                      <a:pt x="24" y="17"/>
                    </a:lnTo>
                    <a:lnTo>
                      <a:pt x="24" y="13"/>
                    </a:lnTo>
                    <a:lnTo>
                      <a:pt x="24" y="9"/>
                    </a:lnTo>
                    <a:lnTo>
                      <a:pt x="28" y="7"/>
                    </a:lnTo>
                    <a:lnTo>
                      <a:pt x="30" y="7"/>
                    </a:lnTo>
                    <a:lnTo>
                      <a:pt x="33" y="13"/>
                    </a:lnTo>
                    <a:lnTo>
                      <a:pt x="35" y="15"/>
                    </a:lnTo>
                    <a:lnTo>
                      <a:pt x="35" y="19"/>
                    </a:lnTo>
                    <a:lnTo>
                      <a:pt x="37" y="21"/>
                    </a:lnTo>
                    <a:lnTo>
                      <a:pt x="43" y="19"/>
                    </a:lnTo>
                    <a:lnTo>
                      <a:pt x="47" y="15"/>
                    </a:lnTo>
                    <a:lnTo>
                      <a:pt x="48" y="13"/>
                    </a:lnTo>
                    <a:lnTo>
                      <a:pt x="52" y="11"/>
                    </a:lnTo>
                    <a:lnTo>
                      <a:pt x="63" y="11"/>
                    </a:lnTo>
                    <a:lnTo>
                      <a:pt x="67" y="11"/>
                    </a:lnTo>
                    <a:lnTo>
                      <a:pt x="75" y="13"/>
                    </a:lnTo>
                    <a:lnTo>
                      <a:pt x="77" y="13"/>
                    </a:lnTo>
                    <a:lnTo>
                      <a:pt x="77" y="9"/>
                    </a:lnTo>
                    <a:lnTo>
                      <a:pt x="79" y="5"/>
                    </a:lnTo>
                    <a:lnTo>
                      <a:pt x="80" y="2"/>
                    </a:lnTo>
                    <a:lnTo>
                      <a:pt x="82" y="2"/>
                    </a:lnTo>
                    <a:lnTo>
                      <a:pt x="88" y="2"/>
                    </a:lnTo>
                    <a:lnTo>
                      <a:pt x="92" y="0"/>
                    </a:lnTo>
                    <a:lnTo>
                      <a:pt x="95" y="0"/>
                    </a:lnTo>
                    <a:lnTo>
                      <a:pt x="103" y="2"/>
                    </a:lnTo>
                    <a:lnTo>
                      <a:pt x="107" y="4"/>
                    </a:lnTo>
                    <a:lnTo>
                      <a:pt x="112" y="5"/>
                    </a:lnTo>
                    <a:lnTo>
                      <a:pt x="112" y="9"/>
                    </a:lnTo>
                    <a:lnTo>
                      <a:pt x="109" y="9"/>
                    </a:lnTo>
                    <a:lnTo>
                      <a:pt x="103" y="9"/>
                    </a:lnTo>
                    <a:lnTo>
                      <a:pt x="101" y="11"/>
                    </a:lnTo>
                    <a:lnTo>
                      <a:pt x="101" y="15"/>
                    </a:lnTo>
                    <a:lnTo>
                      <a:pt x="101" y="19"/>
                    </a:lnTo>
                    <a:lnTo>
                      <a:pt x="103" y="21"/>
                    </a:lnTo>
                    <a:lnTo>
                      <a:pt x="103" y="19"/>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59" name="Freeform 160">
                <a:extLst>
                  <a:ext uri="{FF2B5EF4-FFF2-40B4-BE49-F238E27FC236}">
                    <a16:creationId xmlns:a16="http://schemas.microsoft.com/office/drawing/2014/main" id="{2F4D996E-6DB6-468A-A21F-9D9609D5C860}"/>
                  </a:ext>
                </a:extLst>
              </p:cNvPr>
              <p:cNvSpPr>
                <a:spLocks/>
              </p:cNvSpPr>
              <p:nvPr/>
            </p:nvSpPr>
            <p:spPr bwMode="auto">
              <a:xfrm>
                <a:off x="6901538" y="4811580"/>
                <a:ext cx="156094" cy="282866"/>
              </a:xfrm>
              <a:custGeom>
                <a:avLst/>
                <a:gdLst>
                  <a:gd name="T0" fmla="*/ 40 w 181"/>
                  <a:gd name="T1" fmla="*/ 86 h 328"/>
                  <a:gd name="T2" fmla="*/ 38 w 181"/>
                  <a:gd name="T3" fmla="*/ 103 h 328"/>
                  <a:gd name="T4" fmla="*/ 36 w 181"/>
                  <a:gd name="T5" fmla="*/ 114 h 328"/>
                  <a:gd name="T6" fmla="*/ 46 w 181"/>
                  <a:gd name="T7" fmla="*/ 131 h 328"/>
                  <a:gd name="T8" fmla="*/ 49 w 181"/>
                  <a:gd name="T9" fmla="*/ 140 h 328"/>
                  <a:gd name="T10" fmla="*/ 51 w 181"/>
                  <a:gd name="T11" fmla="*/ 157 h 328"/>
                  <a:gd name="T12" fmla="*/ 55 w 181"/>
                  <a:gd name="T13" fmla="*/ 172 h 328"/>
                  <a:gd name="T14" fmla="*/ 62 w 181"/>
                  <a:gd name="T15" fmla="*/ 193 h 328"/>
                  <a:gd name="T16" fmla="*/ 74 w 181"/>
                  <a:gd name="T17" fmla="*/ 212 h 328"/>
                  <a:gd name="T18" fmla="*/ 83 w 181"/>
                  <a:gd name="T19" fmla="*/ 212 h 328"/>
                  <a:gd name="T20" fmla="*/ 93 w 181"/>
                  <a:gd name="T21" fmla="*/ 208 h 328"/>
                  <a:gd name="T22" fmla="*/ 119 w 181"/>
                  <a:gd name="T23" fmla="*/ 199 h 328"/>
                  <a:gd name="T24" fmla="*/ 151 w 181"/>
                  <a:gd name="T25" fmla="*/ 180 h 328"/>
                  <a:gd name="T26" fmla="*/ 155 w 181"/>
                  <a:gd name="T27" fmla="*/ 186 h 328"/>
                  <a:gd name="T28" fmla="*/ 149 w 181"/>
                  <a:gd name="T29" fmla="*/ 201 h 328"/>
                  <a:gd name="T30" fmla="*/ 160 w 181"/>
                  <a:gd name="T31" fmla="*/ 208 h 328"/>
                  <a:gd name="T32" fmla="*/ 164 w 181"/>
                  <a:gd name="T33" fmla="*/ 217 h 328"/>
                  <a:gd name="T34" fmla="*/ 173 w 181"/>
                  <a:gd name="T35" fmla="*/ 229 h 328"/>
                  <a:gd name="T36" fmla="*/ 172 w 181"/>
                  <a:gd name="T37" fmla="*/ 246 h 328"/>
                  <a:gd name="T38" fmla="*/ 170 w 181"/>
                  <a:gd name="T39" fmla="*/ 272 h 328"/>
                  <a:gd name="T40" fmla="*/ 181 w 181"/>
                  <a:gd name="T41" fmla="*/ 309 h 328"/>
                  <a:gd name="T42" fmla="*/ 170 w 181"/>
                  <a:gd name="T43" fmla="*/ 328 h 328"/>
                  <a:gd name="T44" fmla="*/ 168 w 181"/>
                  <a:gd name="T45" fmla="*/ 313 h 328"/>
                  <a:gd name="T46" fmla="*/ 162 w 181"/>
                  <a:gd name="T47" fmla="*/ 287 h 328"/>
                  <a:gd name="T48" fmla="*/ 155 w 181"/>
                  <a:gd name="T49" fmla="*/ 268 h 328"/>
                  <a:gd name="T50" fmla="*/ 155 w 181"/>
                  <a:gd name="T51" fmla="*/ 259 h 328"/>
                  <a:gd name="T52" fmla="*/ 158 w 181"/>
                  <a:gd name="T53" fmla="*/ 249 h 328"/>
                  <a:gd name="T54" fmla="*/ 155 w 181"/>
                  <a:gd name="T55" fmla="*/ 234 h 328"/>
                  <a:gd name="T56" fmla="*/ 147 w 181"/>
                  <a:gd name="T57" fmla="*/ 225 h 328"/>
                  <a:gd name="T58" fmla="*/ 138 w 181"/>
                  <a:gd name="T59" fmla="*/ 206 h 328"/>
                  <a:gd name="T60" fmla="*/ 126 w 181"/>
                  <a:gd name="T61" fmla="*/ 212 h 328"/>
                  <a:gd name="T62" fmla="*/ 117 w 181"/>
                  <a:gd name="T63" fmla="*/ 227 h 328"/>
                  <a:gd name="T64" fmla="*/ 109 w 181"/>
                  <a:gd name="T65" fmla="*/ 231 h 328"/>
                  <a:gd name="T66" fmla="*/ 98 w 181"/>
                  <a:gd name="T67" fmla="*/ 229 h 328"/>
                  <a:gd name="T68" fmla="*/ 76 w 181"/>
                  <a:gd name="T69" fmla="*/ 234 h 328"/>
                  <a:gd name="T70" fmla="*/ 64 w 181"/>
                  <a:gd name="T71" fmla="*/ 229 h 328"/>
                  <a:gd name="T72" fmla="*/ 53 w 181"/>
                  <a:gd name="T73" fmla="*/ 214 h 328"/>
                  <a:gd name="T74" fmla="*/ 47 w 181"/>
                  <a:gd name="T75" fmla="*/ 204 h 328"/>
                  <a:gd name="T76" fmla="*/ 32 w 181"/>
                  <a:gd name="T77" fmla="*/ 171 h 328"/>
                  <a:gd name="T78" fmla="*/ 25 w 181"/>
                  <a:gd name="T79" fmla="*/ 159 h 328"/>
                  <a:gd name="T80" fmla="*/ 23 w 181"/>
                  <a:gd name="T81" fmla="*/ 144 h 328"/>
                  <a:gd name="T82" fmla="*/ 23 w 181"/>
                  <a:gd name="T83" fmla="*/ 129 h 328"/>
                  <a:gd name="T84" fmla="*/ 21 w 181"/>
                  <a:gd name="T85" fmla="*/ 118 h 328"/>
                  <a:gd name="T86" fmla="*/ 19 w 181"/>
                  <a:gd name="T87" fmla="*/ 105 h 328"/>
                  <a:gd name="T88" fmla="*/ 23 w 181"/>
                  <a:gd name="T89" fmla="*/ 92 h 328"/>
                  <a:gd name="T90" fmla="*/ 15 w 181"/>
                  <a:gd name="T91" fmla="*/ 80 h 328"/>
                  <a:gd name="T92" fmla="*/ 10 w 181"/>
                  <a:gd name="T93" fmla="*/ 67 h 328"/>
                  <a:gd name="T94" fmla="*/ 8 w 181"/>
                  <a:gd name="T95" fmla="*/ 47 h 328"/>
                  <a:gd name="T96" fmla="*/ 4 w 181"/>
                  <a:gd name="T97" fmla="*/ 18 h 328"/>
                  <a:gd name="T98" fmla="*/ 2 w 181"/>
                  <a:gd name="T99" fmla="*/ 7 h 328"/>
                  <a:gd name="T100" fmla="*/ 2 w 181"/>
                  <a:gd name="T101" fmla="*/ 0 h 328"/>
                  <a:gd name="T102" fmla="*/ 10 w 181"/>
                  <a:gd name="T103" fmla="*/ 11 h 328"/>
                  <a:gd name="T104" fmla="*/ 15 w 181"/>
                  <a:gd name="T105" fmla="*/ 26 h 328"/>
                  <a:gd name="T106" fmla="*/ 15 w 181"/>
                  <a:gd name="T107" fmla="*/ 41 h 328"/>
                  <a:gd name="T108" fmla="*/ 17 w 181"/>
                  <a:gd name="T109" fmla="*/ 52 h 328"/>
                  <a:gd name="T110" fmla="*/ 19 w 181"/>
                  <a:gd name="T111" fmla="*/ 67 h 328"/>
                  <a:gd name="T112" fmla="*/ 25 w 181"/>
                  <a:gd name="T113" fmla="*/ 77 h 328"/>
                  <a:gd name="T114" fmla="*/ 29 w 181"/>
                  <a:gd name="T115" fmla="*/ 90 h 328"/>
                  <a:gd name="T116" fmla="*/ 32 w 181"/>
                  <a:gd name="T117" fmla="*/ 79 h 328"/>
                  <a:gd name="T118" fmla="*/ 34 w 181"/>
                  <a:gd name="T119" fmla="*/ 67 h 328"/>
                  <a:gd name="T120" fmla="*/ 44 w 181"/>
                  <a:gd name="T121" fmla="*/ 50 h 328"/>
                  <a:gd name="T122" fmla="*/ 49 w 181"/>
                  <a:gd name="T123" fmla="*/ 52 h 328"/>
                  <a:gd name="T124" fmla="*/ 40 w 181"/>
                  <a:gd name="T125" fmla="*/ 7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 h="328">
                    <a:moveTo>
                      <a:pt x="40" y="73"/>
                    </a:moveTo>
                    <a:lnTo>
                      <a:pt x="40" y="77"/>
                    </a:lnTo>
                    <a:lnTo>
                      <a:pt x="40" y="86"/>
                    </a:lnTo>
                    <a:lnTo>
                      <a:pt x="42" y="94"/>
                    </a:lnTo>
                    <a:lnTo>
                      <a:pt x="40" y="97"/>
                    </a:lnTo>
                    <a:lnTo>
                      <a:pt x="38" y="103"/>
                    </a:lnTo>
                    <a:lnTo>
                      <a:pt x="36" y="105"/>
                    </a:lnTo>
                    <a:lnTo>
                      <a:pt x="36" y="110"/>
                    </a:lnTo>
                    <a:lnTo>
                      <a:pt x="36" y="114"/>
                    </a:lnTo>
                    <a:lnTo>
                      <a:pt x="36" y="118"/>
                    </a:lnTo>
                    <a:lnTo>
                      <a:pt x="40" y="125"/>
                    </a:lnTo>
                    <a:lnTo>
                      <a:pt x="46" y="131"/>
                    </a:lnTo>
                    <a:lnTo>
                      <a:pt x="47" y="133"/>
                    </a:lnTo>
                    <a:lnTo>
                      <a:pt x="49" y="137"/>
                    </a:lnTo>
                    <a:lnTo>
                      <a:pt x="49" y="140"/>
                    </a:lnTo>
                    <a:lnTo>
                      <a:pt x="49" y="144"/>
                    </a:lnTo>
                    <a:lnTo>
                      <a:pt x="51" y="154"/>
                    </a:lnTo>
                    <a:lnTo>
                      <a:pt x="51" y="157"/>
                    </a:lnTo>
                    <a:lnTo>
                      <a:pt x="53" y="161"/>
                    </a:lnTo>
                    <a:lnTo>
                      <a:pt x="53" y="165"/>
                    </a:lnTo>
                    <a:lnTo>
                      <a:pt x="55" y="172"/>
                    </a:lnTo>
                    <a:lnTo>
                      <a:pt x="57" y="174"/>
                    </a:lnTo>
                    <a:lnTo>
                      <a:pt x="61" y="189"/>
                    </a:lnTo>
                    <a:lnTo>
                      <a:pt x="62" y="193"/>
                    </a:lnTo>
                    <a:lnTo>
                      <a:pt x="64" y="201"/>
                    </a:lnTo>
                    <a:lnTo>
                      <a:pt x="68" y="204"/>
                    </a:lnTo>
                    <a:lnTo>
                      <a:pt x="74" y="212"/>
                    </a:lnTo>
                    <a:lnTo>
                      <a:pt x="76" y="214"/>
                    </a:lnTo>
                    <a:lnTo>
                      <a:pt x="79" y="214"/>
                    </a:lnTo>
                    <a:lnTo>
                      <a:pt x="83" y="212"/>
                    </a:lnTo>
                    <a:lnTo>
                      <a:pt x="85" y="210"/>
                    </a:lnTo>
                    <a:lnTo>
                      <a:pt x="89" y="210"/>
                    </a:lnTo>
                    <a:lnTo>
                      <a:pt x="93" y="208"/>
                    </a:lnTo>
                    <a:lnTo>
                      <a:pt x="100" y="206"/>
                    </a:lnTo>
                    <a:lnTo>
                      <a:pt x="109" y="201"/>
                    </a:lnTo>
                    <a:lnTo>
                      <a:pt x="119" y="199"/>
                    </a:lnTo>
                    <a:lnTo>
                      <a:pt x="126" y="197"/>
                    </a:lnTo>
                    <a:lnTo>
                      <a:pt x="147" y="182"/>
                    </a:lnTo>
                    <a:lnTo>
                      <a:pt x="151" y="180"/>
                    </a:lnTo>
                    <a:lnTo>
                      <a:pt x="153" y="180"/>
                    </a:lnTo>
                    <a:lnTo>
                      <a:pt x="155" y="182"/>
                    </a:lnTo>
                    <a:lnTo>
                      <a:pt x="155" y="186"/>
                    </a:lnTo>
                    <a:lnTo>
                      <a:pt x="151" y="193"/>
                    </a:lnTo>
                    <a:lnTo>
                      <a:pt x="149" y="197"/>
                    </a:lnTo>
                    <a:lnTo>
                      <a:pt x="149" y="201"/>
                    </a:lnTo>
                    <a:lnTo>
                      <a:pt x="155" y="204"/>
                    </a:lnTo>
                    <a:lnTo>
                      <a:pt x="158" y="204"/>
                    </a:lnTo>
                    <a:lnTo>
                      <a:pt x="160" y="208"/>
                    </a:lnTo>
                    <a:lnTo>
                      <a:pt x="160" y="212"/>
                    </a:lnTo>
                    <a:lnTo>
                      <a:pt x="160" y="216"/>
                    </a:lnTo>
                    <a:lnTo>
                      <a:pt x="164" y="217"/>
                    </a:lnTo>
                    <a:lnTo>
                      <a:pt x="168" y="221"/>
                    </a:lnTo>
                    <a:lnTo>
                      <a:pt x="170" y="223"/>
                    </a:lnTo>
                    <a:lnTo>
                      <a:pt x="173" y="229"/>
                    </a:lnTo>
                    <a:lnTo>
                      <a:pt x="173" y="234"/>
                    </a:lnTo>
                    <a:lnTo>
                      <a:pt x="173" y="238"/>
                    </a:lnTo>
                    <a:lnTo>
                      <a:pt x="172" y="246"/>
                    </a:lnTo>
                    <a:lnTo>
                      <a:pt x="168" y="255"/>
                    </a:lnTo>
                    <a:lnTo>
                      <a:pt x="168" y="263"/>
                    </a:lnTo>
                    <a:lnTo>
                      <a:pt x="170" y="272"/>
                    </a:lnTo>
                    <a:lnTo>
                      <a:pt x="177" y="300"/>
                    </a:lnTo>
                    <a:lnTo>
                      <a:pt x="179" y="306"/>
                    </a:lnTo>
                    <a:lnTo>
                      <a:pt x="181" y="309"/>
                    </a:lnTo>
                    <a:lnTo>
                      <a:pt x="177" y="321"/>
                    </a:lnTo>
                    <a:lnTo>
                      <a:pt x="173" y="324"/>
                    </a:lnTo>
                    <a:lnTo>
                      <a:pt x="170" y="328"/>
                    </a:lnTo>
                    <a:lnTo>
                      <a:pt x="168" y="326"/>
                    </a:lnTo>
                    <a:lnTo>
                      <a:pt x="168" y="317"/>
                    </a:lnTo>
                    <a:lnTo>
                      <a:pt x="168" y="313"/>
                    </a:lnTo>
                    <a:lnTo>
                      <a:pt x="168" y="304"/>
                    </a:lnTo>
                    <a:lnTo>
                      <a:pt x="164" y="291"/>
                    </a:lnTo>
                    <a:lnTo>
                      <a:pt x="162" y="287"/>
                    </a:lnTo>
                    <a:lnTo>
                      <a:pt x="158" y="272"/>
                    </a:lnTo>
                    <a:lnTo>
                      <a:pt x="157" y="270"/>
                    </a:lnTo>
                    <a:lnTo>
                      <a:pt x="155" y="268"/>
                    </a:lnTo>
                    <a:lnTo>
                      <a:pt x="153" y="264"/>
                    </a:lnTo>
                    <a:lnTo>
                      <a:pt x="153" y="261"/>
                    </a:lnTo>
                    <a:lnTo>
                      <a:pt x="155" y="259"/>
                    </a:lnTo>
                    <a:lnTo>
                      <a:pt x="157" y="257"/>
                    </a:lnTo>
                    <a:lnTo>
                      <a:pt x="157" y="253"/>
                    </a:lnTo>
                    <a:lnTo>
                      <a:pt x="158" y="249"/>
                    </a:lnTo>
                    <a:lnTo>
                      <a:pt x="157" y="246"/>
                    </a:lnTo>
                    <a:lnTo>
                      <a:pt x="157" y="242"/>
                    </a:lnTo>
                    <a:lnTo>
                      <a:pt x="155" y="234"/>
                    </a:lnTo>
                    <a:lnTo>
                      <a:pt x="153" y="232"/>
                    </a:lnTo>
                    <a:lnTo>
                      <a:pt x="149" y="227"/>
                    </a:lnTo>
                    <a:lnTo>
                      <a:pt x="147" y="225"/>
                    </a:lnTo>
                    <a:lnTo>
                      <a:pt x="145" y="214"/>
                    </a:lnTo>
                    <a:lnTo>
                      <a:pt x="141" y="206"/>
                    </a:lnTo>
                    <a:lnTo>
                      <a:pt x="138" y="206"/>
                    </a:lnTo>
                    <a:lnTo>
                      <a:pt x="134" y="206"/>
                    </a:lnTo>
                    <a:lnTo>
                      <a:pt x="128" y="210"/>
                    </a:lnTo>
                    <a:lnTo>
                      <a:pt x="126" y="212"/>
                    </a:lnTo>
                    <a:lnTo>
                      <a:pt x="125" y="216"/>
                    </a:lnTo>
                    <a:lnTo>
                      <a:pt x="123" y="217"/>
                    </a:lnTo>
                    <a:lnTo>
                      <a:pt x="117" y="227"/>
                    </a:lnTo>
                    <a:lnTo>
                      <a:pt x="115" y="229"/>
                    </a:lnTo>
                    <a:lnTo>
                      <a:pt x="113" y="231"/>
                    </a:lnTo>
                    <a:lnTo>
                      <a:pt x="109" y="231"/>
                    </a:lnTo>
                    <a:lnTo>
                      <a:pt x="104" y="229"/>
                    </a:lnTo>
                    <a:lnTo>
                      <a:pt x="102" y="229"/>
                    </a:lnTo>
                    <a:lnTo>
                      <a:pt x="98" y="229"/>
                    </a:lnTo>
                    <a:lnTo>
                      <a:pt x="93" y="231"/>
                    </a:lnTo>
                    <a:lnTo>
                      <a:pt x="85" y="232"/>
                    </a:lnTo>
                    <a:lnTo>
                      <a:pt x="76" y="234"/>
                    </a:lnTo>
                    <a:lnTo>
                      <a:pt x="68" y="232"/>
                    </a:lnTo>
                    <a:lnTo>
                      <a:pt x="66" y="231"/>
                    </a:lnTo>
                    <a:lnTo>
                      <a:pt x="64" y="229"/>
                    </a:lnTo>
                    <a:lnTo>
                      <a:pt x="62" y="227"/>
                    </a:lnTo>
                    <a:lnTo>
                      <a:pt x="59" y="221"/>
                    </a:lnTo>
                    <a:lnTo>
                      <a:pt x="53" y="214"/>
                    </a:lnTo>
                    <a:lnTo>
                      <a:pt x="49" y="212"/>
                    </a:lnTo>
                    <a:lnTo>
                      <a:pt x="49" y="208"/>
                    </a:lnTo>
                    <a:lnTo>
                      <a:pt x="47" y="204"/>
                    </a:lnTo>
                    <a:lnTo>
                      <a:pt x="46" y="201"/>
                    </a:lnTo>
                    <a:lnTo>
                      <a:pt x="32" y="174"/>
                    </a:lnTo>
                    <a:lnTo>
                      <a:pt x="32" y="171"/>
                    </a:lnTo>
                    <a:lnTo>
                      <a:pt x="29" y="165"/>
                    </a:lnTo>
                    <a:lnTo>
                      <a:pt x="27" y="161"/>
                    </a:lnTo>
                    <a:lnTo>
                      <a:pt x="25" y="159"/>
                    </a:lnTo>
                    <a:lnTo>
                      <a:pt x="23" y="152"/>
                    </a:lnTo>
                    <a:lnTo>
                      <a:pt x="23" y="148"/>
                    </a:lnTo>
                    <a:lnTo>
                      <a:pt x="23" y="144"/>
                    </a:lnTo>
                    <a:lnTo>
                      <a:pt x="25" y="137"/>
                    </a:lnTo>
                    <a:lnTo>
                      <a:pt x="25" y="133"/>
                    </a:lnTo>
                    <a:lnTo>
                      <a:pt x="23" y="129"/>
                    </a:lnTo>
                    <a:lnTo>
                      <a:pt x="23" y="124"/>
                    </a:lnTo>
                    <a:lnTo>
                      <a:pt x="23" y="120"/>
                    </a:lnTo>
                    <a:lnTo>
                      <a:pt x="21" y="118"/>
                    </a:lnTo>
                    <a:lnTo>
                      <a:pt x="19" y="114"/>
                    </a:lnTo>
                    <a:lnTo>
                      <a:pt x="19" y="109"/>
                    </a:lnTo>
                    <a:lnTo>
                      <a:pt x="19" y="105"/>
                    </a:lnTo>
                    <a:lnTo>
                      <a:pt x="21" y="103"/>
                    </a:lnTo>
                    <a:lnTo>
                      <a:pt x="23" y="95"/>
                    </a:lnTo>
                    <a:lnTo>
                      <a:pt x="23" y="92"/>
                    </a:lnTo>
                    <a:lnTo>
                      <a:pt x="19" y="86"/>
                    </a:lnTo>
                    <a:lnTo>
                      <a:pt x="17" y="82"/>
                    </a:lnTo>
                    <a:lnTo>
                      <a:pt x="15" y="80"/>
                    </a:lnTo>
                    <a:lnTo>
                      <a:pt x="12" y="75"/>
                    </a:lnTo>
                    <a:lnTo>
                      <a:pt x="12" y="71"/>
                    </a:lnTo>
                    <a:lnTo>
                      <a:pt x="10" y="67"/>
                    </a:lnTo>
                    <a:lnTo>
                      <a:pt x="10" y="63"/>
                    </a:lnTo>
                    <a:lnTo>
                      <a:pt x="8" y="50"/>
                    </a:lnTo>
                    <a:lnTo>
                      <a:pt x="8" y="47"/>
                    </a:lnTo>
                    <a:lnTo>
                      <a:pt x="6" y="39"/>
                    </a:lnTo>
                    <a:lnTo>
                      <a:pt x="6" y="35"/>
                    </a:lnTo>
                    <a:lnTo>
                      <a:pt x="4" y="18"/>
                    </a:lnTo>
                    <a:lnTo>
                      <a:pt x="4" y="15"/>
                    </a:lnTo>
                    <a:lnTo>
                      <a:pt x="2" y="11"/>
                    </a:lnTo>
                    <a:lnTo>
                      <a:pt x="2" y="7"/>
                    </a:lnTo>
                    <a:lnTo>
                      <a:pt x="0" y="3"/>
                    </a:lnTo>
                    <a:lnTo>
                      <a:pt x="0" y="2"/>
                    </a:lnTo>
                    <a:lnTo>
                      <a:pt x="2" y="0"/>
                    </a:lnTo>
                    <a:lnTo>
                      <a:pt x="4" y="2"/>
                    </a:lnTo>
                    <a:lnTo>
                      <a:pt x="8" y="7"/>
                    </a:lnTo>
                    <a:lnTo>
                      <a:pt x="10" y="11"/>
                    </a:lnTo>
                    <a:lnTo>
                      <a:pt x="14" y="20"/>
                    </a:lnTo>
                    <a:lnTo>
                      <a:pt x="14" y="24"/>
                    </a:lnTo>
                    <a:lnTo>
                      <a:pt x="15" y="26"/>
                    </a:lnTo>
                    <a:lnTo>
                      <a:pt x="17" y="30"/>
                    </a:lnTo>
                    <a:lnTo>
                      <a:pt x="15" y="35"/>
                    </a:lnTo>
                    <a:lnTo>
                      <a:pt x="15" y="41"/>
                    </a:lnTo>
                    <a:lnTo>
                      <a:pt x="14" y="47"/>
                    </a:lnTo>
                    <a:lnTo>
                      <a:pt x="15" y="48"/>
                    </a:lnTo>
                    <a:lnTo>
                      <a:pt x="17" y="52"/>
                    </a:lnTo>
                    <a:lnTo>
                      <a:pt x="17" y="56"/>
                    </a:lnTo>
                    <a:lnTo>
                      <a:pt x="17" y="65"/>
                    </a:lnTo>
                    <a:lnTo>
                      <a:pt x="19" y="67"/>
                    </a:lnTo>
                    <a:lnTo>
                      <a:pt x="21" y="71"/>
                    </a:lnTo>
                    <a:lnTo>
                      <a:pt x="23" y="73"/>
                    </a:lnTo>
                    <a:lnTo>
                      <a:pt x="25" y="77"/>
                    </a:lnTo>
                    <a:lnTo>
                      <a:pt x="27" y="82"/>
                    </a:lnTo>
                    <a:lnTo>
                      <a:pt x="29" y="86"/>
                    </a:lnTo>
                    <a:lnTo>
                      <a:pt x="29" y="90"/>
                    </a:lnTo>
                    <a:lnTo>
                      <a:pt x="32" y="90"/>
                    </a:lnTo>
                    <a:lnTo>
                      <a:pt x="32" y="88"/>
                    </a:lnTo>
                    <a:lnTo>
                      <a:pt x="32" y="79"/>
                    </a:lnTo>
                    <a:lnTo>
                      <a:pt x="32" y="75"/>
                    </a:lnTo>
                    <a:lnTo>
                      <a:pt x="32" y="71"/>
                    </a:lnTo>
                    <a:lnTo>
                      <a:pt x="34" y="67"/>
                    </a:lnTo>
                    <a:lnTo>
                      <a:pt x="38" y="62"/>
                    </a:lnTo>
                    <a:lnTo>
                      <a:pt x="38" y="60"/>
                    </a:lnTo>
                    <a:lnTo>
                      <a:pt x="44" y="50"/>
                    </a:lnTo>
                    <a:lnTo>
                      <a:pt x="46" y="48"/>
                    </a:lnTo>
                    <a:lnTo>
                      <a:pt x="49" y="48"/>
                    </a:lnTo>
                    <a:lnTo>
                      <a:pt x="49" y="52"/>
                    </a:lnTo>
                    <a:lnTo>
                      <a:pt x="47" y="56"/>
                    </a:lnTo>
                    <a:lnTo>
                      <a:pt x="47" y="58"/>
                    </a:lnTo>
                    <a:lnTo>
                      <a:pt x="40" y="73"/>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0" name="Freeform 161">
                <a:extLst>
                  <a:ext uri="{FF2B5EF4-FFF2-40B4-BE49-F238E27FC236}">
                    <a16:creationId xmlns:a16="http://schemas.microsoft.com/office/drawing/2014/main" id="{78555D32-2BA5-4199-A71C-FB4ED1545A44}"/>
                  </a:ext>
                </a:extLst>
              </p:cNvPr>
              <p:cNvSpPr>
                <a:spLocks/>
              </p:cNvSpPr>
              <p:nvPr/>
            </p:nvSpPr>
            <p:spPr bwMode="auto">
              <a:xfrm>
                <a:off x="7337910" y="4483869"/>
                <a:ext cx="49157" cy="154369"/>
              </a:xfrm>
              <a:custGeom>
                <a:avLst/>
                <a:gdLst>
                  <a:gd name="T0" fmla="*/ 45 w 57"/>
                  <a:gd name="T1" fmla="*/ 29 h 179"/>
                  <a:gd name="T2" fmla="*/ 36 w 57"/>
                  <a:gd name="T3" fmla="*/ 64 h 179"/>
                  <a:gd name="T4" fmla="*/ 27 w 57"/>
                  <a:gd name="T5" fmla="*/ 77 h 179"/>
                  <a:gd name="T6" fmla="*/ 23 w 57"/>
                  <a:gd name="T7" fmla="*/ 83 h 179"/>
                  <a:gd name="T8" fmla="*/ 23 w 57"/>
                  <a:gd name="T9" fmla="*/ 100 h 179"/>
                  <a:gd name="T10" fmla="*/ 19 w 57"/>
                  <a:gd name="T11" fmla="*/ 115 h 179"/>
                  <a:gd name="T12" fmla="*/ 25 w 57"/>
                  <a:gd name="T13" fmla="*/ 126 h 179"/>
                  <a:gd name="T14" fmla="*/ 25 w 57"/>
                  <a:gd name="T15" fmla="*/ 141 h 179"/>
                  <a:gd name="T16" fmla="*/ 27 w 57"/>
                  <a:gd name="T17" fmla="*/ 154 h 179"/>
                  <a:gd name="T18" fmla="*/ 30 w 57"/>
                  <a:gd name="T19" fmla="*/ 160 h 179"/>
                  <a:gd name="T20" fmla="*/ 36 w 57"/>
                  <a:gd name="T21" fmla="*/ 164 h 179"/>
                  <a:gd name="T22" fmla="*/ 47 w 57"/>
                  <a:gd name="T23" fmla="*/ 164 h 179"/>
                  <a:gd name="T24" fmla="*/ 57 w 57"/>
                  <a:gd name="T25" fmla="*/ 171 h 179"/>
                  <a:gd name="T26" fmla="*/ 42 w 57"/>
                  <a:gd name="T27" fmla="*/ 179 h 179"/>
                  <a:gd name="T28" fmla="*/ 23 w 57"/>
                  <a:gd name="T29" fmla="*/ 175 h 179"/>
                  <a:gd name="T30" fmla="*/ 15 w 57"/>
                  <a:gd name="T31" fmla="*/ 169 h 179"/>
                  <a:gd name="T32" fmla="*/ 10 w 57"/>
                  <a:gd name="T33" fmla="*/ 156 h 179"/>
                  <a:gd name="T34" fmla="*/ 8 w 57"/>
                  <a:gd name="T35" fmla="*/ 145 h 179"/>
                  <a:gd name="T36" fmla="*/ 6 w 57"/>
                  <a:gd name="T37" fmla="*/ 137 h 179"/>
                  <a:gd name="T38" fmla="*/ 4 w 57"/>
                  <a:gd name="T39" fmla="*/ 130 h 179"/>
                  <a:gd name="T40" fmla="*/ 4 w 57"/>
                  <a:gd name="T41" fmla="*/ 122 h 179"/>
                  <a:gd name="T42" fmla="*/ 13 w 57"/>
                  <a:gd name="T43" fmla="*/ 122 h 179"/>
                  <a:gd name="T44" fmla="*/ 10 w 57"/>
                  <a:gd name="T45" fmla="*/ 117 h 179"/>
                  <a:gd name="T46" fmla="*/ 10 w 57"/>
                  <a:gd name="T47" fmla="*/ 109 h 179"/>
                  <a:gd name="T48" fmla="*/ 10 w 57"/>
                  <a:gd name="T49" fmla="*/ 104 h 179"/>
                  <a:gd name="T50" fmla="*/ 12 w 57"/>
                  <a:gd name="T51" fmla="*/ 91 h 179"/>
                  <a:gd name="T52" fmla="*/ 10 w 57"/>
                  <a:gd name="T53" fmla="*/ 75 h 179"/>
                  <a:gd name="T54" fmla="*/ 6 w 57"/>
                  <a:gd name="T55" fmla="*/ 70 h 179"/>
                  <a:gd name="T56" fmla="*/ 2 w 57"/>
                  <a:gd name="T57" fmla="*/ 64 h 179"/>
                  <a:gd name="T58" fmla="*/ 0 w 57"/>
                  <a:gd name="T59" fmla="*/ 57 h 179"/>
                  <a:gd name="T60" fmla="*/ 2 w 57"/>
                  <a:gd name="T61" fmla="*/ 40 h 179"/>
                  <a:gd name="T62" fmla="*/ 2 w 57"/>
                  <a:gd name="T63" fmla="*/ 27 h 179"/>
                  <a:gd name="T64" fmla="*/ 6 w 57"/>
                  <a:gd name="T65" fmla="*/ 14 h 179"/>
                  <a:gd name="T66" fmla="*/ 12 w 57"/>
                  <a:gd name="T67" fmla="*/ 14 h 179"/>
                  <a:gd name="T68" fmla="*/ 10 w 57"/>
                  <a:gd name="T69" fmla="*/ 21 h 179"/>
                  <a:gd name="T70" fmla="*/ 8 w 57"/>
                  <a:gd name="T71" fmla="*/ 42 h 179"/>
                  <a:gd name="T72" fmla="*/ 8 w 57"/>
                  <a:gd name="T73" fmla="*/ 49 h 179"/>
                  <a:gd name="T74" fmla="*/ 8 w 57"/>
                  <a:gd name="T75" fmla="*/ 57 h 179"/>
                  <a:gd name="T76" fmla="*/ 10 w 57"/>
                  <a:gd name="T77" fmla="*/ 64 h 179"/>
                  <a:gd name="T78" fmla="*/ 15 w 57"/>
                  <a:gd name="T79" fmla="*/ 72 h 179"/>
                  <a:gd name="T80" fmla="*/ 21 w 57"/>
                  <a:gd name="T81" fmla="*/ 70 h 179"/>
                  <a:gd name="T82" fmla="*/ 27 w 57"/>
                  <a:gd name="T83" fmla="*/ 55 h 179"/>
                  <a:gd name="T84" fmla="*/ 28 w 57"/>
                  <a:gd name="T85" fmla="*/ 49 h 179"/>
                  <a:gd name="T86" fmla="*/ 30 w 57"/>
                  <a:gd name="T87" fmla="*/ 42 h 179"/>
                  <a:gd name="T88" fmla="*/ 34 w 57"/>
                  <a:gd name="T89" fmla="*/ 30 h 179"/>
                  <a:gd name="T90" fmla="*/ 36 w 57"/>
                  <a:gd name="T91" fmla="*/ 21 h 179"/>
                  <a:gd name="T92" fmla="*/ 40 w 57"/>
                  <a:gd name="T93" fmla="*/ 6 h 179"/>
                  <a:gd name="T94" fmla="*/ 43 w 57"/>
                  <a:gd name="T95" fmla="*/ 0 h 179"/>
                  <a:gd name="T96" fmla="*/ 47 w 57"/>
                  <a:gd name="T97" fmla="*/ 8 h 179"/>
                  <a:gd name="T98" fmla="*/ 45 w 57"/>
                  <a:gd name="T99"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179">
                    <a:moveTo>
                      <a:pt x="45" y="19"/>
                    </a:moveTo>
                    <a:lnTo>
                      <a:pt x="45" y="29"/>
                    </a:lnTo>
                    <a:lnTo>
                      <a:pt x="38" y="57"/>
                    </a:lnTo>
                    <a:lnTo>
                      <a:pt x="36" y="64"/>
                    </a:lnTo>
                    <a:lnTo>
                      <a:pt x="30" y="72"/>
                    </a:lnTo>
                    <a:lnTo>
                      <a:pt x="27" y="77"/>
                    </a:lnTo>
                    <a:lnTo>
                      <a:pt x="25" y="79"/>
                    </a:lnTo>
                    <a:lnTo>
                      <a:pt x="23" y="83"/>
                    </a:lnTo>
                    <a:lnTo>
                      <a:pt x="25" y="96"/>
                    </a:lnTo>
                    <a:lnTo>
                      <a:pt x="23" y="100"/>
                    </a:lnTo>
                    <a:lnTo>
                      <a:pt x="19" y="109"/>
                    </a:lnTo>
                    <a:lnTo>
                      <a:pt x="19" y="115"/>
                    </a:lnTo>
                    <a:lnTo>
                      <a:pt x="19" y="119"/>
                    </a:lnTo>
                    <a:lnTo>
                      <a:pt x="25" y="126"/>
                    </a:lnTo>
                    <a:lnTo>
                      <a:pt x="27" y="134"/>
                    </a:lnTo>
                    <a:lnTo>
                      <a:pt x="25" y="141"/>
                    </a:lnTo>
                    <a:lnTo>
                      <a:pt x="25" y="147"/>
                    </a:lnTo>
                    <a:lnTo>
                      <a:pt x="27" y="154"/>
                    </a:lnTo>
                    <a:lnTo>
                      <a:pt x="28" y="158"/>
                    </a:lnTo>
                    <a:lnTo>
                      <a:pt x="30" y="160"/>
                    </a:lnTo>
                    <a:lnTo>
                      <a:pt x="32" y="162"/>
                    </a:lnTo>
                    <a:lnTo>
                      <a:pt x="36" y="164"/>
                    </a:lnTo>
                    <a:lnTo>
                      <a:pt x="43" y="162"/>
                    </a:lnTo>
                    <a:lnTo>
                      <a:pt x="47" y="164"/>
                    </a:lnTo>
                    <a:lnTo>
                      <a:pt x="51" y="169"/>
                    </a:lnTo>
                    <a:lnTo>
                      <a:pt x="57" y="171"/>
                    </a:lnTo>
                    <a:lnTo>
                      <a:pt x="45" y="179"/>
                    </a:lnTo>
                    <a:lnTo>
                      <a:pt x="42" y="179"/>
                    </a:lnTo>
                    <a:lnTo>
                      <a:pt x="32" y="175"/>
                    </a:lnTo>
                    <a:lnTo>
                      <a:pt x="23" y="175"/>
                    </a:lnTo>
                    <a:lnTo>
                      <a:pt x="19" y="173"/>
                    </a:lnTo>
                    <a:lnTo>
                      <a:pt x="15" y="169"/>
                    </a:lnTo>
                    <a:lnTo>
                      <a:pt x="13" y="166"/>
                    </a:lnTo>
                    <a:lnTo>
                      <a:pt x="10" y="156"/>
                    </a:lnTo>
                    <a:lnTo>
                      <a:pt x="8" y="152"/>
                    </a:lnTo>
                    <a:lnTo>
                      <a:pt x="8" y="145"/>
                    </a:lnTo>
                    <a:lnTo>
                      <a:pt x="6" y="141"/>
                    </a:lnTo>
                    <a:lnTo>
                      <a:pt x="6" y="137"/>
                    </a:lnTo>
                    <a:lnTo>
                      <a:pt x="4" y="134"/>
                    </a:lnTo>
                    <a:lnTo>
                      <a:pt x="4" y="130"/>
                    </a:lnTo>
                    <a:lnTo>
                      <a:pt x="4" y="126"/>
                    </a:lnTo>
                    <a:lnTo>
                      <a:pt x="4" y="122"/>
                    </a:lnTo>
                    <a:lnTo>
                      <a:pt x="10" y="124"/>
                    </a:lnTo>
                    <a:lnTo>
                      <a:pt x="13" y="122"/>
                    </a:lnTo>
                    <a:lnTo>
                      <a:pt x="12" y="119"/>
                    </a:lnTo>
                    <a:lnTo>
                      <a:pt x="10" y="117"/>
                    </a:lnTo>
                    <a:lnTo>
                      <a:pt x="8" y="113"/>
                    </a:lnTo>
                    <a:lnTo>
                      <a:pt x="10" y="109"/>
                    </a:lnTo>
                    <a:lnTo>
                      <a:pt x="10" y="106"/>
                    </a:lnTo>
                    <a:lnTo>
                      <a:pt x="10" y="104"/>
                    </a:lnTo>
                    <a:lnTo>
                      <a:pt x="12" y="96"/>
                    </a:lnTo>
                    <a:lnTo>
                      <a:pt x="12" y="91"/>
                    </a:lnTo>
                    <a:lnTo>
                      <a:pt x="12" y="83"/>
                    </a:lnTo>
                    <a:lnTo>
                      <a:pt x="10" y="75"/>
                    </a:lnTo>
                    <a:lnTo>
                      <a:pt x="8" y="74"/>
                    </a:lnTo>
                    <a:lnTo>
                      <a:pt x="6" y="70"/>
                    </a:lnTo>
                    <a:lnTo>
                      <a:pt x="4" y="68"/>
                    </a:lnTo>
                    <a:lnTo>
                      <a:pt x="2" y="64"/>
                    </a:lnTo>
                    <a:lnTo>
                      <a:pt x="2" y="60"/>
                    </a:lnTo>
                    <a:lnTo>
                      <a:pt x="0" y="57"/>
                    </a:lnTo>
                    <a:lnTo>
                      <a:pt x="0" y="53"/>
                    </a:lnTo>
                    <a:lnTo>
                      <a:pt x="2" y="40"/>
                    </a:lnTo>
                    <a:lnTo>
                      <a:pt x="2" y="30"/>
                    </a:lnTo>
                    <a:lnTo>
                      <a:pt x="2" y="27"/>
                    </a:lnTo>
                    <a:lnTo>
                      <a:pt x="4" y="17"/>
                    </a:lnTo>
                    <a:lnTo>
                      <a:pt x="6" y="14"/>
                    </a:lnTo>
                    <a:lnTo>
                      <a:pt x="10" y="12"/>
                    </a:lnTo>
                    <a:lnTo>
                      <a:pt x="12" y="14"/>
                    </a:lnTo>
                    <a:lnTo>
                      <a:pt x="10" y="19"/>
                    </a:lnTo>
                    <a:lnTo>
                      <a:pt x="10" y="21"/>
                    </a:lnTo>
                    <a:lnTo>
                      <a:pt x="8" y="29"/>
                    </a:lnTo>
                    <a:lnTo>
                      <a:pt x="8" y="42"/>
                    </a:lnTo>
                    <a:lnTo>
                      <a:pt x="8" y="45"/>
                    </a:lnTo>
                    <a:lnTo>
                      <a:pt x="8" y="49"/>
                    </a:lnTo>
                    <a:lnTo>
                      <a:pt x="6" y="53"/>
                    </a:lnTo>
                    <a:lnTo>
                      <a:pt x="8" y="57"/>
                    </a:lnTo>
                    <a:lnTo>
                      <a:pt x="10" y="60"/>
                    </a:lnTo>
                    <a:lnTo>
                      <a:pt x="10" y="64"/>
                    </a:lnTo>
                    <a:lnTo>
                      <a:pt x="13" y="70"/>
                    </a:lnTo>
                    <a:lnTo>
                      <a:pt x="15" y="72"/>
                    </a:lnTo>
                    <a:lnTo>
                      <a:pt x="19" y="74"/>
                    </a:lnTo>
                    <a:lnTo>
                      <a:pt x="21" y="70"/>
                    </a:lnTo>
                    <a:lnTo>
                      <a:pt x="25" y="59"/>
                    </a:lnTo>
                    <a:lnTo>
                      <a:pt x="27" y="55"/>
                    </a:lnTo>
                    <a:lnTo>
                      <a:pt x="28" y="53"/>
                    </a:lnTo>
                    <a:lnTo>
                      <a:pt x="28" y="49"/>
                    </a:lnTo>
                    <a:lnTo>
                      <a:pt x="30" y="45"/>
                    </a:lnTo>
                    <a:lnTo>
                      <a:pt x="30" y="42"/>
                    </a:lnTo>
                    <a:lnTo>
                      <a:pt x="32" y="38"/>
                    </a:lnTo>
                    <a:lnTo>
                      <a:pt x="34" y="30"/>
                    </a:lnTo>
                    <a:lnTo>
                      <a:pt x="34" y="27"/>
                    </a:lnTo>
                    <a:lnTo>
                      <a:pt x="36" y="21"/>
                    </a:lnTo>
                    <a:lnTo>
                      <a:pt x="38" y="17"/>
                    </a:lnTo>
                    <a:lnTo>
                      <a:pt x="40" y="6"/>
                    </a:lnTo>
                    <a:lnTo>
                      <a:pt x="42" y="4"/>
                    </a:lnTo>
                    <a:lnTo>
                      <a:pt x="43" y="0"/>
                    </a:lnTo>
                    <a:lnTo>
                      <a:pt x="47" y="2"/>
                    </a:lnTo>
                    <a:lnTo>
                      <a:pt x="47" y="8"/>
                    </a:lnTo>
                    <a:lnTo>
                      <a:pt x="45" y="12"/>
                    </a:lnTo>
                    <a:lnTo>
                      <a:pt x="45" y="19"/>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1" name="Freeform 162">
                <a:extLst>
                  <a:ext uri="{FF2B5EF4-FFF2-40B4-BE49-F238E27FC236}">
                    <a16:creationId xmlns:a16="http://schemas.microsoft.com/office/drawing/2014/main" id="{320EE380-ADA8-4916-8676-172D4F0AAEA0}"/>
                  </a:ext>
                </a:extLst>
              </p:cNvPr>
              <p:cNvSpPr>
                <a:spLocks/>
              </p:cNvSpPr>
              <p:nvPr/>
            </p:nvSpPr>
            <p:spPr bwMode="auto">
              <a:xfrm>
                <a:off x="7411214" y="4382107"/>
                <a:ext cx="48294" cy="206113"/>
              </a:xfrm>
              <a:custGeom>
                <a:avLst/>
                <a:gdLst>
                  <a:gd name="T0" fmla="*/ 28 w 56"/>
                  <a:gd name="T1" fmla="*/ 23 h 239"/>
                  <a:gd name="T2" fmla="*/ 24 w 56"/>
                  <a:gd name="T3" fmla="*/ 38 h 239"/>
                  <a:gd name="T4" fmla="*/ 22 w 56"/>
                  <a:gd name="T5" fmla="*/ 45 h 239"/>
                  <a:gd name="T6" fmla="*/ 19 w 56"/>
                  <a:gd name="T7" fmla="*/ 55 h 239"/>
                  <a:gd name="T8" fmla="*/ 19 w 56"/>
                  <a:gd name="T9" fmla="*/ 62 h 239"/>
                  <a:gd name="T10" fmla="*/ 22 w 56"/>
                  <a:gd name="T11" fmla="*/ 75 h 239"/>
                  <a:gd name="T12" fmla="*/ 26 w 56"/>
                  <a:gd name="T13" fmla="*/ 81 h 239"/>
                  <a:gd name="T14" fmla="*/ 24 w 56"/>
                  <a:gd name="T15" fmla="*/ 98 h 239"/>
                  <a:gd name="T16" fmla="*/ 26 w 56"/>
                  <a:gd name="T17" fmla="*/ 105 h 239"/>
                  <a:gd name="T18" fmla="*/ 30 w 56"/>
                  <a:gd name="T19" fmla="*/ 111 h 239"/>
                  <a:gd name="T20" fmla="*/ 34 w 56"/>
                  <a:gd name="T21" fmla="*/ 117 h 239"/>
                  <a:gd name="T22" fmla="*/ 36 w 56"/>
                  <a:gd name="T23" fmla="*/ 128 h 239"/>
                  <a:gd name="T24" fmla="*/ 39 w 56"/>
                  <a:gd name="T25" fmla="*/ 133 h 239"/>
                  <a:gd name="T26" fmla="*/ 41 w 56"/>
                  <a:gd name="T27" fmla="*/ 141 h 239"/>
                  <a:gd name="T28" fmla="*/ 45 w 56"/>
                  <a:gd name="T29" fmla="*/ 150 h 239"/>
                  <a:gd name="T30" fmla="*/ 47 w 56"/>
                  <a:gd name="T31" fmla="*/ 158 h 239"/>
                  <a:gd name="T32" fmla="*/ 45 w 56"/>
                  <a:gd name="T33" fmla="*/ 169 h 239"/>
                  <a:gd name="T34" fmla="*/ 54 w 56"/>
                  <a:gd name="T35" fmla="*/ 178 h 239"/>
                  <a:gd name="T36" fmla="*/ 54 w 56"/>
                  <a:gd name="T37" fmla="*/ 186 h 239"/>
                  <a:gd name="T38" fmla="*/ 52 w 56"/>
                  <a:gd name="T39" fmla="*/ 199 h 239"/>
                  <a:gd name="T40" fmla="*/ 54 w 56"/>
                  <a:gd name="T41" fmla="*/ 210 h 239"/>
                  <a:gd name="T42" fmla="*/ 56 w 56"/>
                  <a:gd name="T43" fmla="*/ 218 h 239"/>
                  <a:gd name="T44" fmla="*/ 54 w 56"/>
                  <a:gd name="T45" fmla="*/ 225 h 239"/>
                  <a:gd name="T46" fmla="*/ 51 w 56"/>
                  <a:gd name="T47" fmla="*/ 229 h 239"/>
                  <a:gd name="T48" fmla="*/ 39 w 56"/>
                  <a:gd name="T49" fmla="*/ 233 h 239"/>
                  <a:gd name="T50" fmla="*/ 36 w 56"/>
                  <a:gd name="T51" fmla="*/ 239 h 239"/>
                  <a:gd name="T52" fmla="*/ 30 w 56"/>
                  <a:gd name="T53" fmla="*/ 237 h 239"/>
                  <a:gd name="T54" fmla="*/ 26 w 56"/>
                  <a:gd name="T55" fmla="*/ 231 h 239"/>
                  <a:gd name="T56" fmla="*/ 26 w 56"/>
                  <a:gd name="T57" fmla="*/ 224 h 239"/>
                  <a:gd name="T58" fmla="*/ 30 w 56"/>
                  <a:gd name="T59" fmla="*/ 205 h 239"/>
                  <a:gd name="T60" fmla="*/ 26 w 56"/>
                  <a:gd name="T61" fmla="*/ 186 h 239"/>
                  <a:gd name="T62" fmla="*/ 24 w 56"/>
                  <a:gd name="T63" fmla="*/ 175 h 239"/>
                  <a:gd name="T64" fmla="*/ 30 w 56"/>
                  <a:gd name="T65" fmla="*/ 169 h 239"/>
                  <a:gd name="T66" fmla="*/ 28 w 56"/>
                  <a:gd name="T67" fmla="*/ 148 h 239"/>
                  <a:gd name="T68" fmla="*/ 26 w 56"/>
                  <a:gd name="T69" fmla="*/ 141 h 239"/>
                  <a:gd name="T70" fmla="*/ 24 w 56"/>
                  <a:gd name="T71" fmla="*/ 124 h 239"/>
                  <a:gd name="T72" fmla="*/ 17 w 56"/>
                  <a:gd name="T73" fmla="*/ 115 h 239"/>
                  <a:gd name="T74" fmla="*/ 9 w 56"/>
                  <a:gd name="T75" fmla="*/ 100 h 239"/>
                  <a:gd name="T76" fmla="*/ 7 w 56"/>
                  <a:gd name="T77" fmla="*/ 73 h 239"/>
                  <a:gd name="T78" fmla="*/ 5 w 56"/>
                  <a:gd name="T79" fmla="*/ 66 h 239"/>
                  <a:gd name="T80" fmla="*/ 9 w 56"/>
                  <a:gd name="T81" fmla="*/ 51 h 239"/>
                  <a:gd name="T82" fmla="*/ 7 w 56"/>
                  <a:gd name="T83" fmla="*/ 43 h 239"/>
                  <a:gd name="T84" fmla="*/ 4 w 56"/>
                  <a:gd name="T85" fmla="*/ 38 h 239"/>
                  <a:gd name="T86" fmla="*/ 0 w 56"/>
                  <a:gd name="T87" fmla="*/ 32 h 239"/>
                  <a:gd name="T88" fmla="*/ 7 w 56"/>
                  <a:gd name="T89" fmla="*/ 28 h 239"/>
                  <a:gd name="T90" fmla="*/ 13 w 56"/>
                  <a:gd name="T91" fmla="*/ 28 h 239"/>
                  <a:gd name="T92" fmla="*/ 19 w 56"/>
                  <a:gd name="T93" fmla="*/ 15 h 239"/>
                  <a:gd name="T94" fmla="*/ 17 w 56"/>
                  <a:gd name="T95" fmla="*/ 2 h 239"/>
                  <a:gd name="T96" fmla="*/ 22 w 56"/>
                  <a:gd name="T97" fmla="*/ 2 h 239"/>
                  <a:gd name="T98" fmla="*/ 30 w 56"/>
                  <a:gd name="T99" fmla="*/ 0 h 239"/>
                  <a:gd name="T100" fmla="*/ 36 w 56"/>
                  <a:gd name="T101" fmla="*/ 2 h 239"/>
                  <a:gd name="T102" fmla="*/ 36 w 56"/>
                  <a:gd name="T103" fmla="*/ 9 h 239"/>
                  <a:gd name="T104" fmla="*/ 30 w 56"/>
                  <a:gd name="T105" fmla="*/ 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239">
                    <a:moveTo>
                      <a:pt x="30" y="17"/>
                    </a:moveTo>
                    <a:lnTo>
                      <a:pt x="28" y="23"/>
                    </a:lnTo>
                    <a:lnTo>
                      <a:pt x="26" y="34"/>
                    </a:lnTo>
                    <a:lnTo>
                      <a:pt x="24" y="38"/>
                    </a:lnTo>
                    <a:lnTo>
                      <a:pt x="24" y="41"/>
                    </a:lnTo>
                    <a:lnTo>
                      <a:pt x="22" y="45"/>
                    </a:lnTo>
                    <a:lnTo>
                      <a:pt x="22" y="47"/>
                    </a:lnTo>
                    <a:lnTo>
                      <a:pt x="19" y="55"/>
                    </a:lnTo>
                    <a:lnTo>
                      <a:pt x="19" y="58"/>
                    </a:lnTo>
                    <a:lnTo>
                      <a:pt x="19" y="62"/>
                    </a:lnTo>
                    <a:lnTo>
                      <a:pt x="19" y="66"/>
                    </a:lnTo>
                    <a:lnTo>
                      <a:pt x="22" y="75"/>
                    </a:lnTo>
                    <a:lnTo>
                      <a:pt x="24" y="77"/>
                    </a:lnTo>
                    <a:lnTo>
                      <a:pt x="26" y="81"/>
                    </a:lnTo>
                    <a:lnTo>
                      <a:pt x="24" y="94"/>
                    </a:lnTo>
                    <a:lnTo>
                      <a:pt x="24" y="98"/>
                    </a:lnTo>
                    <a:lnTo>
                      <a:pt x="26" y="101"/>
                    </a:lnTo>
                    <a:lnTo>
                      <a:pt x="26" y="105"/>
                    </a:lnTo>
                    <a:lnTo>
                      <a:pt x="28" y="107"/>
                    </a:lnTo>
                    <a:lnTo>
                      <a:pt x="30" y="111"/>
                    </a:lnTo>
                    <a:lnTo>
                      <a:pt x="32" y="113"/>
                    </a:lnTo>
                    <a:lnTo>
                      <a:pt x="34" y="117"/>
                    </a:lnTo>
                    <a:lnTo>
                      <a:pt x="34" y="120"/>
                    </a:lnTo>
                    <a:lnTo>
                      <a:pt x="36" y="128"/>
                    </a:lnTo>
                    <a:lnTo>
                      <a:pt x="37" y="130"/>
                    </a:lnTo>
                    <a:lnTo>
                      <a:pt x="39" y="133"/>
                    </a:lnTo>
                    <a:lnTo>
                      <a:pt x="41" y="137"/>
                    </a:lnTo>
                    <a:lnTo>
                      <a:pt x="41" y="141"/>
                    </a:lnTo>
                    <a:lnTo>
                      <a:pt x="43" y="147"/>
                    </a:lnTo>
                    <a:lnTo>
                      <a:pt x="45" y="150"/>
                    </a:lnTo>
                    <a:lnTo>
                      <a:pt x="45" y="154"/>
                    </a:lnTo>
                    <a:lnTo>
                      <a:pt x="47" y="158"/>
                    </a:lnTo>
                    <a:lnTo>
                      <a:pt x="45" y="165"/>
                    </a:lnTo>
                    <a:lnTo>
                      <a:pt x="45" y="169"/>
                    </a:lnTo>
                    <a:lnTo>
                      <a:pt x="49" y="171"/>
                    </a:lnTo>
                    <a:lnTo>
                      <a:pt x="54" y="178"/>
                    </a:lnTo>
                    <a:lnTo>
                      <a:pt x="54" y="182"/>
                    </a:lnTo>
                    <a:lnTo>
                      <a:pt x="54" y="186"/>
                    </a:lnTo>
                    <a:lnTo>
                      <a:pt x="51" y="195"/>
                    </a:lnTo>
                    <a:lnTo>
                      <a:pt x="52" y="199"/>
                    </a:lnTo>
                    <a:lnTo>
                      <a:pt x="52" y="203"/>
                    </a:lnTo>
                    <a:lnTo>
                      <a:pt x="54" y="210"/>
                    </a:lnTo>
                    <a:lnTo>
                      <a:pt x="56" y="214"/>
                    </a:lnTo>
                    <a:lnTo>
                      <a:pt x="56" y="218"/>
                    </a:lnTo>
                    <a:lnTo>
                      <a:pt x="56" y="222"/>
                    </a:lnTo>
                    <a:lnTo>
                      <a:pt x="54" y="225"/>
                    </a:lnTo>
                    <a:lnTo>
                      <a:pt x="52" y="227"/>
                    </a:lnTo>
                    <a:lnTo>
                      <a:pt x="51" y="229"/>
                    </a:lnTo>
                    <a:lnTo>
                      <a:pt x="43" y="231"/>
                    </a:lnTo>
                    <a:lnTo>
                      <a:pt x="39" y="233"/>
                    </a:lnTo>
                    <a:lnTo>
                      <a:pt x="37" y="235"/>
                    </a:lnTo>
                    <a:lnTo>
                      <a:pt x="36" y="239"/>
                    </a:lnTo>
                    <a:lnTo>
                      <a:pt x="32" y="239"/>
                    </a:lnTo>
                    <a:lnTo>
                      <a:pt x="30" y="237"/>
                    </a:lnTo>
                    <a:lnTo>
                      <a:pt x="28" y="235"/>
                    </a:lnTo>
                    <a:lnTo>
                      <a:pt x="26" y="231"/>
                    </a:lnTo>
                    <a:lnTo>
                      <a:pt x="26" y="227"/>
                    </a:lnTo>
                    <a:lnTo>
                      <a:pt x="26" y="224"/>
                    </a:lnTo>
                    <a:lnTo>
                      <a:pt x="28" y="212"/>
                    </a:lnTo>
                    <a:lnTo>
                      <a:pt x="30" y="205"/>
                    </a:lnTo>
                    <a:lnTo>
                      <a:pt x="30" y="201"/>
                    </a:lnTo>
                    <a:lnTo>
                      <a:pt x="26" y="186"/>
                    </a:lnTo>
                    <a:lnTo>
                      <a:pt x="24" y="177"/>
                    </a:lnTo>
                    <a:lnTo>
                      <a:pt x="24" y="175"/>
                    </a:lnTo>
                    <a:lnTo>
                      <a:pt x="28" y="173"/>
                    </a:lnTo>
                    <a:lnTo>
                      <a:pt x="30" y="169"/>
                    </a:lnTo>
                    <a:lnTo>
                      <a:pt x="28" y="162"/>
                    </a:lnTo>
                    <a:lnTo>
                      <a:pt x="28" y="148"/>
                    </a:lnTo>
                    <a:lnTo>
                      <a:pt x="28" y="145"/>
                    </a:lnTo>
                    <a:lnTo>
                      <a:pt x="26" y="141"/>
                    </a:lnTo>
                    <a:lnTo>
                      <a:pt x="24" y="130"/>
                    </a:lnTo>
                    <a:lnTo>
                      <a:pt x="24" y="124"/>
                    </a:lnTo>
                    <a:lnTo>
                      <a:pt x="19" y="120"/>
                    </a:lnTo>
                    <a:lnTo>
                      <a:pt x="17" y="115"/>
                    </a:lnTo>
                    <a:lnTo>
                      <a:pt x="13" y="109"/>
                    </a:lnTo>
                    <a:lnTo>
                      <a:pt x="9" y="100"/>
                    </a:lnTo>
                    <a:lnTo>
                      <a:pt x="7" y="86"/>
                    </a:lnTo>
                    <a:lnTo>
                      <a:pt x="7" y="73"/>
                    </a:lnTo>
                    <a:lnTo>
                      <a:pt x="7" y="70"/>
                    </a:lnTo>
                    <a:lnTo>
                      <a:pt x="5" y="66"/>
                    </a:lnTo>
                    <a:lnTo>
                      <a:pt x="7" y="53"/>
                    </a:lnTo>
                    <a:lnTo>
                      <a:pt x="9" y="51"/>
                    </a:lnTo>
                    <a:lnTo>
                      <a:pt x="7" y="47"/>
                    </a:lnTo>
                    <a:lnTo>
                      <a:pt x="7" y="43"/>
                    </a:lnTo>
                    <a:lnTo>
                      <a:pt x="5" y="40"/>
                    </a:lnTo>
                    <a:lnTo>
                      <a:pt x="4" y="38"/>
                    </a:lnTo>
                    <a:lnTo>
                      <a:pt x="2" y="36"/>
                    </a:lnTo>
                    <a:lnTo>
                      <a:pt x="0" y="32"/>
                    </a:lnTo>
                    <a:lnTo>
                      <a:pt x="2" y="28"/>
                    </a:lnTo>
                    <a:lnTo>
                      <a:pt x="7" y="28"/>
                    </a:lnTo>
                    <a:lnTo>
                      <a:pt x="9" y="30"/>
                    </a:lnTo>
                    <a:lnTo>
                      <a:pt x="13" y="28"/>
                    </a:lnTo>
                    <a:lnTo>
                      <a:pt x="15" y="26"/>
                    </a:lnTo>
                    <a:lnTo>
                      <a:pt x="19" y="15"/>
                    </a:lnTo>
                    <a:lnTo>
                      <a:pt x="17" y="6"/>
                    </a:lnTo>
                    <a:lnTo>
                      <a:pt x="17" y="2"/>
                    </a:lnTo>
                    <a:lnTo>
                      <a:pt x="21" y="0"/>
                    </a:lnTo>
                    <a:lnTo>
                      <a:pt x="22" y="2"/>
                    </a:lnTo>
                    <a:lnTo>
                      <a:pt x="26" y="2"/>
                    </a:lnTo>
                    <a:lnTo>
                      <a:pt x="30" y="0"/>
                    </a:lnTo>
                    <a:lnTo>
                      <a:pt x="34" y="0"/>
                    </a:lnTo>
                    <a:lnTo>
                      <a:pt x="36" y="2"/>
                    </a:lnTo>
                    <a:lnTo>
                      <a:pt x="36" y="6"/>
                    </a:lnTo>
                    <a:lnTo>
                      <a:pt x="36" y="9"/>
                    </a:lnTo>
                    <a:lnTo>
                      <a:pt x="32" y="15"/>
                    </a:lnTo>
                    <a:lnTo>
                      <a:pt x="30" y="19"/>
                    </a:lnTo>
                    <a:lnTo>
                      <a:pt x="30" y="17"/>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2" name="Freeform 163">
                <a:extLst>
                  <a:ext uri="{FF2B5EF4-FFF2-40B4-BE49-F238E27FC236}">
                    <a16:creationId xmlns:a16="http://schemas.microsoft.com/office/drawing/2014/main" id="{20B675BC-47B5-4DA5-986F-4B104AE644BE}"/>
                  </a:ext>
                </a:extLst>
              </p:cNvPr>
              <p:cNvSpPr>
                <a:spLocks/>
              </p:cNvSpPr>
              <p:nvPr/>
            </p:nvSpPr>
            <p:spPr bwMode="auto">
              <a:xfrm>
                <a:off x="7444847" y="4293280"/>
                <a:ext cx="130222" cy="406189"/>
              </a:xfrm>
              <a:custGeom>
                <a:avLst/>
                <a:gdLst>
                  <a:gd name="T0" fmla="*/ 100 w 151"/>
                  <a:gd name="T1" fmla="*/ 36 h 471"/>
                  <a:gd name="T2" fmla="*/ 100 w 151"/>
                  <a:gd name="T3" fmla="*/ 67 h 471"/>
                  <a:gd name="T4" fmla="*/ 107 w 151"/>
                  <a:gd name="T5" fmla="*/ 88 h 471"/>
                  <a:gd name="T6" fmla="*/ 115 w 151"/>
                  <a:gd name="T7" fmla="*/ 103 h 471"/>
                  <a:gd name="T8" fmla="*/ 123 w 151"/>
                  <a:gd name="T9" fmla="*/ 112 h 471"/>
                  <a:gd name="T10" fmla="*/ 136 w 151"/>
                  <a:gd name="T11" fmla="*/ 101 h 471"/>
                  <a:gd name="T12" fmla="*/ 143 w 151"/>
                  <a:gd name="T13" fmla="*/ 81 h 471"/>
                  <a:gd name="T14" fmla="*/ 149 w 151"/>
                  <a:gd name="T15" fmla="*/ 73 h 471"/>
                  <a:gd name="T16" fmla="*/ 149 w 151"/>
                  <a:gd name="T17" fmla="*/ 94 h 471"/>
                  <a:gd name="T18" fmla="*/ 139 w 151"/>
                  <a:gd name="T19" fmla="*/ 111 h 471"/>
                  <a:gd name="T20" fmla="*/ 121 w 151"/>
                  <a:gd name="T21" fmla="*/ 128 h 471"/>
                  <a:gd name="T22" fmla="*/ 121 w 151"/>
                  <a:gd name="T23" fmla="*/ 143 h 471"/>
                  <a:gd name="T24" fmla="*/ 124 w 151"/>
                  <a:gd name="T25" fmla="*/ 156 h 471"/>
                  <a:gd name="T26" fmla="*/ 126 w 151"/>
                  <a:gd name="T27" fmla="*/ 169 h 471"/>
                  <a:gd name="T28" fmla="*/ 128 w 151"/>
                  <a:gd name="T29" fmla="*/ 197 h 471"/>
                  <a:gd name="T30" fmla="*/ 124 w 151"/>
                  <a:gd name="T31" fmla="*/ 221 h 471"/>
                  <a:gd name="T32" fmla="*/ 111 w 151"/>
                  <a:gd name="T33" fmla="*/ 235 h 471"/>
                  <a:gd name="T34" fmla="*/ 102 w 151"/>
                  <a:gd name="T35" fmla="*/ 257 h 471"/>
                  <a:gd name="T36" fmla="*/ 94 w 151"/>
                  <a:gd name="T37" fmla="*/ 276 h 471"/>
                  <a:gd name="T38" fmla="*/ 91 w 151"/>
                  <a:gd name="T39" fmla="*/ 315 h 471"/>
                  <a:gd name="T40" fmla="*/ 83 w 151"/>
                  <a:gd name="T41" fmla="*/ 334 h 471"/>
                  <a:gd name="T42" fmla="*/ 72 w 151"/>
                  <a:gd name="T43" fmla="*/ 351 h 471"/>
                  <a:gd name="T44" fmla="*/ 66 w 151"/>
                  <a:gd name="T45" fmla="*/ 373 h 471"/>
                  <a:gd name="T46" fmla="*/ 57 w 151"/>
                  <a:gd name="T47" fmla="*/ 394 h 471"/>
                  <a:gd name="T48" fmla="*/ 32 w 151"/>
                  <a:gd name="T49" fmla="*/ 405 h 471"/>
                  <a:gd name="T50" fmla="*/ 25 w 151"/>
                  <a:gd name="T51" fmla="*/ 430 h 471"/>
                  <a:gd name="T52" fmla="*/ 30 w 151"/>
                  <a:gd name="T53" fmla="*/ 445 h 471"/>
                  <a:gd name="T54" fmla="*/ 25 w 151"/>
                  <a:gd name="T55" fmla="*/ 462 h 471"/>
                  <a:gd name="T56" fmla="*/ 19 w 151"/>
                  <a:gd name="T57" fmla="*/ 471 h 471"/>
                  <a:gd name="T58" fmla="*/ 17 w 151"/>
                  <a:gd name="T59" fmla="*/ 456 h 471"/>
                  <a:gd name="T60" fmla="*/ 15 w 151"/>
                  <a:gd name="T61" fmla="*/ 437 h 471"/>
                  <a:gd name="T62" fmla="*/ 15 w 151"/>
                  <a:gd name="T63" fmla="*/ 419 h 471"/>
                  <a:gd name="T64" fmla="*/ 0 w 151"/>
                  <a:gd name="T65" fmla="*/ 404 h 471"/>
                  <a:gd name="T66" fmla="*/ 17 w 151"/>
                  <a:gd name="T67" fmla="*/ 405 h 471"/>
                  <a:gd name="T68" fmla="*/ 25 w 151"/>
                  <a:gd name="T69" fmla="*/ 396 h 471"/>
                  <a:gd name="T70" fmla="*/ 21 w 151"/>
                  <a:gd name="T71" fmla="*/ 379 h 471"/>
                  <a:gd name="T72" fmla="*/ 38 w 151"/>
                  <a:gd name="T73" fmla="*/ 392 h 471"/>
                  <a:gd name="T74" fmla="*/ 53 w 151"/>
                  <a:gd name="T75" fmla="*/ 379 h 471"/>
                  <a:gd name="T76" fmla="*/ 62 w 151"/>
                  <a:gd name="T77" fmla="*/ 357 h 471"/>
                  <a:gd name="T78" fmla="*/ 72 w 151"/>
                  <a:gd name="T79" fmla="*/ 334 h 471"/>
                  <a:gd name="T80" fmla="*/ 87 w 151"/>
                  <a:gd name="T81" fmla="*/ 293 h 471"/>
                  <a:gd name="T82" fmla="*/ 89 w 151"/>
                  <a:gd name="T83" fmla="*/ 263 h 471"/>
                  <a:gd name="T84" fmla="*/ 102 w 151"/>
                  <a:gd name="T85" fmla="*/ 231 h 471"/>
                  <a:gd name="T86" fmla="*/ 107 w 151"/>
                  <a:gd name="T87" fmla="*/ 214 h 471"/>
                  <a:gd name="T88" fmla="*/ 104 w 151"/>
                  <a:gd name="T89" fmla="*/ 203 h 471"/>
                  <a:gd name="T90" fmla="*/ 102 w 151"/>
                  <a:gd name="T91" fmla="*/ 188 h 471"/>
                  <a:gd name="T92" fmla="*/ 94 w 151"/>
                  <a:gd name="T93" fmla="*/ 178 h 471"/>
                  <a:gd name="T94" fmla="*/ 106 w 151"/>
                  <a:gd name="T95" fmla="*/ 171 h 471"/>
                  <a:gd name="T96" fmla="*/ 107 w 151"/>
                  <a:gd name="T97" fmla="*/ 148 h 471"/>
                  <a:gd name="T98" fmla="*/ 111 w 151"/>
                  <a:gd name="T99" fmla="*/ 126 h 471"/>
                  <a:gd name="T100" fmla="*/ 104 w 151"/>
                  <a:gd name="T101" fmla="*/ 96 h 471"/>
                  <a:gd name="T102" fmla="*/ 100 w 151"/>
                  <a:gd name="T103" fmla="*/ 82 h 471"/>
                  <a:gd name="T104" fmla="*/ 94 w 151"/>
                  <a:gd name="T105" fmla="*/ 52 h 471"/>
                  <a:gd name="T106" fmla="*/ 94 w 151"/>
                  <a:gd name="T107" fmla="*/ 0 h 471"/>
                  <a:gd name="T108" fmla="*/ 102 w 151"/>
                  <a:gd name="T109" fmla="*/ 1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471">
                    <a:moveTo>
                      <a:pt x="98" y="15"/>
                    </a:moveTo>
                    <a:lnTo>
                      <a:pt x="98" y="28"/>
                    </a:lnTo>
                    <a:lnTo>
                      <a:pt x="100" y="32"/>
                    </a:lnTo>
                    <a:lnTo>
                      <a:pt x="100" y="36"/>
                    </a:lnTo>
                    <a:lnTo>
                      <a:pt x="98" y="51"/>
                    </a:lnTo>
                    <a:lnTo>
                      <a:pt x="98" y="60"/>
                    </a:lnTo>
                    <a:lnTo>
                      <a:pt x="100" y="66"/>
                    </a:lnTo>
                    <a:lnTo>
                      <a:pt x="100" y="67"/>
                    </a:lnTo>
                    <a:lnTo>
                      <a:pt x="102" y="71"/>
                    </a:lnTo>
                    <a:lnTo>
                      <a:pt x="104" y="77"/>
                    </a:lnTo>
                    <a:lnTo>
                      <a:pt x="106" y="81"/>
                    </a:lnTo>
                    <a:lnTo>
                      <a:pt x="107" y="88"/>
                    </a:lnTo>
                    <a:lnTo>
                      <a:pt x="109" y="90"/>
                    </a:lnTo>
                    <a:lnTo>
                      <a:pt x="111" y="94"/>
                    </a:lnTo>
                    <a:lnTo>
                      <a:pt x="113" y="96"/>
                    </a:lnTo>
                    <a:lnTo>
                      <a:pt x="115" y="103"/>
                    </a:lnTo>
                    <a:lnTo>
                      <a:pt x="115" y="107"/>
                    </a:lnTo>
                    <a:lnTo>
                      <a:pt x="117" y="111"/>
                    </a:lnTo>
                    <a:lnTo>
                      <a:pt x="119" y="112"/>
                    </a:lnTo>
                    <a:lnTo>
                      <a:pt x="123" y="112"/>
                    </a:lnTo>
                    <a:lnTo>
                      <a:pt x="128" y="109"/>
                    </a:lnTo>
                    <a:lnTo>
                      <a:pt x="130" y="105"/>
                    </a:lnTo>
                    <a:lnTo>
                      <a:pt x="132" y="103"/>
                    </a:lnTo>
                    <a:lnTo>
                      <a:pt x="136" y="101"/>
                    </a:lnTo>
                    <a:lnTo>
                      <a:pt x="138" y="99"/>
                    </a:lnTo>
                    <a:lnTo>
                      <a:pt x="139" y="97"/>
                    </a:lnTo>
                    <a:lnTo>
                      <a:pt x="141" y="92"/>
                    </a:lnTo>
                    <a:lnTo>
                      <a:pt x="143" y="81"/>
                    </a:lnTo>
                    <a:lnTo>
                      <a:pt x="145" y="77"/>
                    </a:lnTo>
                    <a:lnTo>
                      <a:pt x="145" y="73"/>
                    </a:lnTo>
                    <a:lnTo>
                      <a:pt x="147" y="69"/>
                    </a:lnTo>
                    <a:lnTo>
                      <a:pt x="149" y="73"/>
                    </a:lnTo>
                    <a:lnTo>
                      <a:pt x="151" y="77"/>
                    </a:lnTo>
                    <a:lnTo>
                      <a:pt x="151" y="81"/>
                    </a:lnTo>
                    <a:lnTo>
                      <a:pt x="151" y="86"/>
                    </a:lnTo>
                    <a:lnTo>
                      <a:pt x="149" y="94"/>
                    </a:lnTo>
                    <a:lnTo>
                      <a:pt x="147" y="103"/>
                    </a:lnTo>
                    <a:lnTo>
                      <a:pt x="145" y="105"/>
                    </a:lnTo>
                    <a:lnTo>
                      <a:pt x="141" y="107"/>
                    </a:lnTo>
                    <a:lnTo>
                      <a:pt x="139" y="111"/>
                    </a:lnTo>
                    <a:lnTo>
                      <a:pt x="136" y="114"/>
                    </a:lnTo>
                    <a:lnTo>
                      <a:pt x="126" y="120"/>
                    </a:lnTo>
                    <a:lnTo>
                      <a:pt x="123" y="124"/>
                    </a:lnTo>
                    <a:lnTo>
                      <a:pt x="121" y="128"/>
                    </a:lnTo>
                    <a:lnTo>
                      <a:pt x="121" y="131"/>
                    </a:lnTo>
                    <a:lnTo>
                      <a:pt x="121" y="135"/>
                    </a:lnTo>
                    <a:lnTo>
                      <a:pt x="121" y="139"/>
                    </a:lnTo>
                    <a:lnTo>
                      <a:pt x="121" y="143"/>
                    </a:lnTo>
                    <a:lnTo>
                      <a:pt x="123" y="144"/>
                    </a:lnTo>
                    <a:lnTo>
                      <a:pt x="124" y="148"/>
                    </a:lnTo>
                    <a:lnTo>
                      <a:pt x="123" y="154"/>
                    </a:lnTo>
                    <a:lnTo>
                      <a:pt x="124" y="156"/>
                    </a:lnTo>
                    <a:lnTo>
                      <a:pt x="126" y="158"/>
                    </a:lnTo>
                    <a:lnTo>
                      <a:pt x="128" y="161"/>
                    </a:lnTo>
                    <a:lnTo>
                      <a:pt x="128" y="165"/>
                    </a:lnTo>
                    <a:lnTo>
                      <a:pt x="126" y="169"/>
                    </a:lnTo>
                    <a:lnTo>
                      <a:pt x="126" y="173"/>
                    </a:lnTo>
                    <a:lnTo>
                      <a:pt x="126" y="186"/>
                    </a:lnTo>
                    <a:lnTo>
                      <a:pt x="126" y="193"/>
                    </a:lnTo>
                    <a:lnTo>
                      <a:pt x="128" y="197"/>
                    </a:lnTo>
                    <a:lnTo>
                      <a:pt x="128" y="212"/>
                    </a:lnTo>
                    <a:lnTo>
                      <a:pt x="128" y="216"/>
                    </a:lnTo>
                    <a:lnTo>
                      <a:pt x="126" y="218"/>
                    </a:lnTo>
                    <a:lnTo>
                      <a:pt x="124" y="221"/>
                    </a:lnTo>
                    <a:lnTo>
                      <a:pt x="123" y="223"/>
                    </a:lnTo>
                    <a:lnTo>
                      <a:pt x="117" y="227"/>
                    </a:lnTo>
                    <a:lnTo>
                      <a:pt x="113" y="233"/>
                    </a:lnTo>
                    <a:lnTo>
                      <a:pt x="111" y="235"/>
                    </a:lnTo>
                    <a:lnTo>
                      <a:pt x="109" y="240"/>
                    </a:lnTo>
                    <a:lnTo>
                      <a:pt x="107" y="246"/>
                    </a:lnTo>
                    <a:lnTo>
                      <a:pt x="107" y="248"/>
                    </a:lnTo>
                    <a:lnTo>
                      <a:pt x="102" y="257"/>
                    </a:lnTo>
                    <a:lnTo>
                      <a:pt x="100" y="259"/>
                    </a:lnTo>
                    <a:lnTo>
                      <a:pt x="96" y="265"/>
                    </a:lnTo>
                    <a:lnTo>
                      <a:pt x="96" y="268"/>
                    </a:lnTo>
                    <a:lnTo>
                      <a:pt x="94" y="276"/>
                    </a:lnTo>
                    <a:lnTo>
                      <a:pt x="94" y="280"/>
                    </a:lnTo>
                    <a:lnTo>
                      <a:pt x="94" y="296"/>
                    </a:lnTo>
                    <a:lnTo>
                      <a:pt x="94" y="300"/>
                    </a:lnTo>
                    <a:lnTo>
                      <a:pt x="91" y="315"/>
                    </a:lnTo>
                    <a:lnTo>
                      <a:pt x="89" y="323"/>
                    </a:lnTo>
                    <a:lnTo>
                      <a:pt x="87" y="327"/>
                    </a:lnTo>
                    <a:lnTo>
                      <a:pt x="85" y="332"/>
                    </a:lnTo>
                    <a:lnTo>
                      <a:pt x="83" y="334"/>
                    </a:lnTo>
                    <a:lnTo>
                      <a:pt x="81" y="338"/>
                    </a:lnTo>
                    <a:lnTo>
                      <a:pt x="79" y="340"/>
                    </a:lnTo>
                    <a:lnTo>
                      <a:pt x="74" y="349"/>
                    </a:lnTo>
                    <a:lnTo>
                      <a:pt x="72" y="351"/>
                    </a:lnTo>
                    <a:lnTo>
                      <a:pt x="72" y="355"/>
                    </a:lnTo>
                    <a:lnTo>
                      <a:pt x="70" y="358"/>
                    </a:lnTo>
                    <a:lnTo>
                      <a:pt x="68" y="370"/>
                    </a:lnTo>
                    <a:lnTo>
                      <a:pt x="66" y="373"/>
                    </a:lnTo>
                    <a:lnTo>
                      <a:pt x="66" y="379"/>
                    </a:lnTo>
                    <a:lnTo>
                      <a:pt x="62" y="387"/>
                    </a:lnTo>
                    <a:lnTo>
                      <a:pt x="60" y="390"/>
                    </a:lnTo>
                    <a:lnTo>
                      <a:pt x="57" y="394"/>
                    </a:lnTo>
                    <a:lnTo>
                      <a:pt x="53" y="396"/>
                    </a:lnTo>
                    <a:lnTo>
                      <a:pt x="51" y="396"/>
                    </a:lnTo>
                    <a:lnTo>
                      <a:pt x="36" y="404"/>
                    </a:lnTo>
                    <a:lnTo>
                      <a:pt x="32" y="405"/>
                    </a:lnTo>
                    <a:lnTo>
                      <a:pt x="29" y="411"/>
                    </a:lnTo>
                    <a:lnTo>
                      <a:pt x="27" y="422"/>
                    </a:lnTo>
                    <a:lnTo>
                      <a:pt x="27" y="426"/>
                    </a:lnTo>
                    <a:lnTo>
                      <a:pt x="25" y="430"/>
                    </a:lnTo>
                    <a:lnTo>
                      <a:pt x="25" y="437"/>
                    </a:lnTo>
                    <a:lnTo>
                      <a:pt x="27" y="439"/>
                    </a:lnTo>
                    <a:lnTo>
                      <a:pt x="29" y="441"/>
                    </a:lnTo>
                    <a:lnTo>
                      <a:pt x="30" y="445"/>
                    </a:lnTo>
                    <a:lnTo>
                      <a:pt x="30" y="450"/>
                    </a:lnTo>
                    <a:lnTo>
                      <a:pt x="29" y="452"/>
                    </a:lnTo>
                    <a:lnTo>
                      <a:pt x="27" y="460"/>
                    </a:lnTo>
                    <a:lnTo>
                      <a:pt x="25" y="462"/>
                    </a:lnTo>
                    <a:lnTo>
                      <a:pt x="23" y="465"/>
                    </a:lnTo>
                    <a:lnTo>
                      <a:pt x="23" y="469"/>
                    </a:lnTo>
                    <a:lnTo>
                      <a:pt x="21" y="471"/>
                    </a:lnTo>
                    <a:lnTo>
                      <a:pt x="19" y="471"/>
                    </a:lnTo>
                    <a:lnTo>
                      <a:pt x="17" y="467"/>
                    </a:lnTo>
                    <a:lnTo>
                      <a:pt x="17" y="464"/>
                    </a:lnTo>
                    <a:lnTo>
                      <a:pt x="17" y="460"/>
                    </a:lnTo>
                    <a:lnTo>
                      <a:pt x="17" y="456"/>
                    </a:lnTo>
                    <a:lnTo>
                      <a:pt x="17" y="450"/>
                    </a:lnTo>
                    <a:lnTo>
                      <a:pt x="17" y="449"/>
                    </a:lnTo>
                    <a:lnTo>
                      <a:pt x="17" y="445"/>
                    </a:lnTo>
                    <a:lnTo>
                      <a:pt x="15" y="437"/>
                    </a:lnTo>
                    <a:lnTo>
                      <a:pt x="13" y="434"/>
                    </a:lnTo>
                    <a:lnTo>
                      <a:pt x="15" y="424"/>
                    </a:lnTo>
                    <a:lnTo>
                      <a:pt x="15" y="420"/>
                    </a:lnTo>
                    <a:lnTo>
                      <a:pt x="15" y="419"/>
                    </a:lnTo>
                    <a:lnTo>
                      <a:pt x="13" y="415"/>
                    </a:lnTo>
                    <a:lnTo>
                      <a:pt x="12" y="413"/>
                    </a:lnTo>
                    <a:lnTo>
                      <a:pt x="0" y="407"/>
                    </a:lnTo>
                    <a:lnTo>
                      <a:pt x="0" y="404"/>
                    </a:lnTo>
                    <a:lnTo>
                      <a:pt x="4" y="404"/>
                    </a:lnTo>
                    <a:lnTo>
                      <a:pt x="8" y="404"/>
                    </a:lnTo>
                    <a:lnTo>
                      <a:pt x="10" y="405"/>
                    </a:lnTo>
                    <a:lnTo>
                      <a:pt x="17" y="405"/>
                    </a:lnTo>
                    <a:lnTo>
                      <a:pt x="21" y="404"/>
                    </a:lnTo>
                    <a:lnTo>
                      <a:pt x="23" y="402"/>
                    </a:lnTo>
                    <a:lnTo>
                      <a:pt x="25" y="400"/>
                    </a:lnTo>
                    <a:lnTo>
                      <a:pt x="25" y="396"/>
                    </a:lnTo>
                    <a:lnTo>
                      <a:pt x="23" y="392"/>
                    </a:lnTo>
                    <a:lnTo>
                      <a:pt x="21" y="385"/>
                    </a:lnTo>
                    <a:lnTo>
                      <a:pt x="19" y="383"/>
                    </a:lnTo>
                    <a:lnTo>
                      <a:pt x="21" y="379"/>
                    </a:lnTo>
                    <a:lnTo>
                      <a:pt x="25" y="381"/>
                    </a:lnTo>
                    <a:lnTo>
                      <a:pt x="30" y="390"/>
                    </a:lnTo>
                    <a:lnTo>
                      <a:pt x="34" y="392"/>
                    </a:lnTo>
                    <a:lnTo>
                      <a:pt x="38" y="392"/>
                    </a:lnTo>
                    <a:lnTo>
                      <a:pt x="47" y="387"/>
                    </a:lnTo>
                    <a:lnTo>
                      <a:pt x="49" y="385"/>
                    </a:lnTo>
                    <a:lnTo>
                      <a:pt x="53" y="383"/>
                    </a:lnTo>
                    <a:lnTo>
                      <a:pt x="53" y="379"/>
                    </a:lnTo>
                    <a:lnTo>
                      <a:pt x="55" y="372"/>
                    </a:lnTo>
                    <a:lnTo>
                      <a:pt x="59" y="366"/>
                    </a:lnTo>
                    <a:lnTo>
                      <a:pt x="60" y="360"/>
                    </a:lnTo>
                    <a:lnTo>
                      <a:pt x="62" y="357"/>
                    </a:lnTo>
                    <a:lnTo>
                      <a:pt x="64" y="355"/>
                    </a:lnTo>
                    <a:lnTo>
                      <a:pt x="66" y="343"/>
                    </a:lnTo>
                    <a:lnTo>
                      <a:pt x="70" y="338"/>
                    </a:lnTo>
                    <a:lnTo>
                      <a:pt x="72" y="334"/>
                    </a:lnTo>
                    <a:lnTo>
                      <a:pt x="76" y="325"/>
                    </a:lnTo>
                    <a:lnTo>
                      <a:pt x="79" y="317"/>
                    </a:lnTo>
                    <a:lnTo>
                      <a:pt x="85" y="304"/>
                    </a:lnTo>
                    <a:lnTo>
                      <a:pt x="87" y="293"/>
                    </a:lnTo>
                    <a:lnTo>
                      <a:pt x="89" y="281"/>
                    </a:lnTo>
                    <a:lnTo>
                      <a:pt x="87" y="268"/>
                    </a:lnTo>
                    <a:lnTo>
                      <a:pt x="87" y="265"/>
                    </a:lnTo>
                    <a:lnTo>
                      <a:pt x="89" y="263"/>
                    </a:lnTo>
                    <a:lnTo>
                      <a:pt x="96" y="251"/>
                    </a:lnTo>
                    <a:lnTo>
                      <a:pt x="102" y="238"/>
                    </a:lnTo>
                    <a:lnTo>
                      <a:pt x="102" y="235"/>
                    </a:lnTo>
                    <a:lnTo>
                      <a:pt x="102" y="231"/>
                    </a:lnTo>
                    <a:lnTo>
                      <a:pt x="104" y="227"/>
                    </a:lnTo>
                    <a:lnTo>
                      <a:pt x="106" y="225"/>
                    </a:lnTo>
                    <a:lnTo>
                      <a:pt x="107" y="218"/>
                    </a:lnTo>
                    <a:lnTo>
                      <a:pt x="107" y="214"/>
                    </a:lnTo>
                    <a:lnTo>
                      <a:pt x="106" y="212"/>
                    </a:lnTo>
                    <a:lnTo>
                      <a:pt x="104" y="210"/>
                    </a:lnTo>
                    <a:lnTo>
                      <a:pt x="102" y="206"/>
                    </a:lnTo>
                    <a:lnTo>
                      <a:pt x="104" y="203"/>
                    </a:lnTo>
                    <a:lnTo>
                      <a:pt x="104" y="195"/>
                    </a:lnTo>
                    <a:lnTo>
                      <a:pt x="104" y="189"/>
                    </a:lnTo>
                    <a:lnTo>
                      <a:pt x="104" y="188"/>
                    </a:lnTo>
                    <a:lnTo>
                      <a:pt x="102" y="188"/>
                    </a:lnTo>
                    <a:lnTo>
                      <a:pt x="98" y="189"/>
                    </a:lnTo>
                    <a:lnTo>
                      <a:pt x="94" y="188"/>
                    </a:lnTo>
                    <a:lnTo>
                      <a:pt x="94" y="182"/>
                    </a:lnTo>
                    <a:lnTo>
                      <a:pt x="94" y="178"/>
                    </a:lnTo>
                    <a:lnTo>
                      <a:pt x="96" y="176"/>
                    </a:lnTo>
                    <a:lnTo>
                      <a:pt x="98" y="174"/>
                    </a:lnTo>
                    <a:lnTo>
                      <a:pt x="102" y="174"/>
                    </a:lnTo>
                    <a:lnTo>
                      <a:pt x="106" y="171"/>
                    </a:lnTo>
                    <a:lnTo>
                      <a:pt x="106" y="169"/>
                    </a:lnTo>
                    <a:lnTo>
                      <a:pt x="106" y="163"/>
                    </a:lnTo>
                    <a:lnTo>
                      <a:pt x="106" y="159"/>
                    </a:lnTo>
                    <a:lnTo>
                      <a:pt x="107" y="148"/>
                    </a:lnTo>
                    <a:lnTo>
                      <a:pt x="109" y="144"/>
                    </a:lnTo>
                    <a:lnTo>
                      <a:pt x="109" y="141"/>
                    </a:lnTo>
                    <a:lnTo>
                      <a:pt x="109" y="129"/>
                    </a:lnTo>
                    <a:lnTo>
                      <a:pt x="111" y="126"/>
                    </a:lnTo>
                    <a:lnTo>
                      <a:pt x="109" y="112"/>
                    </a:lnTo>
                    <a:lnTo>
                      <a:pt x="107" y="107"/>
                    </a:lnTo>
                    <a:lnTo>
                      <a:pt x="106" y="103"/>
                    </a:lnTo>
                    <a:lnTo>
                      <a:pt x="104" y="96"/>
                    </a:lnTo>
                    <a:lnTo>
                      <a:pt x="102" y="94"/>
                    </a:lnTo>
                    <a:lnTo>
                      <a:pt x="102" y="90"/>
                    </a:lnTo>
                    <a:lnTo>
                      <a:pt x="100" y="86"/>
                    </a:lnTo>
                    <a:lnTo>
                      <a:pt x="100" y="82"/>
                    </a:lnTo>
                    <a:lnTo>
                      <a:pt x="98" y="75"/>
                    </a:lnTo>
                    <a:lnTo>
                      <a:pt x="94" y="69"/>
                    </a:lnTo>
                    <a:lnTo>
                      <a:pt x="94" y="66"/>
                    </a:lnTo>
                    <a:lnTo>
                      <a:pt x="94" y="52"/>
                    </a:lnTo>
                    <a:lnTo>
                      <a:pt x="92" y="49"/>
                    </a:lnTo>
                    <a:lnTo>
                      <a:pt x="92" y="13"/>
                    </a:lnTo>
                    <a:lnTo>
                      <a:pt x="92" y="4"/>
                    </a:lnTo>
                    <a:lnTo>
                      <a:pt x="94" y="0"/>
                    </a:lnTo>
                    <a:lnTo>
                      <a:pt x="98" y="0"/>
                    </a:lnTo>
                    <a:lnTo>
                      <a:pt x="100" y="4"/>
                    </a:lnTo>
                    <a:lnTo>
                      <a:pt x="102" y="7"/>
                    </a:lnTo>
                    <a:lnTo>
                      <a:pt x="102" y="11"/>
                    </a:lnTo>
                    <a:lnTo>
                      <a:pt x="102" y="15"/>
                    </a:lnTo>
                    <a:lnTo>
                      <a:pt x="100" y="19"/>
                    </a:lnTo>
                    <a:lnTo>
                      <a:pt x="98" y="1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3" name="Freeform 164">
                <a:extLst>
                  <a:ext uri="{FF2B5EF4-FFF2-40B4-BE49-F238E27FC236}">
                    <a16:creationId xmlns:a16="http://schemas.microsoft.com/office/drawing/2014/main" id="{54652840-431C-4D6D-A350-B137A8F8A6DB}"/>
                  </a:ext>
                </a:extLst>
              </p:cNvPr>
              <p:cNvSpPr>
                <a:spLocks/>
              </p:cNvSpPr>
              <p:nvPr/>
            </p:nvSpPr>
            <p:spPr bwMode="auto">
              <a:xfrm>
                <a:off x="9121345" y="2392559"/>
                <a:ext cx="16386" cy="24147"/>
              </a:xfrm>
              <a:custGeom>
                <a:avLst/>
                <a:gdLst>
                  <a:gd name="T0" fmla="*/ 10 w 19"/>
                  <a:gd name="T1" fmla="*/ 24 h 28"/>
                  <a:gd name="T2" fmla="*/ 4 w 19"/>
                  <a:gd name="T3" fmla="*/ 20 h 28"/>
                  <a:gd name="T4" fmla="*/ 2 w 19"/>
                  <a:gd name="T5" fmla="*/ 18 h 28"/>
                  <a:gd name="T6" fmla="*/ 0 w 19"/>
                  <a:gd name="T7" fmla="*/ 15 h 28"/>
                  <a:gd name="T8" fmla="*/ 2 w 19"/>
                  <a:gd name="T9" fmla="*/ 13 h 28"/>
                  <a:gd name="T10" fmla="*/ 4 w 19"/>
                  <a:gd name="T11" fmla="*/ 9 h 28"/>
                  <a:gd name="T12" fmla="*/ 4 w 19"/>
                  <a:gd name="T13" fmla="*/ 5 h 28"/>
                  <a:gd name="T14" fmla="*/ 2 w 19"/>
                  <a:gd name="T15" fmla="*/ 3 h 28"/>
                  <a:gd name="T16" fmla="*/ 2 w 19"/>
                  <a:gd name="T17" fmla="*/ 0 h 28"/>
                  <a:gd name="T18" fmla="*/ 4 w 19"/>
                  <a:gd name="T19" fmla="*/ 0 h 28"/>
                  <a:gd name="T20" fmla="*/ 8 w 19"/>
                  <a:gd name="T21" fmla="*/ 0 h 28"/>
                  <a:gd name="T22" fmla="*/ 10 w 19"/>
                  <a:gd name="T23" fmla="*/ 1 h 28"/>
                  <a:gd name="T24" fmla="*/ 15 w 19"/>
                  <a:gd name="T25" fmla="*/ 11 h 28"/>
                  <a:gd name="T26" fmla="*/ 15 w 19"/>
                  <a:gd name="T27" fmla="*/ 15 h 28"/>
                  <a:gd name="T28" fmla="*/ 17 w 19"/>
                  <a:gd name="T29" fmla="*/ 16 h 28"/>
                  <a:gd name="T30" fmla="*/ 19 w 19"/>
                  <a:gd name="T31" fmla="*/ 20 h 28"/>
                  <a:gd name="T32" fmla="*/ 15 w 19"/>
                  <a:gd name="T33" fmla="*/ 26 h 28"/>
                  <a:gd name="T34" fmla="*/ 14 w 19"/>
                  <a:gd name="T35" fmla="*/ 28 h 28"/>
                  <a:gd name="T36" fmla="*/ 10 w 19"/>
                  <a:gd name="T37" fmla="*/ 26 h 28"/>
                  <a:gd name="T38" fmla="*/ 10 w 19"/>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28">
                    <a:moveTo>
                      <a:pt x="10" y="24"/>
                    </a:moveTo>
                    <a:lnTo>
                      <a:pt x="4" y="20"/>
                    </a:lnTo>
                    <a:lnTo>
                      <a:pt x="2" y="18"/>
                    </a:lnTo>
                    <a:lnTo>
                      <a:pt x="0" y="15"/>
                    </a:lnTo>
                    <a:lnTo>
                      <a:pt x="2" y="13"/>
                    </a:lnTo>
                    <a:lnTo>
                      <a:pt x="4" y="9"/>
                    </a:lnTo>
                    <a:lnTo>
                      <a:pt x="4" y="5"/>
                    </a:lnTo>
                    <a:lnTo>
                      <a:pt x="2" y="3"/>
                    </a:lnTo>
                    <a:lnTo>
                      <a:pt x="2" y="0"/>
                    </a:lnTo>
                    <a:lnTo>
                      <a:pt x="4" y="0"/>
                    </a:lnTo>
                    <a:lnTo>
                      <a:pt x="8" y="0"/>
                    </a:lnTo>
                    <a:lnTo>
                      <a:pt x="10" y="1"/>
                    </a:lnTo>
                    <a:lnTo>
                      <a:pt x="15" y="11"/>
                    </a:lnTo>
                    <a:lnTo>
                      <a:pt x="15" y="15"/>
                    </a:lnTo>
                    <a:lnTo>
                      <a:pt x="17" y="16"/>
                    </a:lnTo>
                    <a:lnTo>
                      <a:pt x="19" y="20"/>
                    </a:lnTo>
                    <a:lnTo>
                      <a:pt x="15" y="26"/>
                    </a:lnTo>
                    <a:lnTo>
                      <a:pt x="14" y="28"/>
                    </a:lnTo>
                    <a:lnTo>
                      <a:pt x="10" y="26"/>
                    </a:lnTo>
                    <a:lnTo>
                      <a:pt x="10" y="24"/>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4" name="Freeform 165">
                <a:extLst>
                  <a:ext uri="{FF2B5EF4-FFF2-40B4-BE49-F238E27FC236}">
                    <a16:creationId xmlns:a16="http://schemas.microsoft.com/office/drawing/2014/main" id="{FF758834-6520-4F03-81BA-CC05A8A96E9E}"/>
                  </a:ext>
                </a:extLst>
              </p:cNvPr>
              <p:cNvSpPr>
                <a:spLocks/>
              </p:cNvSpPr>
              <p:nvPr/>
            </p:nvSpPr>
            <p:spPr bwMode="auto">
              <a:xfrm>
                <a:off x="9136006" y="2239915"/>
                <a:ext cx="119011" cy="125047"/>
              </a:xfrm>
              <a:custGeom>
                <a:avLst/>
                <a:gdLst>
                  <a:gd name="T0" fmla="*/ 12 w 138"/>
                  <a:gd name="T1" fmla="*/ 126 h 145"/>
                  <a:gd name="T2" fmla="*/ 12 w 138"/>
                  <a:gd name="T3" fmla="*/ 115 h 145"/>
                  <a:gd name="T4" fmla="*/ 15 w 138"/>
                  <a:gd name="T5" fmla="*/ 105 h 145"/>
                  <a:gd name="T6" fmla="*/ 27 w 138"/>
                  <a:gd name="T7" fmla="*/ 88 h 145"/>
                  <a:gd name="T8" fmla="*/ 30 w 138"/>
                  <a:gd name="T9" fmla="*/ 75 h 145"/>
                  <a:gd name="T10" fmla="*/ 32 w 138"/>
                  <a:gd name="T11" fmla="*/ 66 h 145"/>
                  <a:gd name="T12" fmla="*/ 25 w 138"/>
                  <a:gd name="T13" fmla="*/ 56 h 145"/>
                  <a:gd name="T14" fmla="*/ 19 w 138"/>
                  <a:gd name="T15" fmla="*/ 60 h 145"/>
                  <a:gd name="T16" fmla="*/ 10 w 138"/>
                  <a:gd name="T17" fmla="*/ 68 h 145"/>
                  <a:gd name="T18" fmla="*/ 0 w 138"/>
                  <a:gd name="T19" fmla="*/ 58 h 145"/>
                  <a:gd name="T20" fmla="*/ 4 w 138"/>
                  <a:gd name="T21" fmla="*/ 45 h 145"/>
                  <a:gd name="T22" fmla="*/ 8 w 138"/>
                  <a:gd name="T23" fmla="*/ 30 h 145"/>
                  <a:gd name="T24" fmla="*/ 14 w 138"/>
                  <a:gd name="T25" fmla="*/ 21 h 145"/>
                  <a:gd name="T26" fmla="*/ 25 w 138"/>
                  <a:gd name="T27" fmla="*/ 8 h 145"/>
                  <a:gd name="T28" fmla="*/ 38 w 138"/>
                  <a:gd name="T29" fmla="*/ 4 h 145"/>
                  <a:gd name="T30" fmla="*/ 49 w 138"/>
                  <a:gd name="T31" fmla="*/ 0 h 145"/>
                  <a:gd name="T32" fmla="*/ 51 w 138"/>
                  <a:gd name="T33" fmla="*/ 9 h 145"/>
                  <a:gd name="T34" fmla="*/ 59 w 138"/>
                  <a:gd name="T35" fmla="*/ 4 h 145"/>
                  <a:gd name="T36" fmla="*/ 68 w 138"/>
                  <a:gd name="T37" fmla="*/ 0 h 145"/>
                  <a:gd name="T38" fmla="*/ 74 w 138"/>
                  <a:gd name="T39" fmla="*/ 6 h 145"/>
                  <a:gd name="T40" fmla="*/ 72 w 138"/>
                  <a:gd name="T41" fmla="*/ 21 h 145"/>
                  <a:gd name="T42" fmla="*/ 79 w 138"/>
                  <a:gd name="T43" fmla="*/ 19 h 145"/>
                  <a:gd name="T44" fmla="*/ 85 w 138"/>
                  <a:gd name="T45" fmla="*/ 11 h 145"/>
                  <a:gd name="T46" fmla="*/ 93 w 138"/>
                  <a:gd name="T47" fmla="*/ 17 h 145"/>
                  <a:gd name="T48" fmla="*/ 94 w 138"/>
                  <a:gd name="T49" fmla="*/ 30 h 145"/>
                  <a:gd name="T50" fmla="*/ 104 w 138"/>
                  <a:gd name="T51" fmla="*/ 32 h 145"/>
                  <a:gd name="T52" fmla="*/ 109 w 138"/>
                  <a:gd name="T53" fmla="*/ 36 h 145"/>
                  <a:gd name="T54" fmla="*/ 115 w 138"/>
                  <a:gd name="T55" fmla="*/ 28 h 145"/>
                  <a:gd name="T56" fmla="*/ 121 w 138"/>
                  <a:gd name="T57" fmla="*/ 19 h 145"/>
                  <a:gd name="T58" fmla="*/ 130 w 138"/>
                  <a:gd name="T59" fmla="*/ 23 h 145"/>
                  <a:gd name="T60" fmla="*/ 130 w 138"/>
                  <a:gd name="T61" fmla="*/ 41 h 145"/>
                  <a:gd name="T62" fmla="*/ 136 w 138"/>
                  <a:gd name="T63" fmla="*/ 55 h 145"/>
                  <a:gd name="T64" fmla="*/ 136 w 138"/>
                  <a:gd name="T65" fmla="*/ 66 h 145"/>
                  <a:gd name="T66" fmla="*/ 128 w 138"/>
                  <a:gd name="T67" fmla="*/ 75 h 145"/>
                  <a:gd name="T68" fmla="*/ 109 w 138"/>
                  <a:gd name="T69" fmla="*/ 94 h 145"/>
                  <a:gd name="T70" fmla="*/ 100 w 138"/>
                  <a:gd name="T71" fmla="*/ 103 h 145"/>
                  <a:gd name="T72" fmla="*/ 83 w 138"/>
                  <a:gd name="T73" fmla="*/ 107 h 145"/>
                  <a:gd name="T74" fmla="*/ 76 w 138"/>
                  <a:gd name="T75" fmla="*/ 118 h 145"/>
                  <a:gd name="T76" fmla="*/ 66 w 138"/>
                  <a:gd name="T77" fmla="*/ 118 h 145"/>
                  <a:gd name="T78" fmla="*/ 51 w 138"/>
                  <a:gd name="T79" fmla="*/ 120 h 145"/>
                  <a:gd name="T80" fmla="*/ 45 w 138"/>
                  <a:gd name="T81" fmla="*/ 126 h 145"/>
                  <a:gd name="T82" fmla="*/ 49 w 138"/>
                  <a:gd name="T83" fmla="*/ 135 h 145"/>
                  <a:gd name="T84" fmla="*/ 32 w 138"/>
                  <a:gd name="T85" fmla="*/ 139 h 145"/>
                  <a:gd name="T86" fmla="*/ 21 w 138"/>
                  <a:gd name="T87" fmla="*/ 135 h 145"/>
                  <a:gd name="T88" fmla="*/ 6 w 138"/>
                  <a:gd name="T89" fmla="*/ 145 h 145"/>
                  <a:gd name="T90" fmla="*/ 6 w 138"/>
                  <a:gd name="T91"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145">
                    <a:moveTo>
                      <a:pt x="6" y="133"/>
                    </a:moveTo>
                    <a:lnTo>
                      <a:pt x="8" y="132"/>
                    </a:lnTo>
                    <a:lnTo>
                      <a:pt x="12" y="126"/>
                    </a:lnTo>
                    <a:lnTo>
                      <a:pt x="12" y="122"/>
                    </a:lnTo>
                    <a:lnTo>
                      <a:pt x="12" y="118"/>
                    </a:lnTo>
                    <a:lnTo>
                      <a:pt x="12" y="115"/>
                    </a:lnTo>
                    <a:lnTo>
                      <a:pt x="14" y="111"/>
                    </a:lnTo>
                    <a:lnTo>
                      <a:pt x="15" y="109"/>
                    </a:lnTo>
                    <a:lnTo>
                      <a:pt x="15" y="105"/>
                    </a:lnTo>
                    <a:lnTo>
                      <a:pt x="23" y="98"/>
                    </a:lnTo>
                    <a:lnTo>
                      <a:pt x="25" y="96"/>
                    </a:lnTo>
                    <a:lnTo>
                      <a:pt x="27" y="88"/>
                    </a:lnTo>
                    <a:lnTo>
                      <a:pt x="27" y="85"/>
                    </a:lnTo>
                    <a:lnTo>
                      <a:pt x="29" y="81"/>
                    </a:lnTo>
                    <a:lnTo>
                      <a:pt x="30" y="75"/>
                    </a:lnTo>
                    <a:lnTo>
                      <a:pt x="32" y="73"/>
                    </a:lnTo>
                    <a:lnTo>
                      <a:pt x="32" y="68"/>
                    </a:lnTo>
                    <a:lnTo>
                      <a:pt x="32" y="66"/>
                    </a:lnTo>
                    <a:lnTo>
                      <a:pt x="30" y="62"/>
                    </a:lnTo>
                    <a:lnTo>
                      <a:pt x="27" y="60"/>
                    </a:lnTo>
                    <a:lnTo>
                      <a:pt x="25" y="56"/>
                    </a:lnTo>
                    <a:lnTo>
                      <a:pt x="23" y="55"/>
                    </a:lnTo>
                    <a:lnTo>
                      <a:pt x="21" y="56"/>
                    </a:lnTo>
                    <a:lnTo>
                      <a:pt x="19" y="60"/>
                    </a:lnTo>
                    <a:lnTo>
                      <a:pt x="17" y="64"/>
                    </a:lnTo>
                    <a:lnTo>
                      <a:pt x="14" y="68"/>
                    </a:lnTo>
                    <a:lnTo>
                      <a:pt x="10" y="68"/>
                    </a:lnTo>
                    <a:lnTo>
                      <a:pt x="6" y="68"/>
                    </a:lnTo>
                    <a:lnTo>
                      <a:pt x="4" y="66"/>
                    </a:lnTo>
                    <a:lnTo>
                      <a:pt x="0" y="58"/>
                    </a:lnTo>
                    <a:lnTo>
                      <a:pt x="0" y="55"/>
                    </a:lnTo>
                    <a:lnTo>
                      <a:pt x="2" y="51"/>
                    </a:lnTo>
                    <a:lnTo>
                      <a:pt x="4" y="45"/>
                    </a:lnTo>
                    <a:lnTo>
                      <a:pt x="4" y="41"/>
                    </a:lnTo>
                    <a:lnTo>
                      <a:pt x="6" y="38"/>
                    </a:lnTo>
                    <a:lnTo>
                      <a:pt x="8" y="30"/>
                    </a:lnTo>
                    <a:lnTo>
                      <a:pt x="12" y="25"/>
                    </a:lnTo>
                    <a:lnTo>
                      <a:pt x="12" y="23"/>
                    </a:lnTo>
                    <a:lnTo>
                      <a:pt x="14" y="21"/>
                    </a:lnTo>
                    <a:lnTo>
                      <a:pt x="17" y="9"/>
                    </a:lnTo>
                    <a:lnTo>
                      <a:pt x="21" y="8"/>
                    </a:lnTo>
                    <a:lnTo>
                      <a:pt x="25" y="8"/>
                    </a:lnTo>
                    <a:lnTo>
                      <a:pt x="29" y="8"/>
                    </a:lnTo>
                    <a:lnTo>
                      <a:pt x="36" y="6"/>
                    </a:lnTo>
                    <a:lnTo>
                      <a:pt x="38" y="4"/>
                    </a:lnTo>
                    <a:lnTo>
                      <a:pt x="42" y="2"/>
                    </a:lnTo>
                    <a:lnTo>
                      <a:pt x="45" y="0"/>
                    </a:lnTo>
                    <a:lnTo>
                      <a:pt x="49" y="0"/>
                    </a:lnTo>
                    <a:lnTo>
                      <a:pt x="51" y="4"/>
                    </a:lnTo>
                    <a:lnTo>
                      <a:pt x="51" y="6"/>
                    </a:lnTo>
                    <a:lnTo>
                      <a:pt x="51" y="9"/>
                    </a:lnTo>
                    <a:lnTo>
                      <a:pt x="55" y="9"/>
                    </a:lnTo>
                    <a:lnTo>
                      <a:pt x="57" y="6"/>
                    </a:lnTo>
                    <a:lnTo>
                      <a:pt x="59" y="4"/>
                    </a:lnTo>
                    <a:lnTo>
                      <a:pt x="61" y="0"/>
                    </a:lnTo>
                    <a:lnTo>
                      <a:pt x="64" y="0"/>
                    </a:lnTo>
                    <a:lnTo>
                      <a:pt x="68" y="0"/>
                    </a:lnTo>
                    <a:lnTo>
                      <a:pt x="72" y="2"/>
                    </a:lnTo>
                    <a:lnTo>
                      <a:pt x="74" y="4"/>
                    </a:lnTo>
                    <a:lnTo>
                      <a:pt x="74" y="6"/>
                    </a:lnTo>
                    <a:lnTo>
                      <a:pt x="72" y="13"/>
                    </a:lnTo>
                    <a:lnTo>
                      <a:pt x="70" y="15"/>
                    </a:lnTo>
                    <a:lnTo>
                      <a:pt x="72" y="21"/>
                    </a:lnTo>
                    <a:lnTo>
                      <a:pt x="74" y="21"/>
                    </a:lnTo>
                    <a:lnTo>
                      <a:pt x="77" y="21"/>
                    </a:lnTo>
                    <a:lnTo>
                      <a:pt x="79" y="19"/>
                    </a:lnTo>
                    <a:lnTo>
                      <a:pt x="81" y="15"/>
                    </a:lnTo>
                    <a:lnTo>
                      <a:pt x="83" y="13"/>
                    </a:lnTo>
                    <a:lnTo>
                      <a:pt x="85" y="11"/>
                    </a:lnTo>
                    <a:lnTo>
                      <a:pt x="89" y="11"/>
                    </a:lnTo>
                    <a:lnTo>
                      <a:pt x="91" y="13"/>
                    </a:lnTo>
                    <a:lnTo>
                      <a:pt x="93" y="17"/>
                    </a:lnTo>
                    <a:lnTo>
                      <a:pt x="91" y="21"/>
                    </a:lnTo>
                    <a:lnTo>
                      <a:pt x="93" y="25"/>
                    </a:lnTo>
                    <a:lnTo>
                      <a:pt x="94" y="30"/>
                    </a:lnTo>
                    <a:lnTo>
                      <a:pt x="96" y="32"/>
                    </a:lnTo>
                    <a:lnTo>
                      <a:pt x="100" y="34"/>
                    </a:lnTo>
                    <a:lnTo>
                      <a:pt x="104" y="32"/>
                    </a:lnTo>
                    <a:lnTo>
                      <a:pt x="106" y="36"/>
                    </a:lnTo>
                    <a:lnTo>
                      <a:pt x="108" y="38"/>
                    </a:lnTo>
                    <a:lnTo>
                      <a:pt x="109" y="36"/>
                    </a:lnTo>
                    <a:lnTo>
                      <a:pt x="111" y="34"/>
                    </a:lnTo>
                    <a:lnTo>
                      <a:pt x="113" y="30"/>
                    </a:lnTo>
                    <a:lnTo>
                      <a:pt x="115" y="28"/>
                    </a:lnTo>
                    <a:lnTo>
                      <a:pt x="117" y="26"/>
                    </a:lnTo>
                    <a:lnTo>
                      <a:pt x="119" y="23"/>
                    </a:lnTo>
                    <a:lnTo>
                      <a:pt x="121" y="19"/>
                    </a:lnTo>
                    <a:lnTo>
                      <a:pt x="123" y="17"/>
                    </a:lnTo>
                    <a:lnTo>
                      <a:pt x="126" y="19"/>
                    </a:lnTo>
                    <a:lnTo>
                      <a:pt x="130" y="23"/>
                    </a:lnTo>
                    <a:lnTo>
                      <a:pt x="132" y="26"/>
                    </a:lnTo>
                    <a:lnTo>
                      <a:pt x="130" y="38"/>
                    </a:lnTo>
                    <a:lnTo>
                      <a:pt x="130" y="41"/>
                    </a:lnTo>
                    <a:lnTo>
                      <a:pt x="132" y="49"/>
                    </a:lnTo>
                    <a:lnTo>
                      <a:pt x="134" y="53"/>
                    </a:lnTo>
                    <a:lnTo>
                      <a:pt x="136" y="55"/>
                    </a:lnTo>
                    <a:lnTo>
                      <a:pt x="138" y="58"/>
                    </a:lnTo>
                    <a:lnTo>
                      <a:pt x="136" y="62"/>
                    </a:lnTo>
                    <a:lnTo>
                      <a:pt x="136" y="66"/>
                    </a:lnTo>
                    <a:lnTo>
                      <a:pt x="132" y="71"/>
                    </a:lnTo>
                    <a:lnTo>
                      <a:pt x="130" y="73"/>
                    </a:lnTo>
                    <a:lnTo>
                      <a:pt x="128" y="75"/>
                    </a:lnTo>
                    <a:lnTo>
                      <a:pt x="121" y="83"/>
                    </a:lnTo>
                    <a:lnTo>
                      <a:pt x="113" y="88"/>
                    </a:lnTo>
                    <a:lnTo>
                      <a:pt x="109" y="94"/>
                    </a:lnTo>
                    <a:lnTo>
                      <a:pt x="108" y="96"/>
                    </a:lnTo>
                    <a:lnTo>
                      <a:pt x="104" y="101"/>
                    </a:lnTo>
                    <a:lnTo>
                      <a:pt x="100" y="103"/>
                    </a:lnTo>
                    <a:lnTo>
                      <a:pt x="94" y="105"/>
                    </a:lnTo>
                    <a:lnTo>
                      <a:pt x="91" y="107"/>
                    </a:lnTo>
                    <a:lnTo>
                      <a:pt x="83" y="107"/>
                    </a:lnTo>
                    <a:lnTo>
                      <a:pt x="79" y="109"/>
                    </a:lnTo>
                    <a:lnTo>
                      <a:pt x="77" y="115"/>
                    </a:lnTo>
                    <a:lnTo>
                      <a:pt x="76" y="118"/>
                    </a:lnTo>
                    <a:lnTo>
                      <a:pt x="74" y="120"/>
                    </a:lnTo>
                    <a:lnTo>
                      <a:pt x="70" y="122"/>
                    </a:lnTo>
                    <a:lnTo>
                      <a:pt x="66" y="118"/>
                    </a:lnTo>
                    <a:lnTo>
                      <a:pt x="57" y="122"/>
                    </a:lnTo>
                    <a:lnTo>
                      <a:pt x="55" y="120"/>
                    </a:lnTo>
                    <a:lnTo>
                      <a:pt x="51" y="120"/>
                    </a:lnTo>
                    <a:lnTo>
                      <a:pt x="47" y="120"/>
                    </a:lnTo>
                    <a:lnTo>
                      <a:pt x="45" y="122"/>
                    </a:lnTo>
                    <a:lnTo>
                      <a:pt x="45" y="126"/>
                    </a:lnTo>
                    <a:lnTo>
                      <a:pt x="47" y="128"/>
                    </a:lnTo>
                    <a:lnTo>
                      <a:pt x="49" y="132"/>
                    </a:lnTo>
                    <a:lnTo>
                      <a:pt x="49" y="135"/>
                    </a:lnTo>
                    <a:lnTo>
                      <a:pt x="44" y="137"/>
                    </a:lnTo>
                    <a:lnTo>
                      <a:pt x="36" y="139"/>
                    </a:lnTo>
                    <a:lnTo>
                      <a:pt x="32" y="139"/>
                    </a:lnTo>
                    <a:lnTo>
                      <a:pt x="30" y="137"/>
                    </a:lnTo>
                    <a:lnTo>
                      <a:pt x="27" y="135"/>
                    </a:lnTo>
                    <a:lnTo>
                      <a:pt x="21" y="135"/>
                    </a:lnTo>
                    <a:lnTo>
                      <a:pt x="17" y="141"/>
                    </a:lnTo>
                    <a:lnTo>
                      <a:pt x="14" y="143"/>
                    </a:lnTo>
                    <a:lnTo>
                      <a:pt x="6" y="145"/>
                    </a:lnTo>
                    <a:lnTo>
                      <a:pt x="4" y="141"/>
                    </a:lnTo>
                    <a:lnTo>
                      <a:pt x="6" y="137"/>
                    </a:lnTo>
                    <a:lnTo>
                      <a:pt x="6" y="133"/>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5" name="Freeform 166">
                <a:extLst>
                  <a:ext uri="{FF2B5EF4-FFF2-40B4-BE49-F238E27FC236}">
                    <a16:creationId xmlns:a16="http://schemas.microsoft.com/office/drawing/2014/main" id="{6A17A521-45A4-48C4-B4C7-CCE08FA96006}"/>
                  </a:ext>
                </a:extLst>
              </p:cNvPr>
              <p:cNvSpPr>
                <a:spLocks/>
              </p:cNvSpPr>
              <p:nvPr/>
            </p:nvSpPr>
            <p:spPr bwMode="auto">
              <a:xfrm>
                <a:off x="9097198" y="1981196"/>
                <a:ext cx="24147" cy="83652"/>
              </a:xfrm>
              <a:custGeom>
                <a:avLst/>
                <a:gdLst>
                  <a:gd name="T0" fmla="*/ 25 w 28"/>
                  <a:gd name="T1" fmla="*/ 86 h 97"/>
                  <a:gd name="T2" fmla="*/ 25 w 28"/>
                  <a:gd name="T3" fmla="*/ 80 h 97"/>
                  <a:gd name="T4" fmla="*/ 23 w 28"/>
                  <a:gd name="T5" fmla="*/ 77 h 97"/>
                  <a:gd name="T6" fmla="*/ 21 w 28"/>
                  <a:gd name="T7" fmla="*/ 75 h 97"/>
                  <a:gd name="T8" fmla="*/ 17 w 28"/>
                  <a:gd name="T9" fmla="*/ 69 h 97"/>
                  <a:gd name="T10" fmla="*/ 13 w 28"/>
                  <a:gd name="T11" fmla="*/ 60 h 97"/>
                  <a:gd name="T12" fmla="*/ 10 w 28"/>
                  <a:gd name="T13" fmla="*/ 54 h 97"/>
                  <a:gd name="T14" fmla="*/ 6 w 28"/>
                  <a:gd name="T15" fmla="*/ 45 h 97"/>
                  <a:gd name="T16" fmla="*/ 2 w 28"/>
                  <a:gd name="T17" fmla="*/ 39 h 97"/>
                  <a:gd name="T18" fmla="*/ 0 w 28"/>
                  <a:gd name="T19" fmla="*/ 35 h 97"/>
                  <a:gd name="T20" fmla="*/ 2 w 28"/>
                  <a:gd name="T21" fmla="*/ 32 h 97"/>
                  <a:gd name="T22" fmla="*/ 2 w 28"/>
                  <a:gd name="T23" fmla="*/ 30 h 97"/>
                  <a:gd name="T24" fmla="*/ 4 w 28"/>
                  <a:gd name="T25" fmla="*/ 26 h 97"/>
                  <a:gd name="T26" fmla="*/ 6 w 28"/>
                  <a:gd name="T27" fmla="*/ 24 h 97"/>
                  <a:gd name="T28" fmla="*/ 8 w 28"/>
                  <a:gd name="T29" fmla="*/ 20 h 97"/>
                  <a:gd name="T30" fmla="*/ 10 w 28"/>
                  <a:gd name="T31" fmla="*/ 18 h 97"/>
                  <a:gd name="T32" fmla="*/ 12 w 28"/>
                  <a:gd name="T33" fmla="*/ 17 h 97"/>
                  <a:gd name="T34" fmla="*/ 13 w 28"/>
                  <a:gd name="T35" fmla="*/ 13 h 97"/>
                  <a:gd name="T36" fmla="*/ 17 w 28"/>
                  <a:gd name="T37" fmla="*/ 7 h 97"/>
                  <a:gd name="T38" fmla="*/ 19 w 28"/>
                  <a:gd name="T39" fmla="*/ 5 h 97"/>
                  <a:gd name="T40" fmla="*/ 21 w 28"/>
                  <a:gd name="T41" fmla="*/ 3 h 97"/>
                  <a:gd name="T42" fmla="*/ 23 w 28"/>
                  <a:gd name="T43" fmla="*/ 0 h 97"/>
                  <a:gd name="T44" fmla="*/ 25 w 28"/>
                  <a:gd name="T45" fmla="*/ 2 h 97"/>
                  <a:gd name="T46" fmla="*/ 27 w 28"/>
                  <a:gd name="T47" fmla="*/ 3 h 97"/>
                  <a:gd name="T48" fmla="*/ 25 w 28"/>
                  <a:gd name="T49" fmla="*/ 7 h 97"/>
                  <a:gd name="T50" fmla="*/ 25 w 28"/>
                  <a:gd name="T51" fmla="*/ 11 h 97"/>
                  <a:gd name="T52" fmla="*/ 21 w 28"/>
                  <a:gd name="T53" fmla="*/ 17 h 97"/>
                  <a:gd name="T54" fmla="*/ 19 w 28"/>
                  <a:gd name="T55" fmla="*/ 20 h 97"/>
                  <a:gd name="T56" fmla="*/ 17 w 28"/>
                  <a:gd name="T57" fmla="*/ 24 h 97"/>
                  <a:gd name="T58" fmla="*/ 15 w 28"/>
                  <a:gd name="T59" fmla="*/ 28 h 97"/>
                  <a:gd name="T60" fmla="*/ 12 w 28"/>
                  <a:gd name="T61" fmla="*/ 39 h 97"/>
                  <a:gd name="T62" fmla="*/ 13 w 28"/>
                  <a:gd name="T63" fmla="*/ 43 h 97"/>
                  <a:gd name="T64" fmla="*/ 13 w 28"/>
                  <a:gd name="T65" fmla="*/ 45 h 97"/>
                  <a:gd name="T66" fmla="*/ 15 w 28"/>
                  <a:gd name="T67" fmla="*/ 49 h 97"/>
                  <a:gd name="T68" fmla="*/ 21 w 28"/>
                  <a:gd name="T69" fmla="*/ 52 h 97"/>
                  <a:gd name="T70" fmla="*/ 25 w 28"/>
                  <a:gd name="T71" fmla="*/ 58 h 97"/>
                  <a:gd name="T72" fmla="*/ 28 w 28"/>
                  <a:gd name="T73" fmla="*/ 67 h 97"/>
                  <a:gd name="T74" fmla="*/ 28 w 28"/>
                  <a:gd name="T75" fmla="*/ 71 h 97"/>
                  <a:gd name="T76" fmla="*/ 28 w 28"/>
                  <a:gd name="T77" fmla="*/ 75 h 97"/>
                  <a:gd name="T78" fmla="*/ 28 w 28"/>
                  <a:gd name="T79" fmla="*/ 88 h 97"/>
                  <a:gd name="T80" fmla="*/ 28 w 28"/>
                  <a:gd name="T81" fmla="*/ 95 h 97"/>
                  <a:gd name="T82" fmla="*/ 27 w 28"/>
                  <a:gd name="T83" fmla="*/ 97 h 97"/>
                  <a:gd name="T84" fmla="*/ 25 w 28"/>
                  <a:gd name="T85" fmla="*/ 97 h 97"/>
                  <a:gd name="T86" fmla="*/ 23 w 28"/>
                  <a:gd name="T87" fmla="*/ 94 h 97"/>
                  <a:gd name="T88" fmla="*/ 23 w 28"/>
                  <a:gd name="T89" fmla="*/ 90 h 97"/>
                  <a:gd name="T90" fmla="*/ 23 w 28"/>
                  <a:gd name="T91" fmla="*/ 86 h 97"/>
                  <a:gd name="T92" fmla="*/ 25 w 28"/>
                  <a:gd name="T93" fmla="*/ 82 h 97"/>
                  <a:gd name="T94" fmla="*/ 25 w 28"/>
                  <a:gd name="T95"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97">
                    <a:moveTo>
                      <a:pt x="25" y="86"/>
                    </a:moveTo>
                    <a:lnTo>
                      <a:pt x="25" y="80"/>
                    </a:lnTo>
                    <a:lnTo>
                      <a:pt x="23" y="77"/>
                    </a:lnTo>
                    <a:lnTo>
                      <a:pt x="21" y="75"/>
                    </a:lnTo>
                    <a:lnTo>
                      <a:pt x="17" y="69"/>
                    </a:lnTo>
                    <a:lnTo>
                      <a:pt x="13" y="60"/>
                    </a:lnTo>
                    <a:lnTo>
                      <a:pt x="10" y="54"/>
                    </a:lnTo>
                    <a:lnTo>
                      <a:pt x="6" y="45"/>
                    </a:lnTo>
                    <a:lnTo>
                      <a:pt x="2" y="39"/>
                    </a:lnTo>
                    <a:lnTo>
                      <a:pt x="0" y="35"/>
                    </a:lnTo>
                    <a:lnTo>
                      <a:pt x="2" y="32"/>
                    </a:lnTo>
                    <a:lnTo>
                      <a:pt x="2" y="30"/>
                    </a:lnTo>
                    <a:lnTo>
                      <a:pt x="4" y="26"/>
                    </a:lnTo>
                    <a:lnTo>
                      <a:pt x="6" y="24"/>
                    </a:lnTo>
                    <a:lnTo>
                      <a:pt x="8" y="20"/>
                    </a:lnTo>
                    <a:lnTo>
                      <a:pt x="10" y="18"/>
                    </a:lnTo>
                    <a:lnTo>
                      <a:pt x="12" y="17"/>
                    </a:lnTo>
                    <a:lnTo>
                      <a:pt x="13" y="13"/>
                    </a:lnTo>
                    <a:lnTo>
                      <a:pt x="17" y="7"/>
                    </a:lnTo>
                    <a:lnTo>
                      <a:pt x="19" y="5"/>
                    </a:lnTo>
                    <a:lnTo>
                      <a:pt x="21" y="3"/>
                    </a:lnTo>
                    <a:lnTo>
                      <a:pt x="23" y="0"/>
                    </a:lnTo>
                    <a:lnTo>
                      <a:pt x="25" y="2"/>
                    </a:lnTo>
                    <a:lnTo>
                      <a:pt x="27" y="3"/>
                    </a:lnTo>
                    <a:lnTo>
                      <a:pt x="25" y="7"/>
                    </a:lnTo>
                    <a:lnTo>
                      <a:pt x="25" y="11"/>
                    </a:lnTo>
                    <a:lnTo>
                      <a:pt x="21" y="17"/>
                    </a:lnTo>
                    <a:lnTo>
                      <a:pt x="19" y="20"/>
                    </a:lnTo>
                    <a:lnTo>
                      <a:pt x="17" y="24"/>
                    </a:lnTo>
                    <a:lnTo>
                      <a:pt x="15" y="28"/>
                    </a:lnTo>
                    <a:lnTo>
                      <a:pt x="12" y="39"/>
                    </a:lnTo>
                    <a:lnTo>
                      <a:pt x="13" y="43"/>
                    </a:lnTo>
                    <a:lnTo>
                      <a:pt x="13" y="45"/>
                    </a:lnTo>
                    <a:lnTo>
                      <a:pt x="15" y="49"/>
                    </a:lnTo>
                    <a:lnTo>
                      <a:pt x="21" y="52"/>
                    </a:lnTo>
                    <a:lnTo>
                      <a:pt x="25" y="58"/>
                    </a:lnTo>
                    <a:lnTo>
                      <a:pt x="28" y="67"/>
                    </a:lnTo>
                    <a:lnTo>
                      <a:pt x="28" y="71"/>
                    </a:lnTo>
                    <a:lnTo>
                      <a:pt x="28" y="75"/>
                    </a:lnTo>
                    <a:lnTo>
                      <a:pt x="28" y="88"/>
                    </a:lnTo>
                    <a:lnTo>
                      <a:pt x="28" y="95"/>
                    </a:lnTo>
                    <a:lnTo>
                      <a:pt x="27" y="97"/>
                    </a:lnTo>
                    <a:lnTo>
                      <a:pt x="25" y="97"/>
                    </a:lnTo>
                    <a:lnTo>
                      <a:pt x="23" y="94"/>
                    </a:lnTo>
                    <a:lnTo>
                      <a:pt x="23" y="90"/>
                    </a:lnTo>
                    <a:lnTo>
                      <a:pt x="23" y="86"/>
                    </a:lnTo>
                    <a:lnTo>
                      <a:pt x="25" y="82"/>
                    </a:lnTo>
                    <a:lnTo>
                      <a:pt x="25" y="8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6" name="Freeform 167">
                <a:extLst>
                  <a:ext uri="{FF2B5EF4-FFF2-40B4-BE49-F238E27FC236}">
                    <a16:creationId xmlns:a16="http://schemas.microsoft.com/office/drawing/2014/main" id="{51434FB8-CC2B-42C9-853B-784A8534F9CF}"/>
                  </a:ext>
                </a:extLst>
              </p:cNvPr>
              <p:cNvSpPr>
                <a:spLocks/>
              </p:cNvSpPr>
              <p:nvPr/>
            </p:nvSpPr>
            <p:spPr bwMode="auto">
              <a:xfrm>
                <a:off x="9074776" y="1926003"/>
                <a:ext cx="48294" cy="29321"/>
              </a:xfrm>
              <a:custGeom>
                <a:avLst/>
                <a:gdLst>
                  <a:gd name="T0" fmla="*/ 41 w 56"/>
                  <a:gd name="T1" fmla="*/ 21 h 34"/>
                  <a:gd name="T2" fmla="*/ 38 w 56"/>
                  <a:gd name="T3" fmla="*/ 19 h 34"/>
                  <a:gd name="T4" fmla="*/ 21 w 56"/>
                  <a:gd name="T5" fmla="*/ 15 h 34"/>
                  <a:gd name="T6" fmla="*/ 19 w 56"/>
                  <a:gd name="T7" fmla="*/ 15 h 34"/>
                  <a:gd name="T8" fmla="*/ 15 w 56"/>
                  <a:gd name="T9" fmla="*/ 13 h 34"/>
                  <a:gd name="T10" fmla="*/ 13 w 56"/>
                  <a:gd name="T11" fmla="*/ 11 h 34"/>
                  <a:gd name="T12" fmla="*/ 2 w 56"/>
                  <a:gd name="T13" fmla="*/ 4 h 34"/>
                  <a:gd name="T14" fmla="*/ 0 w 56"/>
                  <a:gd name="T15" fmla="*/ 2 h 34"/>
                  <a:gd name="T16" fmla="*/ 2 w 56"/>
                  <a:gd name="T17" fmla="*/ 0 h 34"/>
                  <a:gd name="T18" fmla="*/ 6 w 56"/>
                  <a:gd name="T19" fmla="*/ 0 h 34"/>
                  <a:gd name="T20" fmla="*/ 11 w 56"/>
                  <a:gd name="T21" fmla="*/ 4 h 34"/>
                  <a:gd name="T22" fmla="*/ 17 w 56"/>
                  <a:gd name="T23" fmla="*/ 7 h 34"/>
                  <a:gd name="T24" fmla="*/ 19 w 56"/>
                  <a:gd name="T25" fmla="*/ 9 h 34"/>
                  <a:gd name="T26" fmla="*/ 24 w 56"/>
                  <a:gd name="T27" fmla="*/ 11 h 34"/>
                  <a:gd name="T28" fmla="*/ 28 w 56"/>
                  <a:gd name="T29" fmla="*/ 11 h 34"/>
                  <a:gd name="T30" fmla="*/ 38 w 56"/>
                  <a:gd name="T31" fmla="*/ 13 h 34"/>
                  <a:gd name="T32" fmla="*/ 41 w 56"/>
                  <a:gd name="T33" fmla="*/ 13 h 34"/>
                  <a:gd name="T34" fmla="*/ 47 w 56"/>
                  <a:gd name="T35" fmla="*/ 17 h 34"/>
                  <a:gd name="T36" fmla="*/ 53 w 56"/>
                  <a:gd name="T37" fmla="*/ 21 h 34"/>
                  <a:gd name="T38" fmla="*/ 54 w 56"/>
                  <a:gd name="T39" fmla="*/ 24 h 34"/>
                  <a:gd name="T40" fmla="*/ 54 w 56"/>
                  <a:gd name="T41" fmla="*/ 26 h 34"/>
                  <a:gd name="T42" fmla="*/ 56 w 56"/>
                  <a:gd name="T43" fmla="*/ 30 h 34"/>
                  <a:gd name="T44" fmla="*/ 54 w 56"/>
                  <a:gd name="T45" fmla="*/ 34 h 34"/>
                  <a:gd name="T46" fmla="*/ 51 w 56"/>
                  <a:gd name="T47" fmla="*/ 32 h 34"/>
                  <a:gd name="T48" fmla="*/ 49 w 56"/>
                  <a:gd name="T49" fmla="*/ 30 h 34"/>
                  <a:gd name="T50" fmla="*/ 47 w 56"/>
                  <a:gd name="T51" fmla="*/ 26 h 34"/>
                  <a:gd name="T52" fmla="*/ 45 w 56"/>
                  <a:gd name="T53" fmla="*/ 24 h 34"/>
                  <a:gd name="T54" fmla="*/ 43 w 56"/>
                  <a:gd name="T55" fmla="*/ 22 h 34"/>
                  <a:gd name="T56" fmla="*/ 41 w 56"/>
                  <a:gd name="T57"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34">
                    <a:moveTo>
                      <a:pt x="41" y="21"/>
                    </a:moveTo>
                    <a:lnTo>
                      <a:pt x="38" y="19"/>
                    </a:lnTo>
                    <a:lnTo>
                      <a:pt x="21" y="15"/>
                    </a:lnTo>
                    <a:lnTo>
                      <a:pt x="19" y="15"/>
                    </a:lnTo>
                    <a:lnTo>
                      <a:pt x="15" y="13"/>
                    </a:lnTo>
                    <a:lnTo>
                      <a:pt x="13" y="11"/>
                    </a:lnTo>
                    <a:lnTo>
                      <a:pt x="2" y="4"/>
                    </a:lnTo>
                    <a:lnTo>
                      <a:pt x="0" y="2"/>
                    </a:lnTo>
                    <a:lnTo>
                      <a:pt x="2" y="0"/>
                    </a:lnTo>
                    <a:lnTo>
                      <a:pt x="6" y="0"/>
                    </a:lnTo>
                    <a:lnTo>
                      <a:pt x="11" y="4"/>
                    </a:lnTo>
                    <a:lnTo>
                      <a:pt x="17" y="7"/>
                    </a:lnTo>
                    <a:lnTo>
                      <a:pt x="19" y="9"/>
                    </a:lnTo>
                    <a:lnTo>
                      <a:pt x="24" y="11"/>
                    </a:lnTo>
                    <a:lnTo>
                      <a:pt x="28" y="11"/>
                    </a:lnTo>
                    <a:lnTo>
                      <a:pt x="38" y="13"/>
                    </a:lnTo>
                    <a:lnTo>
                      <a:pt x="41" y="13"/>
                    </a:lnTo>
                    <a:lnTo>
                      <a:pt x="47" y="17"/>
                    </a:lnTo>
                    <a:lnTo>
                      <a:pt x="53" y="21"/>
                    </a:lnTo>
                    <a:lnTo>
                      <a:pt x="54" y="24"/>
                    </a:lnTo>
                    <a:lnTo>
                      <a:pt x="54" y="26"/>
                    </a:lnTo>
                    <a:lnTo>
                      <a:pt x="56" y="30"/>
                    </a:lnTo>
                    <a:lnTo>
                      <a:pt x="54" y="34"/>
                    </a:lnTo>
                    <a:lnTo>
                      <a:pt x="51" y="32"/>
                    </a:lnTo>
                    <a:lnTo>
                      <a:pt x="49" y="30"/>
                    </a:lnTo>
                    <a:lnTo>
                      <a:pt x="47" y="26"/>
                    </a:lnTo>
                    <a:lnTo>
                      <a:pt x="45" y="24"/>
                    </a:lnTo>
                    <a:lnTo>
                      <a:pt x="43" y="22"/>
                    </a:lnTo>
                    <a:lnTo>
                      <a:pt x="41" y="21"/>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7" name="Freeform 168">
                <a:extLst>
                  <a:ext uri="{FF2B5EF4-FFF2-40B4-BE49-F238E27FC236}">
                    <a16:creationId xmlns:a16="http://schemas.microsoft.com/office/drawing/2014/main" id="{49EB3A08-3FC8-4561-A5FC-DA1B82397F58}"/>
                  </a:ext>
                </a:extLst>
              </p:cNvPr>
              <p:cNvSpPr>
                <a:spLocks/>
              </p:cNvSpPr>
              <p:nvPr/>
            </p:nvSpPr>
            <p:spPr bwMode="auto">
              <a:xfrm>
                <a:off x="7418976" y="4719304"/>
                <a:ext cx="49157" cy="28459"/>
              </a:xfrm>
              <a:custGeom>
                <a:avLst/>
                <a:gdLst>
                  <a:gd name="T0" fmla="*/ 43 w 57"/>
                  <a:gd name="T1" fmla="*/ 15 h 33"/>
                  <a:gd name="T2" fmla="*/ 43 w 57"/>
                  <a:gd name="T3" fmla="*/ 18 h 33"/>
                  <a:gd name="T4" fmla="*/ 43 w 57"/>
                  <a:gd name="T5" fmla="*/ 22 h 33"/>
                  <a:gd name="T6" fmla="*/ 45 w 57"/>
                  <a:gd name="T7" fmla="*/ 26 h 33"/>
                  <a:gd name="T8" fmla="*/ 51 w 57"/>
                  <a:gd name="T9" fmla="*/ 26 h 33"/>
                  <a:gd name="T10" fmla="*/ 55 w 57"/>
                  <a:gd name="T11" fmla="*/ 26 h 33"/>
                  <a:gd name="T12" fmla="*/ 57 w 57"/>
                  <a:gd name="T13" fmla="*/ 28 h 33"/>
                  <a:gd name="T14" fmla="*/ 57 w 57"/>
                  <a:gd name="T15" fmla="*/ 30 h 33"/>
                  <a:gd name="T16" fmla="*/ 55 w 57"/>
                  <a:gd name="T17" fmla="*/ 32 h 33"/>
                  <a:gd name="T18" fmla="*/ 51 w 57"/>
                  <a:gd name="T19" fmla="*/ 33 h 33"/>
                  <a:gd name="T20" fmla="*/ 47 w 57"/>
                  <a:gd name="T21" fmla="*/ 33 h 33"/>
                  <a:gd name="T22" fmla="*/ 40 w 57"/>
                  <a:gd name="T23" fmla="*/ 28 h 33"/>
                  <a:gd name="T24" fmla="*/ 32 w 57"/>
                  <a:gd name="T25" fmla="*/ 24 h 33"/>
                  <a:gd name="T26" fmla="*/ 27 w 57"/>
                  <a:gd name="T27" fmla="*/ 20 h 33"/>
                  <a:gd name="T28" fmla="*/ 23 w 57"/>
                  <a:gd name="T29" fmla="*/ 20 h 33"/>
                  <a:gd name="T30" fmla="*/ 19 w 57"/>
                  <a:gd name="T31" fmla="*/ 20 h 33"/>
                  <a:gd name="T32" fmla="*/ 17 w 57"/>
                  <a:gd name="T33" fmla="*/ 22 h 33"/>
                  <a:gd name="T34" fmla="*/ 13 w 57"/>
                  <a:gd name="T35" fmla="*/ 22 h 33"/>
                  <a:gd name="T36" fmla="*/ 12 w 57"/>
                  <a:gd name="T37" fmla="*/ 20 h 33"/>
                  <a:gd name="T38" fmla="*/ 8 w 57"/>
                  <a:gd name="T39" fmla="*/ 15 h 33"/>
                  <a:gd name="T40" fmla="*/ 0 w 57"/>
                  <a:gd name="T41" fmla="*/ 7 h 33"/>
                  <a:gd name="T42" fmla="*/ 0 w 57"/>
                  <a:gd name="T43" fmla="*/ 3 h 33"/>
                  <a:gd name="T44" fmla="*/ 0 w 57"/>
                  <a:gd name="T45" fmla="*/ 0 h 33"/>
                  <a:gd name="T46" fmla="*/ 4 w 57"/>
                  <a:gd name="T47" fmla="*/ 0 h 33"/>
                  <a:gd name="T48" fmla="*/ 8 w 57"/>
                  <a:gd name="T49" fmla="*/ 3 h 33"/>
                  <a:gd name="T50" fmla="*/ 12 w 57"/>
                  <a:gd name="T51" fmla="*/ 9 h 33"/>
                  <a:gd name="T52" fmla="*/ 19 w 57"/>
                  <a:gd name="T53" fmla="*/ 15 h 33"/>
                  <a:gd name="T54" fmla="*/ 21 w 57"/>
                  <a:gd name="T55" fmla="*/ 17 h 33"/>
                  <a:gd name="T56" fmla="*/ 25 w 57"/>
                  <a:gd name="T57" fmla="*/ 17 h 33"/>
                  <a:gd name="T58" fmla="*/ 27 w 57"/>
                  <a:gd name="T59" fmla="*/ 13 h 33"/>
                  <a:gd name="T60" fmla="*/ 30 w 57"/>
                  <a:gd name="T61" fmla="*/ 11 h 33"/>
                  <a:gd name="T62" fmla="*/ 38 w 57"/>
                  <a:gd name="T63" fmla="*/ 13 h 33"/>
                  <a:gd name="T64" fmla="*/ 40 w 57"/>
                  <a:gd name="T65" fmla="*/ 11 h 33"/>
                  <a:gd name="T66" fmla="*/ 43 w 57"/>
                  <a:gd name="T67" fmla="*/ 11 h 33"/>
                  <a:gd name="T68" fmla="*/ 47 w 57"/>
                  <a:gd name="T69" fmla="*/ 11 h 33"/>
                  <a:gd name="T70" fmla="*/ 45 w 57"/>
                  <a:gd name="T71" fmla="*/ 15 h 33"/>
                  <a:gd name="T72" fmla="*/ 43 w 57"/>
                  <a:gd name="T73"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33">
                    <a:moveTo>
                      <a:pt x="43" y="15"/>
                    </a:moveTo>
                    <a:lnTo>
                      <a:pt x="43" y="18"/>
                    </a:lnTo>
                    <a:lnTo>
                      <a:pt x="43" y="22"/>
                    </a:lnTo>
                    <a:lnTo>
                      <a:pt x="45" y="26"/>
                    </a:lnTo>
                    <a:lnTo>
                      <a:pt x="51" y="26"/>
                    </a:lnTo>
                    <a:lnTo>
                      <a:pt x="55" y="26"/>
                    </a:lnTo>
                    <a:lnTo>
                      <a:pt x="57" y="28"/>
                    </a:lnTo>
                    <a:lnTo>
                      <a:pt x="57" y="30"/>
                    </a:lnTo>
                    <a:lnTo>
                      <a:pt x="55" y="32"/>
                    </a:lnTo>
                    <a:lnTo>
                      <a:pt x="51" y="33"/>
                    </a:lnTo>
                    <a:lnTo>
                      <a:pt x="47" y="33"/>
                    </a:lnTo>
                    <a:lnTo>
                      <a:pt x="40" y="28"/>
                    </a:lnTo>
                    <a:lnTo>
                      <a:pt x="32" y="24"/>
                    </a:lnTo>
                    <a:lnTo>
                      <a:pt x="27" y="20"/>
                    </a:lnTo>
                    <a:lnTo>
                      <a:pt x="23" y="20"/>
                    </a:lnTo>
                    <a:lnTo>
                      <a:pt x="19" y="20"/>
                    </a:lnTo>
                    <a:lnTo>
                      <a:pt x="17" y="22"/>
                    </a:lnTo>
                    <a:lnTo>
                      <a:pt x="13" y="22"/>
                    </a:lnTo>
                    <a:lnTo>
                      <a:pt x="12" y="20"/>
                    </a:lnTo>
                    <a:lnTo>
                      <a:pt x="8" y="15"/>
                    </a:lnTo>
                    <a:lnTo>
                      <a:pt x="0" y="7"/>
                    </a:lnTo>
                    <a:lnTo>
                      <a:pt x="0" y="3"/>
                    </a:lnTo>
                    <a:lnTo>
                      <a:pt x="0" y="0"/>
                    </a:lnTo>
                    <a:lnTo>
                      <a:pt x="4" y="0"/>
                    </a:lnTo>
                    <a:lnTo>
                      <a:pt x="8" y="3"/>
                    </a:lnTo>
                    <a:lnTo>
                      <a:pt x="12" y="9"/>
                    </a:lnTo>
                    <a:lnTo>
                      <a:pt x="19" y="15"/>
                    </a:lnTo>
                    <a:lnTo>
                      <a:pt x="21" y="17"/>
                    </a:lnTo>
                    <a:lnTo>
                      <a:pt x="25" y="17"/>
                    </a:lnTo>
                    <a:lnTo>
                      <a:pt x="27" y="13"/>
                    </a:lnTo>
                    <a:lnTo>
                      <a:pt x="30" y="11"/>
                    </a:lnTo>
                    <a:lnTo>
                      <a:pt x="38" y="13"/>
                    </a:lnTo>
                    <a:lnTo>
                      <a:pt x="40" y="11"/>
                    </a:lnTo>
                    <a:lnTo>
                      <a:pt x="43" y="11"/>
                    </a:lnTo>
                    <a:lnTo>
                      <a:pt x="47" y="11"/>
                    </a:lnTo>
                    <a:lnTo>
                      <a:pt x="45" y="15"/>
                    </a:lnTo>
                    <a:lnTo>
                      <a:pt x="43" y="1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8" name="Freeform 169">
                <a:extLst>
                  <a:ext uri="{FF2B5EF4-FFF2-40B4-BE49-F238E27FC236}">
                    <a16:creationId xmlns:a16="http://schemas.microsoft.com/office/drawing/2014/main" id="{24D6EAC9-B546-4F6B-ABAB-37E0B81A2C83}"/>
                  </a:ext>
                </a:extLst>
              </p:cNvPr>
              <p:cNvSpPr>
                <a:spLocks/>
              </p:cNvSpPr>
              <p:nvPr/>
            </p:nvSpPr>
            <p:spPr bwMode="auto">
              <a:xfrm>
                <a:off x="6733371" y="5064262"/>
                <a:ext cx="9486" cy="6037"/>
              </a:xfrm>
              <a:custGeom>
                <a:avLst/>
                <a:gdLst>
                  <a:gd name="T0" fmla="*/ 9 w 11"/>
                  <a:gd name="T1" fmla="*/ 5 h 7"/>
                  <a:gd name="T2" fmla="*/ 6 w 11"/>
                  <a:gd name="T3" fmla="*/ 5 h 7"/>
                  <a:gd name="T4" fmla="*/ 2 w 11"/>
                  <a:gd name="T5" fmla="*/ 3 h 7"/>
                  <a:gd name="T6" fmla="*/ 0 w 11"/>
                  <a:gd name="T7" fmla="*/ 1 h 7"/>
                  <a:gd name="T8" fmla="*/ 0 w 11"/>
                  <a:gd name="T9" fmla="*/ 0 h 7"/>
                  <a:gd name="T10" fmla="*/ 2 w 11"/>
                  <a:gd name="T11" fmla="*/ 0 h 7"/>
                  <a:gd name="T12" fmla="*/ 6 w 11"/>
                  <a:gd name="T13" fmla="*/ 0 h 7"/>
                  <a:gd name="T14" fmla="*/ 9 w 11"/>
                  <a:gd name="T15" fmla="*/ 1 h 7"/>
                  <a:gd name="T16" fmla="*/ 11 w 11"/>
                  <a:gd name="T17" fmla="*/ 3 h 7"/>
                  <a:gd name="T18" fmla="*/ 9 w 11"/>
                  <a:gd name="T19" fmla="*/ 7 h 7"/>
                  <a:gd name="T20" fmla="*/ 9 w 11"/>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9" y="5"/>
                    </a:moveTo>
                    <a:lnTo>
                      <a:pt x="6" y="5"/>
                    </a:lnTo>
                    <a:lnTo>
                      <a:pt x="2" y="3"/>
                    </a:lnTo>
                    <a:lnTo>
                      <a:pt x="0" y="1"/>
                    </a:lnTo>
                    <a:lnTo>
                      <a:pt x="0" y="0"/>
                    </a:lnTo>
                    <a:lnTo>
                      <a:pt x="2" y="0"/>
                    </a:lnTo>
                    <a:lnTo>
                      <a:pt x="6" y="0"/>
                    </a:lnTo>
                    <a:lnTo>
                      <a:pt x="9" y="1"/>
                    </a:lnTo>
                    <a:lnTo>
                      <a:pt x="11" y="3"/>
                    </a:lnTo>
                    <a:lnTo>
                      <a:pt x="9" y="7"/>
                    </a:lnTo>
                    <a:lnTo>
                      <a:pt x="9" y="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69" name="Freeform 170">
                <a:extLst>
                  <a:ext uri="{FF2B5EF4-FFF2-40B4-BE49-F238E27FC236}">
                    <a16:creationId xmlns:a16="http://schemas.microsoft.com/office/drawing/2014/main" id="{D784F2C2-D73E-412D-8407-865FDD1C3F03}"/>
                  </a:ext>
                </a:extLst>
              </p:cNvPr>
              <p:cNvSpPr>
                <a:spLocks/>
              </p:cNvSpPr>
              <p:nvPr/>
            </p:nvSpPr>
            <p:spPr bwMode="auto">
              <a:xfrm>
                <a:off x="6591938" y="5384211"/>
                <a:ext cx="23285" cy="95726"/>
              </a:xfrm>
              <a:custGeom>
                <a:avLst/>
                <a:gdLst>
                  <a:gd name="T0" fmla="*/ 21 w 27"/>
                  <a:gd name="T1" fmla="*/ 12 h 111"/>
                  <a:gd name="T2" fmla="*/ 21 w 27"/>
                  <a:gd name="T3" fmla="*/ 15 h 111"/>
                  <a:gd name="T4" fmla="*/ 23 w 27"/>
                  <a:gd name="T5" fmla="*/ 21 h 111"/>
                  <a:gd name="T6" fmla="*/ 23 w 27"/>
                  <a:gd name="T7" fmla="*/ 28 h 111"/>
                  <a:gd name="T8" fmla="*/ 25 w 27"/>
                  <a:gd name="T9" fmla="*/ 30 h 111"/>
                  <a:gd name="T10" fmla="*/ 27 w 27"/>
                  <a:gd name="T11" fmla="*/ 34 h 111"/>
                  <a:gd name="T12" fmla="*/ 27 w 27"/>
                  <a:gd name="T13" fmla="*/ 38 h 111"/>
                  <a:gd name="T14" fmla="*/ 25 w 27"/>
                  <a:gd name="T15" fmla="*/ 42 h 111"/>
                  <a:gd name="T16" fmla="*/ 21 w 27"/>
                  <a:gd name="T17" fmla="*/ 51 h 111"/>
                  <a:gd name="T18" fmla="*/ 15 w 27"/>
                  <a:gd name="T19" fmla="*/ 59 h 111"/>
                  <a:gd name="T20" fmla="*/ 8 w 27"/>
                  <a:gd name="T21" fmla="*/ 68 h 111"/>
                  <a:gd name="T22" fmla="*/ 8 w 27"/>
                  <a:gd name="T23" fmla="*/ 74 h 111"/>
                  <a:gd name="T24" fmla="*/ 8 w 27"/>
                  <a:gd name="T25" fmla="*/ 77 h 111"/>
                  <a:gd name="T26" fmla="*/ 12 w 27"/>
                  <a:gd name="T27" fmla="*/ 77 h 111"/>
                  <a:gd name="T28" fmla="*/ 15 w 27"/>
                  <a:gd name="T29" fmla="*/ 79 h 111"/>
                  <a:gd name="T30" fmla="*/ 19 w 27"/>
                  <a:gd name="T31" fmla="*/ 83 h 111"/>
                  <a:gd name="T32" fmla="*/ 23 w 27"/>
                  <a:gd name="T33" fmla="*/ 90 h 111"/>
                  <a:gd name="T34" fmla="*/ 21 w 27"/>
                  <a:gd name="T35" fmla="*/ 94 h 111"/>
                  <a:gd name="T36" fmla="*/ 21 w 27"/>
                  <a:gd name="T37" fmla="*/ 98 h 111"/>
                  <a:gd name="T38" fmla="*/ 19 w 27"/>
                  <a:gd name="T39" fmla="*/ 100 h 111"/>
                  <a:gd name="T40" fmla="*/ 13 w 27"/>
                  <a:gd name="T41" fmla="*/ 104 h 111"/>
                  <a:gd name="T42" fmla="*/ 12 w 27"/>
                  <a:gd name="T43" fmla="*/ 105 h 111"/>
                  <a:gd name="T44" fmla="*/ 8 w 27"/>
                  <a:gd name="T45" fmla="*/ 111 h 111"/>
                  <a:gd name="T46" fmla="*/ 6 w 27"/>
                  <a:gd name="T47" fmla="*/ 109 h 111"/>
                  <a:gd name="T48" fmla="*/ 6 w 27"/>
                  <a:gd name="T49" fmla="*/ 105 h 111"/>
                  <a:gd name="T50" fmla="*/ 2 w 27"/>
                  <a:gd name="T51" fmla="*/ 94 h 111"/>
                  <a:gd name="T52" fmla="*/ 2 w 27"/>
                  <a:gd name="T53" fmla="*/ 85 h 111"/>
                  <a:gd name="T54" fmla="*/ 0 w 27"/>
                  <a:gd name="T55" fmla="*/ 79 h 111"/>
                  <a:gd name="T56" fmla="*/ 0 w 27"/>
                  <a:gd name="T57" fmla="*/ 74 h 111"/>
                  <a:gd name="T58" fmla="*/ 0 w 27"/>
                  <a:gd name="T59" fmla="*/ 70 h 111"/>
                  <a:gd name="T60" fmla="*/ 0 w 27"/>
                  <a:gd name="T61" fmla="*/ 66 h 111"/>
                  <a:gd name="T62" fmla="*/ 0 w 27"/>
                  <a:gd name="T63" fmla="*/ 64 h 111"/>
                  <a:gd name="T64" fmla="*/ 4 w 27"/>
                  <a:gd name="T65" fmla="*/ 57 h 111"/>
                  <a:gd name="T66" fmla="*/ 6 w 27"/>
                  <a:gd name="T67" fmla="*/ 55 h 111"/>
                  <a:gd name="T68" fmla="*/ 12 w 27"/>
                  <a:gd name="T69" fmla="*/ 47 h 111"/>
                  <a:gd name="T70" fmla="*/ 13 w 27"/>
                  <a:gd name="T71" fmla="*/ 43 h 111"/>
                  <a:gd name="T72" fmla="*/ 15 w 27"/>
                  <a:gd name="T73" fmla="*/ 42 h 111"/>
                  <a:gd name="T74" fmla="*/ 15 w 27"/>
                  <a:gd name="T75" fmla="*/ 36 h 111"/>
                  <a:gd name="T76" fmla="*/ 15 w 27"/>
                  <a:gd name="T77" fmla="*/ 32 h 111"/>
                  <a:gd name="T78" fmla="*/ 15 w 27"/>
                  <a:gd name="T79" fmla="*/ 25 h 111"/>
                  <a:gd name="T80" fmla="*/ 15 w 27"/>
                  <a:gd name="T81" fmla="*/ 15 h 111"/>
                  <a:gd name="T82" fmla="*/ 13 w 27"/>
                  <a:gd name="T83" fmla="*/ 12 h 111"/>
                  <a:gd name="T84" fmla="*/ 13 w 27"/>
                  <a:gd name="T85" fmla="*/ 8 h 111"/>
                  <a:gd name="T86" fmla="*/ 12 w 27"/>
                  <a:gd name="T87" fmla="*/ 6 h 111"/>
                  <a:gd name="T88" fmla="*/ 12 w 27"/>
                  <a:gd name="T89" fmla="*/ 0 h 111"/>
                  <a:gd name="T90" fmla="*/ 13 w 27"/>
                  <a:gd name="T91" fmla="*/ 0 h 111"/>
                  <a:gd name="T92" fmla="*/ 17 w 27"/>
                  <a:gd name="T93" fmla="*/ 0 h 111"/>
                  <a:gd name="T94" fmla="*/ 21 w 27"/>
                  <a:gd name="T95" fmla="*/ 10 h 111"/>
                  <a:gd name="T96" fmla="*/ 21 w 27"/>
                  <a:gd name="T97"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 h="111">
                    <a:moveTo>
                      <a:pt x="21" y="12"/>
                    </a:moveTo>
                    <a:lnTo>
                      <a:pt x="21" y="15"/>
                    </a:lnTo>
                    <a:lnTo>
                      <a:pt x="23" y="21"/>
                    </a:lnTo>
                    <a:lnTo>
                      <a:pt x="23" y="28"/>
                    </a:lnTo>
                    <a:lnTo>
                      <a:pt x="25" y="30"/>
                    </a:lnTo>
                    <a:lnTo>
                      <a:pt x="27" y="34"/>
                    </a:lnTo>
                    <a:lnTo>
                      <a:pt x="27" y="38"/>
                    </a:lnTo>
                    <a:lnTo>
                      <a:pt x="25" y="42"/>
                    </a:lnTo>
                    <a:lnTo>
                      <a:pt x="21" y="51"/>
                    </a:lnTo>
                    <a:lnTo>
                      <a:pt x="15" y="59"/>
                    </a:lnTo>
                    <a:lnTo>
                      <a:pt x="8" y="68"/>
                    </a:lnTo>
                    <a:lnTo>
                      <a:pt x="8" y="74"/>
                    </a:lnTo>
                    <a:lnTo>
                      <a:pt x="8" y="77"/>
                    </a:lnTo>
                    <a:lnTo>
                      <a:pt x="12" y="77"/>
                    </a:lnTo>
                    <a:lnTo>
                      <a:pt x="15" y="79"/>
                    </a:lnTo>
                    <a:lnTo>
                      <a:pt x="19" y="83"/>
                    </a:lnTo>
                    <a:lnTo>
                      <a:pt x="23" y="90"/>
                    </a:lnTo>
                    <a:lnTo>
                      <a:pt x="21" y="94"/>
                    </a:lnTo>
                    <a:lnTo>
                      <a:pt x="21" y="98"/>
                    </a:lnTo>
                    <a:lnTo>
                      <a:pt x="19" y="100"/>
                    </a:lnTo>
                    <a:lnTo>
                      <a:pt x="13" y="104"/>
                    </a:lnTo>
                    <a:lnTo>
                      <a:pt x="12" y="105"/>
                    </a:lnTo>
                    <a:lnTo>
                      <a:pt x="8" y="111"/>
                    </a:lnTo>
                    <a:lnTo>
                      <a:pt x="6" y="109"/>
                    </a:lnTo>
                    <a:lnTo>
                      <a:pt x="6" y="105"/>
                    </a:lnTo>
                    <a:lnTo>
                      <a:pt x="2" y="94"/>
                    </a:lnTo>
                    <a:lnTo>
                      <a:pt x="2" y="85"/>
                    </a:lnTo>
                    <a:lnTo>
                      <a:pt x="0" y="79"/>
                    </a:lnTo>
                    <a:lnTo>
                      <a:pt x="0" y="74"/>
                    </a:lnTo>
                    <a:lnTo>
                      <a:pt x="0" y="70"/>
                    </a:lnTo>
                    <a:lnTo>
                      <a:pt x="0" y="66"/>
                    </a:lnTo>
                    <a:lnTo>
                      <a:pt x="0" y="64"/>
                    </a:lnTo>
                    <a:lnTo>
                      <a:pt x="4" y="57"/>
                    </a:lnTo>
                    <a:lnTo>
                      <a:pt x="6" y="55"/>
                    </a:lnTo>
                    <a:lnTo>
                      <a:pt x="12" y="47"/>
                    </a:lnTo>
                    <a:lnTo>
                      <a:pt x="13" y="43"/>
                    </a:lnTo>
                    <a:lnTo>
                      <a:pt x="15" y="42"/>
                    </a:lnTo>
                    <a:lnTo>
                      <a:pt x="15" y="36"/>
                    </a:lnTo>
                    <a:lnTo>
                      <a:pt x="15" y="32"/>
                    </a:lnTo>
                    <a:lnTo>
                      <a:pt x="15" y="25"/>
                    </a:lnTo>
                    <a:lnTo>
                      <a:pt x="15" y="15"/>
                    </a:lnTo>
                    <a:lnTo>
                      <a:pt x="13" y="12"/>
                    </a:lnTo>
                    <a:lnTo>
                      <a:pt x="13" y="8"/>
                    </a:lnTo>
                    <a:lnTo>
                      <a:pt x="12" y="6"/>
                    </a:lnTo>
                    <a:lnTo>
                      <a:pt x="12" y="0"/>
                    </a:lnTo>
                    <a:lnTo>
                      <a:pt x="13" y="0"/>
                    </a:lnTo>
                    <a:lnTo>
                      <a:pt x="17" y="0"/>
                    </a:lnTo>
                    <a:lnTo>
                      <a:pt x="21" y="10"/>
                    </a:lnTo>
                    <a:lnTo>
                      <a:pt x="21" y="12"/>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0" name="Freeform 171">
                <a:extLst>
                  <a:ext uri="{FF2B5EF4-FFF2-40B4-BE49-F238E27FC236}">
                    <a16:creationId xmlns:a16="http://schemas.microsoft.com/office/drawing/2014/main" id="{E9F8CB4D-31A7-4DBC-8138-40CFEB8509F1}"/>
                  </a:ext>
                </a:extLst>
              </p:cNvPr>
              <p:cNvSpPr>
                <a:spLocks/>
              </p:cNvSpPr>
              <p:nvPr/>
            </p:nvSpPr>
            <p:spPr bwMode="auto">
              <a:xfrm>
                <a:off x="6606599" y="5337641"/>
                <a:ext cx="71579" cy="100038"/>
              </a:xfrm>
              <a:custGeom>
                <a:avLst/>
                <a:gdLst>
                  <a:gd name="T0" fmla="*/ 6 w 83"/>
                  <a:gd name="T1" fmla="*/ 9 h 116"/>
                  <a:gd name="T2" fmla="*/ 12 w 83"/>
                  <a:gd name="T3" fmla="*/ 13 h 116"/>
                  <a:gd name="T4" fmla="*/ 13 w 83"/>
                  <a:gd name="T5" fmla="*/ 19 h 116"/>
                  <a:gd name="T6" fmla="*/ 15 w 83"/>
                  <a:gd name="T7" fmla="*/ 24 h 116"/>
                  <a:gd name="T8" fmla="*/ 19 w 83"/>
                  <a:gd name="T9" fmla="*/ 36 h 116"/>
                  <a:gd name="T10" fmla="*/ 25 w 83"/>
                  <a:gd name="T11" fmla="*/ 37 h 116"/>
                  <a:gd name="T12" fmla="*/ 38 w 83"/>
                  <a:gd name="T13" fmla="*/ 36 h 116"/>
                  <a:gd name="T14" fmla="*/ 47 w 83"/>
                  <a:gd name="T15" fmla="*/ 43 h 116"/>
                  <a:gd name="T16" fmla="*/ 60 w 83"/>
                  <a:gd name="T17" fmla="*/ 52 h 116"/>
                  <a:gd name="T18" fmla="*/ 66 w 83"/>
                  <a:gd name="T19" fmla="*/ 56 h 116"/>
                  <a:gd name="T20" fmla="*/ 72 w 83"/>
                  <a:gd name="T21" fmla="*/ 56 h 116"/>
                  <a:gd name="T22" fmla="*/ 74 w 83"/>
                  <a:gd name="T23" fmla="*/ 64 h 116"/>
                  <a:gd name="T24" fmla="*/ 81 w 83"/>
                  <a:gd name="T25" fmla="*/ 73 h 116"/>
                  <a:gd name="T26" fmla="*/ 83 w 83"/>
                  <a:gd name="T27" fmla="*/ 82 h 116"/>
                  <a:gd name="T28" fmla="*/ 75 w 83"/>
                  <a:gd name="T29" fmla="*/ 82 h 116"/>
                  <a:gd name="T30" fmla="*/ 74 w 83"/>
                  <a:gd name="T31" fmla="*/ 88 h 116"/>
                  <a:gd name="T32" fmla="*/ 66 w 83"/>
                  <a:gd name="T33" fmla="*/ 88 h 116"/>
                  <a:gd name="T34" fmla="*/ 64 w 83"/>
                  <a:gd name="T35" fmla="*/ 96 h 116"/>
                  <a:gd name="T36" fmla="*/ 57 w 83"/>
                  <a:gd name="T37" fmla="*/ 105 h 116"/>
                  <a:gd name="T38" fmla="*/ 53 w 83"/>
                  <a:gd name="T39" fmla="*/ 111 h 116"/>
                  <a:gd name="T40" fmla="*/ 49 w 83"/>
                  <a:gd name="T41" fmla="*/ 114 h 116"/>
                  <a:gd name="T42" fmla="*/ 45 w 83"/>
                  <a:gd name="T43" fmla="*/ 113 h 116"/>
                  <a:gd name="T44" fmla="*/ 47 w 83"/>
                  <a:gd name="T45" fmla="*/ 101 h 116"/>
                  <a:gd name="T46" fmla="*/ 55 w 83"/>
                  <a:gd name="T47" fmla="*/ 96 h 116"/>
                  <a:gd name="T48" fmla="*/ 59 w 83"/>
                  <a:gd name="T49" fmla="*/ 82 h 116"/>
                  <a:gd name="T50" fmla="*/ 59 w 83"/>
                  <a:gd name="T51" fmla="*/ 73 h 116"/>
                  <a:gd name="T52" fmla="*/ 55 w 83"/>
                  <a:gd name="T53" fmla="*/ 60 h 116"/>
                  <a:gd name="T54" fmla="*/ 51 w 83"/>
                  <a:gd name="T55" fmla="*/ 54 h 116"/>
                  <a:gd name="T56" fmla="*/ 42 w 83"/>
                  <a:gd name="T57" fmla="*/ 51 h 116"/>
                  <a:gd name="T58" fmla="*/ 38 w 83"/>
                  <a:gd name="T59" fmla="*/ 47 h 116"/>
                  <a:gd name="T60" fmla="*/ 25 w 83"/>
                  <a:gd name="T61" fmla="*/ 47 h 116"/>
                  <a:gd name="T62" fmla="*/ 17 w 83"/>
                  <a:gd name="T63" fmla="*/ 47 h 116"/>
                  <a:gd name="T64" fmla="*/ 13 w 83"/>
                  <a:gd name="T65" fmla="*/ 41 h 116"/>
                  <a:gd name="T66" fmla="*/ 8 w 83"/>
                  <a:gd name="T67" fmla="*/ 24 h 116"/>
                  <a:gd name="T68" fmla="*/ 0 w 83"/>
                  <a:gd name="T69" fmla="*/ 17 h 116"/>
                  <a:gd name="T70" fmla="*/ 0 w 83"/>
                  <a:gd name="T71" fmla="*/ 9 h 116"/>
                  <a:gd name="T72" fmla="*/ 0 w 83"/>
                  <a:gd name="T73" fmla="*/ 2 h 116"/>
                  <a:gd name="T74" fmla="*/ 4 w 83"/>
                  <a:gd name="T75"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116">
                    <a:moveTo>
                      <a:pt x="4" y="5"/>
                    </a:moveTo>
                    <a:lnTo>
                      <a:pt x="6" y="9"/>
                    </a:lnTo>
                    <a:lnTo>
                      <a:pt x="8" y="11"/>
                    </a:lnTo>
                    <a:lnTo>
                      <a:pt x="12" y="13"/>
                    </a:lnTo>
                    <a:lnTo>
                      <a:pt x="13" y="15"/>
                    </a:lnTo>
                    <a:lnTo>
                      <a:pt x="13" y="19"/>
                    </a:lnTo>
                    <a:lnTo>
                      <a:pt x="15" y="22"/>
                    </a:lnTo>
                    <a:lnTo>
                      <a:pt x="15" y="24"/>
                    </a:lnTo>
                    <a:lnTo>
                      <a:pt x="17" y="28"/>
                    </a:lnTo>
                    <a:lnTo>
                      <a:pt x="19" y="36"/>
                    </a:lnTo>
                    <a:lnTo>
                      <a:pt x="21" y="37"/>
                    </a:lnTo>
                    <a:lnTo>
                      <a:pt x="25" y="37"/>
                    </a:lnTo>
                    <a:lnTo>
                      <a:pt x="34" y="37"/>
                    </a:lnTo>
                    <a:lnTo>
                      <a:pt x="38" y="36"/>
                    </a:lnTo>
                    <a:lnTo>
                      <a:pt x="40" y="39"/>
                    </a:lnTo>
                    <a:lnTo>
                      <a:pt x="47" y="43"/>
                    </a:lnTo>
                    <a:lnTo>
                      <a:pt x="57" y="47"/>
                    </a:lnTo>
                    <a:lnTo>
                      <a:pt x="60" y="52"/>
                    </a:lnTo>
                    <a:lnTo>
                      <a:pt x="62" y="54"/>
                    </a:lnTo>
                    <a:lnTo>
                      <a:pt x="66" y="56"/>
                    </a:lnTo>
                    <a:lnTo>
                      <a:pt x="70" y="56"/>
                    </a:lnTo>
                    <a:lnTo>
                      <a:pt x="72" y="56"/>
                    </a:lnTo>
                    <a:lnTo>
                      <a:pt x="72" y="62"/>
                    </a:lnTo>
                    <a:lnTo>
                      <a:pt x="74" y="64"/>
                    </a:lnTo>
                    <a:lnTo>
                      <a:pt x="81" y="71"/>
                    </a:lnTo>
                    <a:lnTo>
                      <a:pt x="81" y="73"/>
                    </a:lnTo>
                    <a:lnTo>
                      <a:pt x="83" y="77"/>
                    </a:lnTo>
                    <a:lnTo>
                      <a:pt x="83" y="82"/>
                    </a:lnTo>
                    <a:lnTo>
                      <a:pt x="81" y="86"/>
                    </a:lnTo>
                    <a:lnTo>
                      <a:pt x="75" y="82"/>
                    </a:lnTo>
                    <a:lnTo>
                      <a:pt x="75" y="86"/>
                    </a:lnTo>
                    <a:lnTo>
                      <a:pt x="74" y="88"/>
                    </a:lnTo>
                    <a:lnTo>
                      <a:pt x="70" y="88"/>
                    </a:lnTo>
                    <a:lnTo>
                      <a:pt x="66" y="88"/>
                    </a:lnTo>
                    <a:lnTo>
                      <a:pt x="66" y="90"/>
                    </a:lnTo>
                    <a:lnTo>
                      <a:pt x="64" y="96"/>
                    </a:lnTo>
                    <a:lnTo>
                      <a:pt x="62" y="101"/>
                    </a:lnTo>
                    <a:lnTo>
                      <a:pt x="57" y="105"/>
                    </a:lnTo>
                    <a:lnTo>
                      <a:pt x="55" y="107"/>
                    </a:lnTo>
                    <a:lnTo>
                      <a:pt x="53" y="111"/>
                    </a:lnTo>
                    <a:lnTo>
                      <a:pt x="51" y="113"/>
                    </a:lnTo>
                    <a:lnTo>
                      <a:pt x="49" y="114"/>
                    </a:lnTo>
                    <a:lnTo>
                      <a:pt x="47" y="116"/>
                    </a:lnTo>
                    <a:lnTo>
                      <a:pt x="45" y="113"/>
                    </a:lnTo>
                    <a:lnTo>
                      <a:pt x="45" y="103"/>
                    </a:lnTo>
                    <a:lnTo>
                      <a:pt x="47" y="101"/>
                    </a:lnTo>
                    <a:lnTo>
                      <a:pt x="53" y="97"/>
                    </a:lnTo>
                    <a:lnTo>
                      <a:pt x="55" y="96"/>
                    </a:lnTo>
                    <a:lnTo>
                      <a:pt x="57" y="90"/>
                    </a:lnTo>
                    <a:lnTo>
                      <a:pt x="59" y="82"/>
                    </a:lnTo>
                    <a:lnTo>
                      <a:pt x="60" y="77"/>
                    </a:lnTo>
                    <a:lnTo>
                      <a:pt x="59" y="73"/>
                    </a:lnTo>
                    <a:lnTo>
                      <a:pt x="57" y="62"/>
                    </a:lnTo>
                    <a:lnTo>
                      <a:pt x="55" y="60"/>
                    </a:lnTo>
                    <a:lnTo>
                      <a:pt x="53" y="56"/>
                    </a:lnTo>
                    <a:lnTo>
                      <a:pt x="51" y="54"/>
                    </a:lnTo>
                    <a:lnTo>
                      <a:pt x="43" y="52"/>
                    </a:lnTo>
                    <a:lnTo>
                      <a:pt x="42" y="51"/>
                    </a:lnTo>
                    <a:lnTo>
                      <a:pt x="40" y="49"/>
                    </a:lnTo>
                    <a:lnTo>
                      <a:pt x="38" y="47"/>
                    </a:lnTo>
                    <a:lnTo>
                      <a:pt x="34" y="45"/>
                    </a:lnTo>
                    <a:lnTo>
                      <a:pt x="25" y="47"/>
                    </a:lnTo>
                    <a:lnTo>
                      <a:pt x="21" y="47"/>
                    </a:lnTo>
                    <a:lnTo>
                      <a:pt x="17" y="47"/>
                    </a:lnTo>
                    <a:lnTo>
                      <a:pt x="13" y="45"/>
                    </a:lnTo>
                    <a:lnTo>
                      <a:pt x="13" y="41"/>
                    </a:lnTo>
                    <a:lnTo>
                      <a:pt x="8" y="28"/>
                    </a:lnTo>
                    <a:lnTo>
                      <a:pt x="8" y="24"/>
                    </a:lnTo>
                    <a:lnTo>
                      <a:pt x="4" y="22"/>
                    </a:lnTo>
                    <a:lnTo>
                      <a:pt x="0" y="17"/>
                    </a:lnTo>
                    <a:lnTo>
                      <a:pt x="0" y="13"/>
                    </a:lnTo>
                    <a:lnTo>
                      <a:pt x="0" y="9"/>
                    </a:lnTo>
                    <a:lnTo>
                      <a:pt x="0" y="5"/>
                    </a:lnTo>
                    <a:lnTo>
                      <a:pt x="0" y="2"/>
                    </a:lnTo>
                    <a:lnTo>
                      <a:pt x="4" y="0"/>
                    </a:lnTo>
                    <a:lnTo>
                      <a:pt x="4" y="4"/>
                    </a:lnTo>
                    <a:lnTo>
                      <a:pt x="4" y="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1" name="Freeform 172">
                <a:extLst>
                  <a:ext uri="{FF2B5EF4-FFF2-40B4-BE49-F238E27FC236}">
                    <a16:creationId xmlns:a16="http://schemas.microsoft.com/office/drawing/2014/main" id="{5D4B3570-5E00-432D-AF2C-05E6576FAE97}"/>
                  </a:ext>
                </a:extLst>
              </p:cNvPr>
              <p:cNvSpPr>
                <a:spLocks/>
              </p:cNvSpPr>
              <p:nvPr/>
            </p:nvSpPr>
            <p:spPr bwMode="auto">
              <a:xfrm>
                <a:off x="7048145" y="4627890"/>
                <a:ext cx="108662" cy="194901"/>
              </a:xfrm>
              <a:custGeom>
                <a:avLst/>
                <a:gdLst>
                  <a:gd name="T0" fmla="*/ 122 w 126"/>
                  <a:gd name="T1" fmla="*/ 47 h 226"/>
                  <a:gd name="T2" fmla="*/ 124 w 126"/>
                  <a:gd name="T3" fmla="*/ 59 h 226"/>
                  <a:gd name="T4" fmla="*/ 124 w 126"/>
                  <a:gd name="T5" fmla="*/ 77 h 226"/>
                  <a:gd name="T6" fmla="*/ 124 w 126"/>
                  <a:gd name="T7" fmla="*/ 109 h 226"/>
                  <a:gd name="T8" fmla="*/ 124 w 126"/>
                  <a:gd name="T9" fmla="*/ 136 h 226"/>
                  <a:gd name="T10" fmla="*/ 105 w 126"/>
                  <a:gd name="T11" fmla="*/ 166 h 226"/>
                  <a:gd name="T12" fmla="*/ 103 w 126"/>
                  <a:gd name="T13" fmla="*/ 186 h 226"/>
                  <a:gd name="T14" fmla="*/ 109 w 126"/>
                  <a:gd name="T15" fmla="*/ 196 h 226"/>
                  <a:gd name="T16" fmla="*/ 114 w 126"/>
                  <a:gd name="T17" fmla="*/ 190 h 226"/>
                  <a:gd name="T18" fmla="*/ 111 w 126"/>
                  <a:gd name="T19" fmla="*/ 175 h 226"/>
                  <a:gd name="T20" fmla="*/ 120 w 126"/>
                  <a:gd name="T21" fmla="*/ 181 h 226"/>
                  <a:gd name="T22" fmla="*/ 126 w 126"/>
                  <a:gd name="T23" fmla="*/ 194 h 226"/>
                  <a:gd name="T24" fmla="*/ 122 w 126"/>
                  <a:gd name="T25" fmla="*/ 203 h 226"/>
                  <a:gd name="T26" fmla="*/ 116 w 126"/>
                  <a:gd name="T27" fmla="*/ 211 h 226"/>
                  <a:gd name="T28" fmla="*/ 118 w 126"/>
                  <a:gd name="T29" fmla="*/ 222 h 226"/>
                  <a:gd name="T30" fmla="*/ 112 w 126"/>
                  <a:gd name="T31" fmla="*/ 224 h 226"/>
                  <a:gd name="T32" fmla="*/ 103 w 126"/>
                  <a:gd name="T33" fmla="*/ 207 h 226"/>
                  <a:gd name="T34" fmla="*/ 90 w 126"/>
                  <a:gd name="T35" fmla="*/ 203 h 226"/>
                  <a:gd name="T36" fmla="*/ 77 w 126"/>
                  <a:gd name="T37" fmla="*/ 213 h 226"/>
                  <a:gd name="T38" fmla="*/ 62 w 126"/>
                  <a:gd name="T39" fmla="*/ 207 h 226"/>
                  <a:gd name="T40" fmla="*/ 79 w 126"/>
                  <a:gd name="T41" fmla="*/ 200 h 226"/>
                  <a:gd name="T42" fmla="*/ 86 w 126"/>
                  <a:gd name="T43" fmla="*/ 192 h 226"/>
                  <a:gd name="T44" fmla="*/ 71 w 126"/>
                  <a:gd name="T45" fmla="*/ 194 h 226"/>
                  <a:gd name="T46" fmla="*/ 60 w 126"/>
                  <a:gd name="T47" fmla="*/ 194 h 226"/>
                  <a:gd name="T48" fmla="*/ 54 w 126"/>
                  <a:gd name="T49" fmla="*/ 184 h 226"/>
                  <a:gd name="T50" fmla="*/ 41 w 126"/>
                  <a:gd name="T51" fmla="*/ 179 h 226"/>
                  <a:gd name="T52" fmla="*/ 34 w 126"/>
                  <a:gd name="T53" fmla="*/ 166 h 226"/>
                  <a:gd name="T54" fmla="*/ 30 w 126"/>
                  <a:gd name="T55" fmla="*/ 151 h 226"/>
                  <a:gd name="T56" fmla="*/ 22 w 126"/>
                  <a:gd name="T57" fmla="*/ 136 h 226"/>
                  <a:gd name="T58" fmla="*/ 11 w 126"/>
                  <a:gd name="T59" fmla="*/ 132 h 226"/>
                  <a:gd name="T60" fmla="*/ 0 w 126"/>
                  <a:gd name="T61" fmla="*/ 124 h 226"/>
                  <a:gd name="T62" fmla="*/ 3 w 126"/>
                  <a:gd name="T63" fmla="*/ 117 h 226"/>
                  <a:gd name="T64" fmla="*/ 11 w 126"/>
                  <a:gd name="T65" fmla="*/ 123 h 226"/>
                  <a:gd name="T66" fmla="*/ 22 w 126"/>
                  <a:gd name="T67" fmla="*/ 124 h 226"/>
                  <a:gd name="T68" fmla="*/ 30 w 126"/>
                  <a:gd name="T69" fmla="*/ 136 h 226"/>
                  <a:gd name="T70" fmla="*/ 37 w 126"/>
                  <a:gd name="T71" fmla="*/ 147 h 226"/>
                  <a:gd name="T72" fmla="*/ 39 w 126"/>
                  <a:gd name="T73" fmla="*/ 162 h 226"/>
                  <a:gd name="T74" fmla="*/ 47 w 126"/>
                  <a:gd name="T75" fmla="*/ 177 h 226"/>
                  <a:gd name="T76" fmla="*/ 62 w 126"/>
                  <a:gd name="T77" fmla="*/ 183 h 226"/>
                  <a:gd name="T78" fmla="*/ 81 w 126"/>
                  <a:gd name="T79" fmla="*/ 184 h 226"/>
                  <a:gd name="T80" fmla="*/ 90 w 126"/>
                  <a:gd name="T81" fmla="*/ 179 h 226"/>
                  <a:gd name="T82" fmla="*/ 88 w 126"/>
                  <a:gd name="T83" fmla="*/ 160 h 226"/>
                  <a:gd name="T84" fmla="*/ 107 w 126"/>
                  <a:gd name="T85" fmla="*/ 132 h 226"/>
                  <a:gd name="T86" fmla="*/ 107 w 126"/>
                  <a:gd name="T87" fmla="*/ 111 h 226"/>
                  <a:gd name="T88" fmla="*/ 105 w 126"/>
                  <a:gd name="T89" fmla="*/ 92 h 226"/>
                  <a:gd name="T90" fmla="*/ 107 w 126"/>
                  <a:gd name="T91" fmla="*/ 77 h 226"/>
                  <a:gd name="T92" fmla="*/ 109 w 126"/>
                  <a:gd name="T93" fmla="*/ 68 h 226"/>
                  <a:gd name="T94" fmla="*/ 111 w 126"/>
                  <a:gd name="T95" fmla="*/ 53 h 226"/>
                  <a:gd name="T96" fmla="*/ 111 w 126"/>
                  <a:gd name="T97" fmla="*/ 38 h 226"/>
                  <a:gd name="T98" fmla="*/ 116 w 126"/>
                  <a:gd name="T99" fmla="*/ 17 h 226"/>
                  <a:gd name="T100" fmla="*/ 105 w 126"/>
                  <a:gd name="T101" fmla="*/ 14 h 226"/>
                  <a:gd name="T102" fmla="*/ 90 w 126"/>
                  <a:gd name="T103" fmla="*/ 12 h 226"/>
                  <a:gd name="T104" fmla="*/ 77 w 126"/>
                  <a:gd name="T105" fmla="*/ 8 h 226"/>
                  <a:gd name="T106" fmla="*/ 81 w 126"/>
                  <a:gd name="T107" fmla="*/ 0 h 226"/>
                  <a:gd name="T108" fmla="*/ 94 w 126"/>
                  <a:gd name="T109" fmla="*/ 6 h 226"/>
                  <a:gd name="T110" fmla="*/ 118 w 126"/>
                  <a:gd name="T111" fmla="*/ 10 h 226"/>
                  <a:gd name="T112" fmla="*/ 124 w 126"/>
                  <a:gd name="T113" fmla="*/ 19 h 226"/>
                  <a:gd name="T114" fmla="*/ 124 w 126"/>
                  <a:gd name="T115"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226">
                    <a:moveTo>
                      <a:pt x="124" y="25"/>
                    </a:moveTo>
                    <a:lnTo>
                      <a:pt x="124" y="38"/>
                    </a:lnTo>
                    <a:lnTo>
                      <a:pt x="122" y="47"/>
                    </a:lnTo>
                    <a:lnTo>
                      <a:pt x="122" y="53"/>
                    </a:lnTo>
                    <a:lnTo>
                      <a:pt x="122" y="57"/>
                    </a:lnTo>
                    <a:lnTo>
                      <a:pt x="124" y="59"/>
                    </a:lnTo>
                    <a:lnTo>
                      <a:pt x="126" y="61"/>
                    </a:lnTo>
                    <a:lnTo>
                      <a:pt x="126" y="68"/>
                    </a:lnTo>
                    <a:lnTo>
                      <a:pt x="124" y="77"/>
                    </a:lnTo>
                    <a:lnTo>
                      <a:pt x="124" y="89"/>
                    </a:lnTo>
                    <a:lnTo>
                      <a:pt x="124" y="106"/>
                    </a:lnTo>
                    <a:lnTo>
                      <a:pt x="124" y="109"/>
                    </a:lnTo>
                    <a:lnTo>
                      <a:pt x="124" y="115"/>
                    </a:lnTo>
                    <a:lnTo>
                      <a:pt x="124" y="132"/>
                    </a:lnTo>
                    <a:lnTo>
                      <a:pt x="124" y="136"/>
                    </a:lnTo>
                    <a:lnTo>
                      <a:pt x="122" y="141"/>
                    </a:lnTo>
                    <a:lnTo>
                      <a:pt x="107" y="162"/>
                    </a:lnTo>
                    <a:lnTo>
                      <a:pt x="105" y="166"/>
                    </a:lnTo>
                    <a:lnTo>
                      <a:pt x="103" y="173"/>
                    </a:lnTo>
                    <a:lnTo>
                      <a:pt x="103" y="177"/>
                    </a:lnTo>
                    <a:lnTo>
                      <a:pt x="103" y="186"/>
                    </a:lnTo>
                    <a:lnTo>
                      <a:pt x="105" y="190"/>
                    </a:lnTo>
                    <a:lnTo>
                      <a:pt x="107" y="194"/>
                    </a:lnTo>
                    <a:lnTo>
                      <a:pt x="109" y="196"/>
                    </a:lnTo>
                    <a:lnTo>
                      <a:pt x="111" y="198"/>
                    </a:lnTo>
                    <a:lnTo>
                      <a:pt x="112" y="196"/>
                    </a:lnTo>
                    <a:lnTo>
                      <a:pt x="114" y="190"/>
                    </a:lnTo>
                    <a:lnTo>
                      <a:pt x="114" y="188"/>
                    </a:lnTo>
                    <a:lnTo>
                      <a:pt x="112" y="181"/>
                    </a:lnTo>
                    <a:lnTo>
                      <a:pt x="111" y="175"/>
                    </a:lnTo>
                    <a:lnTo>
                      <a:pt x="114" y="175"/>
                    </a:lnTo>
                    <a:lnTo>
                      <a:pt x="116" y="177"/>
                    </a:lnTo>
                    <a:lnTo>
                      <a:pt x="120" y="181"/>
                    </a:lnTo>
                    <a:lnTo>
                      <a:pt x="122" y="184"/>
                    </a:lnTo>
                    <a:lnTo>
                      <a:pt x="122" y="190"/>
                    </a:lnTo>
                    <a:lnTo>
                      <a:pt x="126" y="194"/>
                    </a:lnTo>
                    <a:lnTo>
                      <a:pt x="126" y="198"/>
                    </a:lnTo>
                    <a:lnTo>
                      <a:pt x="126" y="201"/>
                    </a:lnTo>
                    <a:lnTo>
                      <a:pt x="122" y="203"/>
                    </a:lnTo>
                    <a:lnTo>
                      <a:pt x="120" y="205"/>
                    </a:lnTo>
                    <a:lnTo>
                      <a:pt x="118" y="209"/>
                    </a:lnTo>
                    <a:lnTo>
                      <a:pt x="116" y="211"/>
                    </a:lnTo>
                    <a:lnTo>
                      <a:pt x="116" y="215"/>
                    </a:lnTo>
                    <a:lnTo>
                      <a:pt x="118" y="218"/>
                    </a:lnTo>
                    <a:lnTo>
                      <a:pt x="118" y="222"/>
                    </a:lnTo>
                    <a:lnTo>
                      <a:pt x="116" y="226"/>
                    </a:lnTo>
                    <a:lnTo>
                      <a:pt x="114" y="226"/>
                    </a:lnTo>
                    <a:lnTo>
                      <a:pt x="112" y="224"/>
                    </a:lnTo>
                    <a:lnTo>
                      <a:pt x="109" y="218"/>
                    </a:lnTo>
                    <a:lnTo>
                      <a:pt x="105" y="209"/>
                    </a:lnTo>
                    <a:lnTo>
                      <a:pt x="103" y="207"/>
                    </a:lnTo>
                    <a:lnTo>
                      <a:pt x="99" y="205"/>
                    </a:lnTo>
                    <a:lnTo>
                      <a:pt x="94" y="201"/>
                    </a:lnTo>
                    <a:lnTo>
                      <a:pt x="90" y="203"/>
                    </a:lnTo>
                    <a:lnTo>
                      <a:pt x="86" y="207"/>
                    </a:lnTo>
                    <a:lnTo>
                      <a:pt x="81" y="213"/>
                    </a:lnTo>
                    <a:lnTo>
                      <a:pt x="77" y="213"/>
                    </a:lnTo>
                    <a:lnTo>
                      <a:pt x="73" y="211"/>
                    </a:lnTo>
                    <a:lnTo>
                      <a:pt x="64" y="209"/>
                    </a:lnTo>
                    <a:lnTo>
                      <a:pt x="62" y="207"/>
                    </a:lnTo>
                    <a:lnTo>
                      <a:pt x="67" y="201"/>
                    </a:lnTo>
                    <a:lnTo>
                      <a:pt x="75" y="201"/>
                    </a:lnTo>
                    <a:lnTo>
                      <a:pt x="79" y="200"/>
                    </a:lnTo>
                    <a:lnTo>
                      <a:pt x="81" y="198"/>
                    </a:lnTo>
                    <a:lnTo>
                      <a:pt x="84" y="196"/>
                    </a:lnTo>
                    <a:lnTo>
                      <a:pt x="86" y="192"/>
                    </a:lnTo>
                    <a:lnTo>
                      <a:pt x="84" y="190"/>
                    </a:lnTo>
                    <a:lnTo>
                      <a:pt x="73" y="194"/>
                    </a:lnTo>
                    <a:lnTo>
                      <a:pt x="71" y="194"/>
                    </a:lnTo>
                    <a:lnTo>
                      <a:pt x="65" y="196"/>
                    </a:lnTo>
                    <a:lnTo>
                      <a:pt x="62" y="196"/>
                    </a:lnTo>
                    <a:lnTo>
                      <a:pt x="60" y="194"/>
                    </a:lnTo>
                    <a:lnTo>
                      <a:pt x="58" y="190"/>
                    </a:lnTo>
                    <a:lnTo>
                      <a:pt x="56" y="188"/>
                    </a:lnTo>
                    <a:lnTo>
                      <a:pt x="54" y="184"/>
                    </a:lnTo>
                    <a:lnTo>
                      <a:pt x="47" y="184"/>
                    </a:lnTo>
                    <a:lnTo>
                      <a:pt x="43" y="183"/>
                    </a:lnTo>
                    <a:lnTo>
                      <a:pt x="41" y="179"/>
                    </a:lnTo>
                    <a:lnTo>
                      <a:pt x="41" y="177"/>
                    </a:lnTo>
                    <a:lnTo>
                      <a:pt x="39" y="173"/>
                    </a:lnTo>
                    <a:lnTo>
                      <a:pt x="34" y="166"/>
                    </a:lnTo>
                    <a:lnTo>
                      <a:pt x="32" y="162"/>
                    </a:lnTo>
                    <a:lnTo>
                      <a:pt x="30" y="154"/>
                    </a:lnTo>
                    <a:lnTo>
                      <a:pt x="30" y="151"/>
                    </a:lnTo>
                    <a:lnTo>
                      <a:pt x="28" y="145"/>
                    </a:lnTo>
                    <a:lnTo>
                      <a:pt x="26" y="141"/>
                    </a:lnTo>
                    <a:lnTo>
                      <a:pt x="22" y="136"/>
                    </a:lnTo>
                    <a:lnTo>
                      <a:pt x="20" y="132"/>
                    </a:lnTo>
                    <a:lnTo>
                      <a:pt x="18" y="130"/>
                    </a:lnTo>
                    <a:lnTo>
                      <a:pt x="11" y="132"/>
                    </a:lnTo>
                    <a:lnTo>
                      <a:pt x="7" y="130"/>
                    </a:lnTo>
                    <a:lnTo>
                      <a:pt x="2" y="126"/>
                    </a:lnTo>
                    <a:lnTo>
                      <a:pt x="0" y="124"/>
                    </a:lnTo>
                    <a:lnTo>
                      <a:pt x="0" y="119"/>
                    </a:lnTo>
                    <a:lnTo>
                      <a:pt x="2" y="117"/>
                    </a:lnTo>
                    <a:lnTo>
                      <a:pt x="3" y="117"/>
                    </a:lnTo>
                    <a:lnTo>
                      <a:pt x="5" y="119"/>
                    </a:lnTo>
                    <a:lnTo>
                      <a:pt x="7" y="121"/>
                    </a:lnTo>
                    <a:lnTo>
                      <a:pt x="11" y="123"/>
                    </a:lnTo>
                    <a:lnTo>
                      <a:pt x="17" y="121"/>
                    </a:lnTo>
                    <a:lnTo>
                      <a:pt x="18" y="123"/>
                    </a:lnTo>
                    <a:lnTo>
                      <a:pt x="22" y="124"/>
                    </a:lnTo>
                    <a:lnTo>
                      <a:pt x="28" y="130"/>
                    </a:lnTo>
                    <a:lnTo>
                      <a:pt x="28" y="132"/>
                    </a:lnTo>
                    <a:lnTo>
                      <a:pt x="30" y="136"/>
                    </a:lnTo>
                    <a:lnTo>
                      <a:pt x="32" y="138"/>
                    </a:lnTo>
                    <a:lnTo>
                      <a:pt x="32" y="143"/>
                    </a:lnTo>
                    <a:lnTo>
                      <a:pt x="37" y="147"/>
                    </a:lnTo>
                    <a:lnTo>
                      <a:pt x="37" y="151"/>
                    </a:lnTo>
                    <a:lnTo>
                      <a:pt x="37" y="158"/>
                    </a:lnTo>
                    <a:lnTo>
                      <a:pt x="39" y="162"/>
                    </a:lnTo>
                    <a:lnTo>
                      <a:pt x="39" y="166"/>
                    </a:lnTo>
                    <a:lnTo>
                      <a:pt x="43" y="173"/>
                    </a:lnTo>
                    <a:lnTo>
                      <a:pt x="47" y="177"/>
                    </a:lnTo>
                    <a:lnTo>
                      <a:pt x="54" y="177"/>
                    </a:lnTo>
                    <a:lnTo>
                      <a:pt x="58" y="177"/>
                    </a:lnTo>
                    <a:lnTo>
                      <a:pt x="62" y="183"/>
                    </a:lnTo>
                    <a:lnTo>
                      <a:pt x="64" y="188"/>
                    </a:lnTo>
                    <a:lnTo>
                      <a:pt x="67" y="188"/>
                    </a:lnTo>
                    <a:lnTo>
                      <a:pt x="81" y="184"/>
                    </a:lnTo>
                    <a:lnTo>
                      <a:pt x="84" y="184"/>
                    </a:lnTo>
                    <a:lnTo>
                      <a:pt x="88" y="183"/>
                    </a:lnTo>
                    <a:lnTo>
                      <a:pt x="90" y="179"/>
                    </a:lnTo>
                    <a:lnTo>
                      <a:pt x="90" y="171"/>
                    </a:lnTo>
                    <a:lnTo>
                      <a:pt x="90" y="168"/>
                    </a:lnTo>
                    <a:lnTo>
                      <a:pt x="88" y="160"/>
                    </a:lnTo>
                    <a:lnTo>
                      <a:pt x="92" y="151"/>
                    </a:lnTo>
                    <a:lnTo>
                      <a:pt x="101" y="141"/>
                    </a:lnTo>
                    <a:lnTo>
                      <a:pt x="107" y="132"/>
                    </a:lnTo>
                    <a:lnTo>
                      <a:pt x="109" y="123"/>
                    </a:lnTo>
                    <a:lnTo>
                      <a:pt x="107" y="115"/>
                    </a:lnTo>
                    <a:lnTo>
                      <a:pt x="107" y="111"/>
                    </a:lnTo>
                    <a:lnTo>
                      <a:pt x="107" y="106"/>
                    </a:lnTo>
                    <a:lnTo>
                      <a:pt x="105" y="96"/>
                    </a:lnTo>
                    <a:lnTo>
                      <a:pt x="105" y="92"/>
                    </a:lnTo>
                    <a:lnTo>
                      <a:pt x="107" y="89"/>
                    </a:lnTo>
                    <a:lnTo>
                      <a:pt x="107" y="81"/>
                    </a:lnTo>
                    <a:lnTo>
                      <a:pt x="107" y="77"/>
                    </a:lnTo>
                    <a:lnTo>
                      <a:pt x="105" y="74"/>
                    </a:lnTo>
                    <a:lnTo>
                      <a:pt x="107" y="72"/>
                    </a:lnTo>
                    <a:lnTo>
                      <a:pt x="109" y="68"/>
                    </a:lnTo>
                    <a:lnTo>
                      <a:pt x="109" y="66"/>
                    </a:lnTo>
                    <a:lnTo>
                      <a:pt x="109" y="61"/>
                    </a:lnTo>
                    <a:lnTo>
                      <a:pt x="111" y="53"/>
                    </a:lnTo>
                    <a:lnTo>
                      <a:pt x="111" y="49"/>
                    </a:lnTo>
                    <a:lnTo>
                      <a:pt x="111" y="40"/>
                    </a:lnTo>
                    <a:lnTo>
                      <a:pt x="111" y="38"/>
                    </a:lnTo>
                    <a:lnTo>
                      <a:pt x="111" y="34"/>
                    </a:lnTo>
                    <a:lnTo>
                      <a:pt x="114" y="32"/>
                    </a:lnTo>
                    <a:lnTo>
                      <a:pt x="116" y="17"/>
                    </a:lnTo>
                    <a:lnTo>
                      <a:pt x="114" y="14"/>
                    </a:lnTo>
                    <a:lnTo>
                      <a:pt x="112" y="14"/>
                    </a:lnTo>
                    <a:lnTo>
                      <a:pt x="105" y="14"/>
                    </a:lnTo>
                    <a:lnTo>
                      <a:pt x="97" y="12"/>
                    </a:lnTo>
                    <a:lnTo>
                      <a:pt x="94" y="14"/>
                    </a:lnTo>
                    <a:lnTo>
                      <a:pt x="90" y="12"/>
                    </a:lnTo>
                    <a:lnTo>
                      <a:pt x="84" y="10"/>
                    </a:lnTo>
                    <a:lnTo>
                      <a:pt x="79" y="10"/>
                    </a:lnTo>
                    <a:lnTo>
                      <a:pt x="77" y="8"/>
                    </a:lnTo>
                    <a:lnTo>
                      <a:pt x="75" y="4"/>
                    </a:lnTo>
                    <a:lnTo>
                      <a:pt x="77" y="2"/>
                    </a:lnTo>
                    <a:lnTo>
                      <a:pt x="81" y="0"/>
                    </a:lnTo>
                    <a:lnTo>
                      <a:pt x="88" y="4"/>
                    </a:lnTo>
                    <a:lnTo>
                      <a:pt x="90" y="6"/>
                    </a:lnTo>
                    <a:lnTo>
                      <a:pt x="94" y="6"/>
                    </a:lnTo>
                    <a:lnTo>
                      <a:pt x="105" y="8"/>
                    </a:lnTo>
                    <a:lnTo>
                      <a:pt x="114" y="8"/>
                    </a:lnTo>
                    <a:lnTo>
                      <a:pt x="118" y="10"/>
                    </a:lnTo>
                    <a:lnTo>
                      <a:pt x="120" y="10"/>
                    </a:lnTo>
                    <a:lnTo>
                      <a:pt x="124" y="16"/>
                    </a:lnTo>
                    <a:lnTo>
                      <a:pt x="124" y="19"/>
                    </a:lnTo>
                    <a:lnTo>
                      <a:pt x="124" y="25"/>
                    </a:lnTo>
                    <a:lnTo>
                      <a:pt x="126" y="29"/>
                    </a:lnTo>
                    <a:lnTo>
                      <a:pt x="124" y="2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2" name="Freeform 173">
                <a:extLst>
                  <a:ext uri="{FF2B5EF4-FFF2-40B4-BE49-F238E27FC236}">
                    <a16:creationId xmlns:a16="http://schemas.microsoft.com/office/drawing/2014/main" id="{FEE49EA0-F8FE-4CDF-9BDC-1C54E578A153}"/>
                  </a:ext>
                </a:extLst>
              </p:cNvPr>
              <p:cNvSpPr>
                <a:spLocks/>
              </p:cNvSpPr>
              <p:nvPr/>
            </p:nvSpPr>
            <p:spPr bwMode="auto">
              <a:xfrm>
                <a:off x="7175780" y="4667560"/>
                <a:ext cx="55193" cy="116423"/>
              </a:xfrm>
              <a:custGeom>
                <a:avLst/>
                <a:gdLst>
                  <a:gd name="T0" fmla="*/ 62 w 64"/>
                  <a:gd name="T1" fmla="*/ 7 h 135"/>
                  <a:gd name="T2" fmla="*/ 60 w 64"/>
                  <a:gd name="T3" fmla="*/ 15 h 135"/>
                  <a:gd name="T4" fmla="*/ 60 w 64"/>
                  <a:gd name="T5" fmla="*/ 16 h 135"/>
                  <a:gd name="T6" fmla="*/ 58 w 64"/>
                  <a:gd name="T7" fmla="*/ 20 h 135"/>
                  <a:gd name="T8" fmla="*/ 53 w 64"/>
                  <a:gd name="T9" fmla="*/ 24 h 135"/>
                  <a:gd name="T10" fmla="*/ 49 w 64"/>
                  <a:gd name="T11" fmla="*/ 33 h 135"/>
                  <a:gd name="T12" fmla="*/ 45 w 64"/>
                  <a:gd name="T13" fmla="*/ 39 h 135"/>
                  <a:gd name="T14" fmla="*/ 45 w 64"/>
                  <a:gd name="T15" fmla="*/ 43 h 135"/>
                  <a:gd name="T16" fmla="*/ 43 w 64"/>
                  <a:gd name="T17" fmla="*/ 46 h 135"/>
                  <a:gd name="T18" fmla="*/ 43 w 64"/>
                  <a:gd name="T19" fmla="*/ 50 h 135"/>
                  <a:gd name="T20" fmla="*/ 42 w 64"/>
                  <a:gd name="T21" fmla="*/ 52 h 135"/>
                  <a:gd name="T22" fmla="*/ 42 w 64"/>
                  <a:gd name="T23" fmla="*/ 56 h 135"/>
                  <a:gd name="T24" fmla="*/ 40 w 64"/>
                  <a:gd name="T25" fmla="*/ 60 h 135"/>
                  <a:gd name="T26" fmla="*/ 36 w 64"/>
                  <a:gd name="T27" fmla="*/ 62 h 135"/>
                  <a:gd name="T28" fmla="*/ 32 w 64"/>
                  <a:gd name="T29" fmla="*/ 69 h 135"/>
                  <a:gd name="T30" fmla="*/ 27 w 64"/>
                  <a:gd name="T31" fmla="*/ 82 h 135"/>
                  <a:gd name="T32" fmla="*/ 27 w 64"/>
                  <a:gd name="T33" fmla="*/ 88 h 135"/>
                  <a:gd name="T34" fmla="*/ 27 w 64"/>
                  <a:gd name="T35" fmla="*/ 92 h 135"/>
                  <a:gd name="T36" fmla="*/ 27 w 64"/>
                  <a:gd name="T37" fmla="*/ 95 h 135"/>
                  <a:gd name="T38" fmla="*/ 28 w 64"/>
                  <a:gd name="T39" fmla="*/ 112 h 135"/>
                  <a:gd name="T40" fmla="*/ 30 w 64"/>
                  <a:gd name="T41" fmla="*/ 116 h 135"/>
                  <a:gd name="T42" fmla="*/ 30 w 64"/>
                  <a:gd name="T43" fmla="*/ 127 h 135"/>
                  <a:gd name="T44" fmla="*/ 28 w 64"/>
                  <a:gd name="T45" fmla="*/ 133 h 135"/>
                  <a:gd name="T46" fmla="*/ 27 w 64"/>
                  <a:gd name="T47" fmla="*/ 135 h 135"/>
                  <a:gd name="T48" fmla="*/ 23 w 64"/>
                  <a:gd name="T49" fmla="*/ 135 h 135"/>
                  <a:gd name="T50" fmla="*/ 19 w 64"/>
                  <a:gd name="T51" fmla="*/ 135 h 135"/>
                  <a:gd name="T52" fmla="*/ 17 w 64"/>
                  <a:gd name="T53" fmla="*/ 131 h 135"/>
                  <a:gd name="T54" fmla="*/ 15 w 64"/>
                  <a:gd name="T55" fmla="*/ 129 h 135"/>
                  <a:gd name="T56" fmla="*/ 15 w 64"/>
                  <a:gd name="T57" fmla="*/ 123 h 135"/>
                  <a:gd name="T58" fmla="*/ 15 w 64"/>
                  <a:gd name="T59" fmla="*/ 112 h 135"/>
                  <a:gd name="T60" fmla="*/ 13 w 64"/>
                  <a:gd name="T61" fmla="*/ 108 h 135"/>
                  <a:gd name="T62" fmla="*/ 11 w 64"/>
                  <a:gd name="T63" fmla="*/ 105 h 135"/>
                  <a:gd name="T64" fmla="*/ 11 w 64"/>
                  <a:gd name="T65" fmla="*/ 103 h 135"/>
                  <a:gd name="T66" fmla="*/ 11 w 64"/>
                  <a:gd name="T67" fmla="*/ 97 h 135"/>
                  <a:gd name="T68" fmla="*/ 11 w 64"/>
                  <a:gd name="T69" fmla="*/ 93 h 135"/>
                  <a:gd name="T70" fmla="*/ 10 w 64"/>
                  <a:gd name="T71" fmla="*/ 82 h 135"/>
                  <a:gd name="T72" fmla="*/ 10 w 64"/>
                  <a:gd name="T73" fmla="*/ 63 h 135"/>
                  <a:gd name="T74" fmla="*/ 4 w 64"/>
                  <a:gd name="T75" fmla="*/ 60 h 135"/>
                  <a:gd name="T76" fmla="*/ 2 w 64"/>
                  <a:gd name="T77" fmla="*/ 58 h 135"/>
                  <a:gd name="T78" fmla="*/ 0 w 64"/>
                  <a:gd name="T79" fmla="*/ 54 h 135"/>
                  <a:gd name="T80" fmla="*/ 0 w 64"/>
                  <a:gd name="T81" fmla="*/ 52 h 135"/>
                  <a:gd name="T82" fmla="*/ 4 w 64"/>
                  <a:gd name="T83" fmla="*/ 48 h 135"/>
                  <a:gd name="T84" fmla="*/ 21 w 64"/>
                  <a:gd name="T85" fmla="*/ 48 h 135"/>
                  <a:gd name="T86" fmla="*/ 27 w 64"/>
                  <a:gd name="T87" fmla="*/ 45 h 135"/>
                  <a:gd name="T88" fmla="*/ 28 w 64"/>
                  <a:gd name="T89" fmla="*/ 43 h 135"/>
                  <a:gd name="T90" fmla="*/ 30 w 64"/>
                  <a:gd name="T91" fmla="*/ 39 h 135"/>
                  <a:gd name="T92" fmla="*/ 34 w 64"/>
                  <a:gd name="T93" fmla="*/ 35 h 135"/>
                  <a:gd name="T94" fmla="*/ 38 w 64"/>
                  <a:gd name="T95" fmla="*/ 30 h 135"/>
                  <a:gd name="T96" fmla="*/ 42 w 64"/>
                  <a:gd name="T97" fmla="*/ 26 h 135"/>
                  <a:gd name="T98" fmla="*/ 45 w 64"/>
                  <a:gd name="T99" fmla="*/ 22 h 135"/>
                  <a:gd name="T100" fmla="*/ 45 w 64"/>
                  <a:gd name="T101" fmla="*/ 20 h 135"/>
                  <a:gd name="T102" fmla="*/ 47 w 64"/>
                  <a:gd name="T103" fmla="*/ 9 h 135"/>
                  <a:gd name="T104" fmla="*/ 49 w 64"/>
                  <a:gd name="T105" fmla="*/ 5 h 135"/>
                  <a:gd name="T106" fmla="*/ 55 w 64"/>
                  <a:gd name="T107" fmla="*/ 1 h 135"/>
                  <a:gd name="T108" fmla="*/ 60 w 64"/>
                  <a:gd name="T109" fmla="*/ 0 h 135"/>
                  <a:gd name="T110" fmla="*/ 64 w 64"/>
                  <a:gd name="T111" fmla="*/ 1 h 135"/>
                  <a:gd name="T112" fmla="*/ 64 w 64"/>
                  <a:gd name="T113" fmla="*/ 5 h 135"/>
                  <a:gd name="T114" fmla="*/ 62 w 64"/>
                  <a:gd name="T115"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135">
                    <a:moveTo>
                      <a:pt x="62" y="7"/>
                    </a:moveTo>
                    <a:lnTo>
                      <a:pt x="60" y="15"/>
                    </a:lnTo>
                    <a:lnTo>
                      <a:pt x="60" y="16"/>
                    </a:lnTo>
                    <a:lnTo>
                      <a:pt x="58" y="20"/>
                    </a:lnTo>
                    <a:lnTo>
                      <a:pt x="53" y="24"/>
                    </a:lnTo>
                    <a:lnTo>
                      <a:pt x="49" y="33"/>
                    </a:lnTo>
                    <a:lnTo>
                      <a:pt x="45" y="39"/>
                    </a:lnTo>
                    <a:lnTo>
                      <a:pt x="45" y="43"/>
                    </a:lnTo>
                    <a:lnTo>
                      <a:pt x="43" y="46"/>
                    </a:lnTo>
                    <a:lnTo>
                      <a:pt x="43" y="50"/>
                    </a:lnTo>
                    <a:lnTo>
                      <a:pt x="42" y="52"/>
                    </a:lnTo>
                    <a:lnTo>
                      <a:pt x="42" y="56"/>
                    </a:lnTo>
                    <a:lnTo>
                      <a:pt x="40" y="60"/>
                    </a:lnTo>
                    <a:lnTo>
                      <a:pt x="36" y="62"/>
                    </a:lnTo>
                    <a:lnTo>
                      <a:pt x="32" y="69"/>
                    </a:lnTo>
                    <a:lnTo>
                      <a:pt x="27" y="82"/>
                    </a:lnTo>
                    <a:lnTo>
                      <a:pt x="27" y="88"/>
                    </a:lnTo>
                    <a:lnTo>
                      <a:pt x="27" y="92"/>
                    </a:lnTo>
                    <a:lnTo>
                      <a:pt x="27" y="95"/>
                    </a:lnTo>
                    <a:lnTo>
                      <a:pt x="28" y="112"/>
                    </a:lnTo>
                    <a:lnTo>
                      <a:pt x="30" y="116"/>
                    </a:lnTo>
                    <a:lnTo>
                      <a:pt x="30" y="127"/>
                    </a:lnTo>
                    <a:lnTo>
                      <a:pt x="28" y="133"/>
                    </a:lnTo>
                    <a:lnTo>
                      <a:pt x="27" y="135"/>
                    </a:lnTo>
                    <a:lnTo>
                      <a:pt x="23" y="135"/>
                    </a:lnTo>
                    <a:lnTo>
                      <a:pt x="19" y="135"/>
                    </a:lnTo>
                    <a:lnTo>
                      <a:pt x="17" y="131"/>
                    </a:lnTo>
                    <a:lnTo>
                      <a:pt x="15" y="129"/>
                    </a:lnTo>
                    <a:lnTo>
                      <a:pt x="15" y="123"/>
                    </a:lnTo>
                    <a:lnTo>
                      <a:pt x="15" y="112"/>
                    </a:lnTo>
                    <a:lnTo>
                      <a:pt x="13" y="108"/>
                    </a:lnTo>
                    <a:lnTo>
                      <a:pt x="11" y="105"/>
                    </a:lnTo>
                    <a:lnTo>
                      <a:pt x="11" y="103"/>
                    </a:lnTo>
                    <a:lnTo>
                      <a:pt x="11" y="97"/>
                    </a:lnTo>
                    <a:lnTo>
                      <a:pt x="11" y="93"/>
                    </a:lnTo>
                    <a:lnTo>
                      <a:pt x="10" y="82"/>
                    </a:lnTo>
                    <a:lnTo>
                      <a:pt x="10" y="63"/>
                    </a:lnTo>
                    <a:lnTo>
                      <a:pt x="4" y="60"/>
                    </a:lnTo>
                    <a:lnTo>
                      <a:pt x="2" y="58"/>
                    </a:lnTo>
                    <a:lnTo>
                      <a:pt x="0" y="54"/>
                    </a:lnTo>
                    <a:lnTo>
                      <a:pt x="0" y="52"/>
                    </a:lnTo>
                    <a:lnTo>
                      <a:pt x="4" y="48"/>
                    </a:lnTo>
                    <a:lnTo>
                      <a:pt x="21" y="48"/>
                    </a:lnTo>
                    <a:lnTo>
                      <a:pt x="27" y="45"/>
                    </a:lnTo>
                    <a:lnTo>
                      <a:pt x="28" y="43"/>
                    </a:lnTo>
                    <a:lnTo>
                      <a:pt x="30" y="39"/>
                    </a:lnTo>
                    <a:lnTo>
                      <a:pt x="34" y="35"/>
                    </a:lnTo>
                    <a:lnTo>
                      <a:pt x="38" y="30"/>
                    </a:lnTo>
                    <a:lnTo>
                      <a:pt x="42" y="26"/>
                    </a:lnTo>
                    <a:lnTo>
                      <a:pt x="45" y="22"/>
                    </a:lnTo>
                    <a:lnTo>
                      <a:pt x="45" y="20"/>
                    </a:lnTo>
                    <a:lnTo>
                      <a:pt x="47" y="9"/>
                    </a:lnTo>
                    <a:lnTo>
                      <a:pt x="49" y="5"/>
                    </a:lnTo>
                    <a:lnTo>
                      <a:pt x="55" y="1"/>
                    </a:lnTo>
                    <a:lnTo>
                      <a:pt x="60" y="0"/>
                    </a:lnTo>
                    <a:lnTo>
                      <a:pt x="64" y="1"/>
                    </a:lnTo>
                    <a:lnTo>
                      <a:pt x="64" y="5"/>
                    </a:lnTo>
                    <a:lnTo>
                      <a:pt x="62" y="7"/>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3" name="Freeform 174">
                <a:extLst>
                  <a:ext uri="{FF2B5EF4-FFF2-40B4-BE49-F238E27FC236}">
                    <a16:creationId xmlns:a16="http://schemas.microsoft.com/office/drawing/2014/main" id="{418193A5-CD70-4370-88AB-B56F701510F2}"/>
                  </a:ext>
                </a:extLst>
              </p:cNvPr>
              <p:cNvSpPr>
                <a:spLocks/>
              </p:cNvSpPr>
              <p:nvPr/>
            </p:nvSpPr>
            <p:spPr bwMode="auto">
              <a:xfrm>
                <a:off x="7367232" y="4701193"/>
                <a:ext cx="32771" cy="16386"/>
              </a:xfrm>
              <a:custGeom>
                <a:avLst/>
                <a:gdLst>
                  <a:gd name="T0" fmla="*/ 28 w 38"/>
                  <a:gd name="T1" fmla="*/ 4 h 19"/>
                  <a:gd name="T2" fmla="*/ 32 w 38"/>
                  <a:gd name="T3" fmla="*/ 4 h 19"/>
                  <a:gd name="T4" fmla="*/ 34 w 38"/>
                  <a:gd name="T5" fmla="*/ 6 h 19"/>
                  <a:gd name="T6" fmla="*/ 38 w 38"/>
                  <a:gd name="T7" fmla="*/ 7 h 19"/>
                  <a:gd name="T8" fmla="*/ 38 w 38"/>
                  <a:gd name="T9" fmla="*/ 11 h 19"/>
                  <a:gd name="T10" fmla="*/ 38 w 38"/>
                  <a:gd name="T11" fmla="*/ 15 h 19"/>
                  <a:gd name="T12" fmla="*/ 34 w 38"/>
                  <a:gd name="T13" fmla="*/ 17 h 19"/>
                  <a:gd name="T14" fmla="*/ 30 w 38"/>
                  <a:gd name="T15" fmla="*/ 17 h 19"/>
                  <a:gd name="T16" fmla="*/ 26 w 38"/>
                  <a:gd name="T17" fmla="*/ 15 h 19"/>
                  <a:gd name="T18" fmla="*/ 23 w 38"/>
                  <a:gd name="T19" fmla="*/ 15 h 19"/>
                  <a:gd name="T20" fmla="*/ 19 w 38"/>
                  <a:gd name="T21" fmla="*/ 15 h 19"/>
                  <a:gd name="T22" fmla="*/ 13 w 38"/>
                  <a:gd name="T23" fmla="*/ 17 h 19"/>
                  <a:gd name="T24" fmla="*/ 9 w 38"/>
                  <a:gd name="T25" fmla="*/ 19 h 19"/>
                  <a:gd name="T26" fmla="*/ 6 w 38"/>
                  <a:gd name="T27" fmla="*/ 19 h 19"/>
                  <a:gd name="T28" fmla="*/ 0 w 38"/>
                  <a:gd name="T29" fmla="*/ 19 h 19"/>
                  <a:gd name="T30" fmla="*/ 4 w 38"/>
                  <a:gd name="T31" fmla="*/ 17 h 19"/>
                  <a:gd name="T32" fmla="*/ 6 w 38"/>
                  <a:gd name="T33" fmla="*/ 15 h 19"/>
                  <a:gd name="T34" fmla="*/ 9 w 38"/>
                  <a:gd name="T35" fmla="*/ 9 h 19"/>
                  <a:gd name="T36" fmla="*/ 15 w 38"/>
                  <a:gd name="T37" fmla="*/ 6 h 19"/>
                  <a:gd name="T38" fmla="*/ 19 w 38"/>
                  <a:gd name="T39" fmla="*/ 2 h 19"/>
                  <a:gd name="T40" fmla="*/ 23 w 38"/>
                  <a:gd name="T41" fmla="*/ 0 h 19"/>
                  <a:gd name="T42" fmla="*/ 26 w 38"/>
                  <a:gd name="T43" fmla="*/ 2 h 19"/>
                  <a:gd name="T44" fmla="*/ 28 w 38"/>
                  <a:gd name="T45"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19">
                    <a:moveTo>
                      <a:pt x="28" y="4"/>
                    </a:moveTo>
                    <a:lnTo>
                      <a:pt x="32" y="4"/>
                    </a:lnTo>
                    <a:lnTo>
                      <a:pt x="34" y="6"/>
                    </a:lnTo>
                    <a:lnTo>
                      <a:pt x="38" y="7"/>
                    </a:lnTo>
                    <a:lnTo>
                      <a:pt x="38" y="11"/>
                    </a:lnTo>
                    <a:lnTo>
                      <a:pt x="38" y="15"/>
                    </a:lnTo>
                    <a:lnTo>
                      <a:pt x="34" y="17"/>
                    </a:lnTo>
                    <a:lnTo>
                      <a:pt x="30" y="17"/>
                    </a:lnTo>
                    <a:lnTo>
                      <a:pt x="26" y="15"/>
                    </a:lnTo>
                    <a:lnTo>
                      <a:pt x="23" y="15"/>
                    </a:lnTo>
                    <a:lnTo>
                      <a:pt x="19" y="15"/>
                    </a:lnTo>
                    <a:lnTo>
                      <a:pt x="13" y="17"/>
                    </a:lnTo>
                    <a:lnTo>
                      <a:pt x="9" y="19"/>
                    </a:lnTo>
                    <a:lnTo>
                      <a:pt x="6" y="19"/>
                    </a:lnTo>
                    <a:lnTo>
                      <a:pt x="0" y="19"/>
                    </a:lnTo>
                    <a:lnTo>
                      <a:pt x="4" y="17"/>
                    </a:lnTo>
                    <a:lnTo>
                      <a:pt x="6" y="15"/>
                    </a:lnTo>
                    <a:lnTo>
                      <a:pt x="9" y="9"/>
                    </a:lnTo>
                    <a:lnTo>
                      <a:pt x="15" y="6"/>
                    </a:lnTo>
                    <a:lnTo>
                      <a:pt x="19" y="2"/>
                    </a:lnTo>
                    <a:lnTo>
                      <a:pt x="23" y="0"/>
                    </a:lnTo>
                    <a:lnTo>
                      <a:pt x="26" y="2"/>
                    </a:lnTo>
                    <a:lnTo>
                      <a:pt x="28" y="4"/>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4" name="Freeform 175">
                <a:extLst>
                  <a:ext uri="{FF2B5EF4-FFF2-40B4-BE49-F238E27FC236}">
                    <a16:creationId xmlns:a16="http://schemas.microsoft.com/office/drawing/2014/main" id="{44047E2B-41AA-4A38-8F47-5F55F237D0D9}"/>
                  </a:ext>
                </a:extLst>
              </p:cNvPr>
              <p:cNvSpPr>
                <a:spLocks/>
              </p:cNvSpPr>
              <p:nvPr/>
            </p:nvSpPr>
            <p:spPr bwMode="auto">
              <a:xfrm>
                <a:off x="7589730" y="4243261"/>
                <a:ext cx="147470" cy="148332"/>
              </a:xfrm>
              <a:custGeom>
                <a:avLst/>
                <a:gdLst>
                  <a:gd name="T0" fmla="*/ 37 w 171"/>
                  <a:gd name="T1" fmla="*/ 9 h 172"/>
                  <a:gd name="T2" fmla="*/ 62 w 171"/>
                  <a:gd name="T3" fmla="*/ 35 h 172"/>
                  <a:gd name="T4" fmla="*/ 64 w 171"/>
                  <a:gd name="T5" fmla="*/ 45 h 172"/>
                  <a:gd name="T6" fmla="*/ 62 w 171"/>
                  <a:gd name="T7" fmla="*/ 56 h 172"/>
                  <a:gd name="T8" fmla="*/ 62 w 171"/>
                  <a:gd name="T9" fmla="*/ 67 h 172"/>
                  <a:gd name="T10" fmla="*/ 75 w 171"/>
                  <a:gd name="T11" fmla="*/ 73 h 172"/>
                  <a:gd name="T12" fmla="*/ 82 w 171"/>
                  <a:gd name="T13" fmla="*/ 78 h 172"/>
                  <a:gd name="T14" fmla="*/ 90 w 171"/>
                  <a:gd name="T15" fmla="*/ 86 h 172"/>
                  <a:gd name="T16" fmla="*/ 105 w 171"/>
                  <a:gd name="T17" fmla="*/ 84 h 172"/>
                  <a:gd name="T18" fmla="*/ 99 w 171"/>
                  <a:gd name="T19" fmla="*/ 97 h 172"/>
                  <a:gd name="T20" fmla="*/ 96 w 171"/>
                  <a:gd name="T21" fmla="*/ 116 h 172"/>
                  <a:gd name="T22" fmla="*/ 99 w 171"/>
                  <a:gd name="T23" fmla="*/ 125 h 172"/>
                  <a:gd name="T24" fmla="*/ 105 w 171"/>
                  <a:gd name="T25" fmla="*/ 135 h 172"/>
                  <a:gd name="T26" fmla="*/ 126 w 171"/>
                  <a:gd name="T27" fmla="*/ 150 h 172"/>
                  <a:gd name="T28" fmla="*/ 146 w 171"/>
                  <a:gd name="T29" fmla="*/ 154 h 172"/>
                  <a:gd name="T30" fmla="*/ 159 w 171"/>
                  <a:gd name="T31" fmla="*/ 163 h 172"/>
                  <a:gd name="T32" fmla="*/ 171 w 171"/>
                  <a:gd name="T33" fmla="*/ 169 h 172"/>
                  <a:gd name="T34" fmla="*/ 161 w 171"/>
                  <a:gd name="T35" fmla="*/ 170 h 172"/>
                  <a:gd name="T36" fmla="*/ 141 w 171"/>
                  <a:gd name="T37" fmla="*/ 161 h 172"/>
                  <a:gd name="T38" fmla="*/ 120 w 171"/>
                  <a:gd name="T39" fmla="*/ 154 h 172"/>
                  <a:gd name="T40" fmla="*/ 109 w 171"/>
                  <a:gd name="T41" fmla="*/ 148 h 172"/>
                  <a:gd name="T42" fmla="*/ 97 w 171"/>
                  <a:gd name="T43" fmla="*/ 157 h 172"/>
                  <a:gd name="T44" fmla="*/ 94 w 171"/>
                  <a:gd name="T45" fmla="*/ 154 h 172"/>
                  <a:gd name="T46" fmla="*/ 94 w 171"/>
                  <a:gd name="T47" fmla="*/ 142 h 172"/>
                  <a:gd name="T48" fmla="*/ 84 w 171"/>
                  <a:gd name="T49" fmla="*/ 122 h 172"/>
                  <a:gd name="T50" fmla="*/ 75 w 171"/>
                  <a:gd name="T51" fmla="*/ 105 h 172"/>
                  <a:gd name="T52" fmla="*/ 64 w 171"/>
                  <a:gd name="T53" fmla="*/ 97 h 172"/>
                  <a:gd name="T54" fmla="*/ 62 w 171"/>
                  <a:gd name="T55" fmla="*/ 86 h 172"/>
                  <a:gd name="T56" fmla="*/ 52 w 171"/>
                  <a:gd name="T57" fmla="*/ 73 h 172"/>
                  <a:gd name="T58" fmla="*/ 47 w 171"/>
                  <a:gd name="T59" fmla="*/ 65 h 172"/>
                  <a:gd name="T60" fmla="*/ 28 w 171"/>
                  <a:gd name="T61" fmla="*/ 63 h 172"/>
                  <a:gd name="T62" fmla="*/ 15 w 171"/>
                  <a:gd name="T63" fmla="*/ 58 h 172"/>
                  <a:gd name="T64" fmla="*/ 11 w 171"/>
                  <a:gd name="T65" fmla="*/ 50 h 172"/>
                  <a:gd name="T66" fmla="*/ 0 w 171"/>
                  <a:gd name="T67" fmla="*/ 39 h 172"/>
                  <a:gd name="T68" fmla="*/ 9 w 171"/>
                  <a:gd name="T69" fmla="*/ 33 h 172"/>
                  <a:gd name="T70" fmla="*/ 18 w 171"/>
                  <a:gd name="T71" fmla="*/ 47 h 172"/>
                  <a:gd name="T72" fmla="*/ 32 w 171"/>
                  <a:gd name="T73" fmla="*/ 60 h 172"/>
                  <a:gd name="T74" fmla="*/ 45 w 171"/>
                  <a:gd name="T75" fmla="*/ 58 h 172"/>
                  <a:gd name="T76" fmla="*/ 50 w 171"/>
                  <a:gd name="T77" fmla="*/ 50 h 172"/>
                  <a:gd name="T78" fmla="*/ 49 w 171"/>
                  <a:gd name="T79" fmla="*/ 39 h 172"/>
                  <a:gd name="T80" fmla="*/ 30 w 171"/>
                  <a:gd name="T81" fmla="*/ 13 h 172"/>
                  <a:gd name="T82" fmla="*/ 22 w 171"/>
                  <a:gd name="T83" fmla="*/ 7 h 172"/>
                  <a:gd name="T84" fmla="*/ 26 w 171"/>
                  <a:gd name="T85"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 h="172">
                    <a:moveTo>
                      <a:pt x="32" y="5"/>
                    </a:moveTo>
                    <a:lnTo>
                      <a:pt x="35" y="7"/>
                    </a:lnTo>
                    <a:lnTo>
                      <a:pt x="37" y="9"/>
                    </a:lnTo>
                    <a:lnTo>
                      <a:pt x="39" y="11"/>
                    </a:lnTo>
                    <a:lnTo>
                      <a:pt x="58" y="30"/>
                    </a:lnTo>
                    <a:lnTo>
                      <a:pt x="62" y="35"/>
                    </a:lnTo>
                    <a:lnTo>
                      <a:pt x="64" y="37"/>
                    </a:lnTo>
                    <a:lnTo>
                      <a:pt x="64" y="41"/>
                    </a:lnTo>
                    <a:lnTo>
                      <a:pt x="64" y="45"/>
                    </a:lnTo>
                    <a:lnTo>
                      <a:pt x="64" y="48"/>
                    </a:lnTo>
                    <a:lnTo>
                      <a:pt x="62" y="52"/>
                    </a:lnTo>
                    <a:lnTo>
                      <a:pt x="62" y="56"/>
                    </a:lnTo>
                    <a:lnTo>
                      <a:pt x="62" y="60"/>
                    </a:lnTo>
                    <a:lnTo>
                      <a:pt x="62" y="63"/>
                    </a:lnTo>
                    <a:lnTo>
                      <a:pt x="62" y="67"/>
                    </a:lnTo>
                    <a:lnTo>
                      <a:pt x="65" y="69"/>
                    </a:lnTo>
                    <a:lnTo>
                      <a:pt x="71" y="71"/>
                    </a:lnTo>
                    <a:lnTo>
                      <a:pt x="75" y="73"/>
                    </a:lnTo>
                    <a:lnTo>
                      <a:pt x="77" y="75"/>
                    </a:lnTo>
                    <a:lnTo>
                      <a:pt x="79" y="78"/>
                    </a:lnTo>
                    <a:lnTo>
                      <a:pt x="82" y="78"/>
                    </a:lnTo>
                    <a:lnTo>
                      <a:pt x="84" y="80"/>
                    </a:lnTo>
                    <a:lnTo>
                      <a:pt x="86" y="84"/>
                    </a:lnTo>
                    <a:lnTo>
                      <a:pt x="90" y="86"/>
                    </a:lnTo>
                    <a:lnTo>
                      <a:pt x="94" y="86"/>
                    </a:lnTo>
                    <a:lnTo>
                      <a:pt x="101" y="84"/>
                    </a:lnTo>
                    <a:lnTo>
                      <a:pt x="105" y="84"/>
                    </a:lnTo>
                    <a:lnTo>
                      <a:pt x="105" y="88"/>
                    </a:lnTo>
                    <a:lnTo>
                      <a:pt x="105" y="90"/>
                    </a:lnTo>
                    <a:lnTo>
                      <a:pt x="99" y="97"/>
                    </a:lnTo>
                    <a:lnTo>
                      <a:pt x="96" y="103"/>
                    </a:lnTo>
                    <a:lnTo>
                      <a:pt x="96" y="107"/>
                    </a:lnTo>
                    <a:lnTo>
                      <a:pt x="96" y="116"/>
                    </a:lnTo>
                    <a:lnTo>
                      <a:pt x="97" y="118"/>
                    </a:lnTo>
                    <a:lnTo>
                      <a:pt x="97" y="124"/>
                    </a:lnTo>
                    <a:lnTo>
                      <a:pt x="99" y="125"/>
                    </a:lnTo>
                    <a:lnTo>
                      <a:pt x="101" y="129"/>
                    </a:lnTo>
                    <a:lnTo>
                      <a:pt x="103" y="131"/>
                    </a:lnTo>
                    <a:lnTo>
                      <a:pt x="105" y="135"/>
                    </a:lnTo>
                    <a:lnTo>
                      <a:pt x="116" y="144"/>
                    </a:lnTo>
                    <a:lnTo>
                      <a:pt x="118" y="146"/>
                    </a:lnTo>
                    <a:lnTo>
                      <a:pt x="126" y="150"/>
                    </a:lnTo>
                    <a:lnTo>
                      <a:pt x="128" y="150"/>
                    </a:lnTo>
                    <a:lnTo>
                      <a:pt x="137" y="150"/>
                    </a:lnTo>
                    <a:lnTo>
                      <a:pt x="146" y="154"/>
                    </a:lnTo>
                    <a:lnTo>
                      <a:pt x="152" y="157"/>
                    </a:lnTo>
                    <a:lnTo>
                      <a:pt x="156" y="163"/>
                    </a:lnTo>
                    <a:lnTo>
                      <a:pt x="159" y="163"/>
                    </a:lnTo>
                    <a:lnTo>
                      <a:pt x="165" y="167"/>
                    </a:lnTo>
                    <a:lnTo>
                      <a:pt x="169" y="169"/>
                    </a:lnTo>
                    <a:lnTo>
                      <a:pt x="171" y="169"/>
                    </a:lnTo>
                    <a:lnTo>
                      <a:pt x="169" y="170"/>
                    </a:lnTo>
                    <a:lnTo>
                      <a:pt x="165" y="172"/>
                    </a:lnTo>
                    <a:lnTo>
                      <a:pt x="161" y="170"/>
                    </a:lnTo>
                    <a:lnTo>
                      <a:pt x="152" y="163"/>
                    </a:lnTo>
                    <a:lnTo>
                      <a:pt x="144" y="161"/>
                    </a:lnTo>
                    <a:lnTo>
                      <a:pt x="141" y="161"/>
                    </a:lnTo>
                    <a:lnTo>
                      <a:pt x="133" y="159"/>
                    </a:lnTo>
                    <a:lnTo>
                      <a:pt x="122" y="155"/>
                    </a:lnTo>
                    <a:lnTo>
                      <a:pt x="120" y="154"/>
                    </a:lnTo>
                    <a:lnTo>
                      <a:pt x="116" y="154"/>
                    </a:lnTo>
                    <a:lnTo>
                      <a:pt x="111" y="150"/>
                    </a:lnTo>
                    <a:lnTo>
                      <a:pt x="109" y="148"/>
                    </a:lnTo>
                    <a:lnTo>
                      <a:pt x="105" y="146"/>
                    </a:lnTo>
                    <a:lnTo>
                      <a:pt x="101" y="155"/>
                    </a:lnTo>
                    <a:lnTo>
                      <a:pt x="97" y="157"/>
                    </a:lnTo>
                    <a:lnTo>
                      <a:pt x="96" y="159"/>
                    </a:lnTo>
                    <a:lnTo>
                      <a:pt x="92" y="157"/>
                    </a:lnTo>
                    <a:lnTo>
                      <a:pt x="94" y="154"/>
                    </a:lnTo>
                    <a:lnTo>
                      <a:pt x="94" y="150"/>
                    </a:lnTo>
                    <a:lnTo>
                      <a:pt x="96" y="146"/>
                    </a:lnTo>
                    <a:lnTo>
                      <a:pt x="94" y="142"/>
                    </a:lnTo>
                    <a:lnTo>
                      <a:pt x="90" y="139"/>
                    </a:lnTo>
                    <a:lnTo>
                      <a:pt x="88" y="131"/>
                    </a:lnTo>
                    <a:lnTo>
                      <a:pt x="84" y="122"/>
                    </a:lnTo>
                    <a:lnTo>
                      <a:pt x="82" y="118"/>
                    </a:lnTo>
                    <a:lnTo>
                      <a:pt x="75" y="112"/>
                    </a:lnTo>
                    <a:lnTo>
                      <a:pt x="75" y="105"/>
                    </a:lnTo>
                    <a:lnTo>
                      <a:pt x="73" y="103"/>
                    </a:lnTo>
                    <a:lnTo>
                      <a:pt x="67" y="99"/>
                    </a:lnTo>
                    <a:lnTo>
                      <a:pt x="64" y="97"/>
                    </a:lnTo>
                    <a:lnTo>
                      <a:pt x="64" y="94"/>
                    </a:lnTo>
                    <a:lnTo>
                      <a:pt x="64" y="90"/>
                    </a:lnTo>
                    <a:lnTo>
                      <a:pt x="62" y="86"/>
                    </a:lnTo>
                    <a:lnTo>
                      <a:pt x="58" y="80"/>
                    </a:lnTo>
                    <a:lnTo>
                      <a:pt x="56" y="78"/>
                    </a:lnTo>
                    <a:lnTo>
                      <a:pt x="52" y="73"/>
                    </a:lnTo>
                    <a:lnTo>
                      <a:pt x="50" y="71"/>
                    </a:lnTo>
                    <a:lnTo>
                      <a:pt x="49" y="69"/>
                    </a:lnTo>
                    <a:lnTo>
                      <a:pt x="47" y="65"/>
                    </a:lnTo>
                    <a:lnTo>
                      <a:pt x="39" y="65"/>
                    </a:lnTo>
                    <a:lnTo>
                      <a:pt x="33" y="65"/>
                    </a:lnTo>
                    <a:lnTo>
                      <a:pt x="28" y="63"/>
                    </a:lnTo>
                    <a:lnTo>
                      <a:pt x="24" y="63"/>
                    </a:lnTo>
                    <a:lnTo>
                      <a:pt x="20" y="62"/>
                    </a:lnTo>
                    <a:lnTo>
                      <a:pt x="15" y="58"/>
                    </a:lnTo>
                    <a:lnTo>
                      <a:pt x="13" y="56"/>
                    </a:lnTo>
                    <a:lnTo>
                      <a:pt x="13" y="52"/>
                    </a:lnTo>
                    <a:lnTo>
                      <a:pt x="11" y="50"/>
                    </a:lnTo>
                    <a:lnTo>
                      <a:pt x="7" y="50"/>
                    </a:lnTo>
                    <a:lnTo>
                      <a:pt x="3" y="45"/>
                    </a:lnTo>
                    <a:lnTo>
                      <a:pt x="0" y="39"/>
                    </a:lnTo>
                    <a:lnTo>
                      <a:pt x="2" y="35"/>
                    </a:lnTo>
                    <a:lnTo>
                      <a:pt x="5" y="33"/>
                    </a:lnTo>
                    <a:lnTo>
                      <a:pt x="9" y="33"/>
                    </a:lnTo>
                    <a:lnTo>
                      <a:pt x="11" y="35"/>
                    </a:lnTo>
                    <a:lnTo>
                      <a:pt x="13" y="39"/>
                    </a:lnTo>
                    <a:lnTo>
                      <a:pt x="18" y="47"/>
                    </a:lnTo>
                    <a:lnTo>
                      <a:pt x="22" y="52"/>
                    </a:lnTo>
                    <a:lnTo>
                      <a:pt x="28" y="56"/>
                    </a:lnTo>
                    <a:lnTo>
                      <a:pt x="32" y="60"/>
                    </a:lnTo>
                    <a:lnTo>
                      <a:pt x="37" y="60"/>
                    </a:lnTo>
                    <a:lnTo>
                      <a:pt x="41" y="58"/>
                    </a:lnTo>
                    <a:lnTo>
                      <a:pt x="45" y="58"/>
                    </a:lnTo>
                    <a:lnTo>
                      <a:pt x="47" y="56"/>
                    </a:lnTo>
                    <a:lnTo>
                      <a:pt x="50" y="54"/>
                    </a:lnTo>
                    <a:lnTo>
                      <a:pt x="50" y="50"/>
                    </a:lnTo>
                    <a:lnTo>
                      <a:pt x="50" y="47"/>
                    </a:lnTo>
                    <a:lnTo>
                      <a:pt x="49" y="43"/>
                    </a:lnTo>
                    <a:lnTo>
                      <a:pt x="49" y="39"/>
                    </a:lnTo>
                    <a:lnTo>
                      <a:pt x="45" y="33"/>
                    </a:lnTo>
                    <a:lnTo>
                      <a:pt x="35" y="20"/>
                    </a:lnTo>
                    <a:lnTo>
                      <a:pt x="30" y="13"/>
                    </a:lnTo>
                    <a:lnTo>
                      <a:pt x="26" y="11"/>
                    </a:lnTo>
                    <a:lnTo>
                      <a:pt x="24" y="9"/>
                    </a:lnTo>
                    <a:lnTo>
                      <a:pt x="22" y="7"/>
                    </a:lnTo>
                    <a:lnTo>
                      <a:pt x="22" y="3"/>
                    </a:lnTo>
                    <a:lnTo>
                      <a:pt x="22" y="0"/>
                    </a:lnTo>
                    <a:lnTo>
                      <a:pt x="26" y="2"/>
                    </a:lnTo>
                    <a:lnTo>
                      <a:pt x="32" y="3"/>
                    </a:lnTo>
                    <a:lnTo>
                      <a:pt x="32" y="5"/>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5" name="Freeform 176">
                <a:extLst>
                  <a:ext uri="{FF2B5EF4-FFF2-40B4-BE49-F238E27FC236}">
                    <a16:creationId xmlns:a16="http://schemas.microsoft.com/office/drawing/2014/main" id="{7404A6DF-1763-47A2-B8D4-F3B5CDFAE000}"/>
                  </a:ext>
                </a:extLst>
              </p:cNvPr>
              <p:cNvSpPr>
                <a:spLocks/>
              </p:cNvSpPr>
              <p:nvPr/>
            </p:nvSpPr>
            <p:spPr bwMode="auto">
              <a:xfrm>
                <a:off x="8943691" y="3286001"/>
                <a:ext cx="53469" cy="51744"/>
              </a:xfrm>
              <a:custGeom>
                <a:avLst/>
                <a:gdLst>
                  <a:gd name="T0" fmla="*/ 2 w 62"/>
                  <a:gd name="T1" fmla="*/ 51 h 60"/>
                  <a:gd name="T2" fmla="*/ 5 w 62"/>
                  <a:gd name="T3" fmla="*/ 39 h 60"/>
                  <a:gd name="T4" fmla="*/ 5 w 62"/>
                  <a:gd name="T5" fmla="*/ 36 h 60"/>
                  <a:gd name="T6" fmla="*/ 5 w 62"/>
                  <a:gd name="T7" fmla="*/ 32 h 60"/>
                  <a:gd name="T8" fmla="*/ 7 w 62"/>
                  <a:gd name="T9" fmla="*/ 30 h 60"/>
                  <a:gd name="T10" fmla="*/ 9 w 62"/>
                  <a:gd name="T11" fmla="*/ 26 h 60"/>
                  <a:gd name="T12" fmla="*/ 11 w 62"/>
                  <a:gd name="T13" fmla="*/ 24 h 60"/>
                  <a:gd name="T14" fmla="*/ 17 w 62"/>
                  <a:gd name="T15" fmla="*/ 21 h 60"/>
                  <a:gd name="T16" fmla="*/ 26 w 62"/>
                  <a:gd name="T17" fmla="*/ 17 h 60"/>
                  <a:gd name="T18" fmla="*/ 30 w 62"/>
                  <a:gd name="T19" fmla="*/ 15 h 60"/>
                  <a:gd name="T20" fmla="*/ 35 w 62"/>
                  <a:gd name="T21" fmla="*/ 9 h 60"/>
                  <a:gd name="T22" fmla="*/ 37 w 62"/>
                  <a:gd name="T23" fmla="*/ 6 h 60"/>
                  <a:gd name="T24" fmla="*/ 39 w 62"/>
                  <a:gd name="T25" fmla="*/ 4 h 60"/>
                  <a:gd name="T26" fmla="*/ 43 w 62"/>
                  <a:gd name="T27" fmla="*/ 2 h 60"/>
                  <a:gd name="T28" fmla="*/ 45 w 62"/>
                  <a:gd name="T29" fmla="*/ 0 h 60"/>
                  <a:gd name="T30" fmla="*/ 49 w 62"/>
                  <a:gd name="T31" fmla="*/ 0 h 60"/>
                  <a:gd name="T32" fmla="*/ 56 w 62"/>
                  <a:gd name="T33" fmla="*/ 2 h 60"/>
                  <a:gd name="T34" fmla="*/ 60 w 62"/>
                  <a:gd name="T35" fmla="*/ 4 h 60"/>
                  <a:gd name="T36" fmla="*/ 62 w 62"/>
                  <a:gd name="T37" fmla="*/ 6 h 60"/>
                  <a:gd name="T38" fmla="*/ 62 w 62"/>
                  <a:gd name="T39" fmla="*/ 11 h 60"/>
                  <a:gd name="T40" fmla="*/ 62 w 62"/>
                  <a:gd name="T41" fmla="*/ 15 h 60"/>
                  <a:gd name="T42" fmla="*/ 60 w 62"/>
                  <a:gd name="T43" fmla="*/ 17 h 60"/>
                  <a:gd name="T44" fmla="*/ 58 w 62"/>
                  <a:gd name="T45" fmla="*/ 19 h 60"/>
                  <a:gd name="T46" fmla="*/ 56 w 62"/>
                  <a:gd name="T47" fmla="*/ 23 h 60"/>
                  <a:gd name="T48" fmla="*/ 52 w 62"/>
                  <a:gd name="T49" fmla="*/ 24 h 60"/>
                  <a:gd name="T50" fmla="*/ 50 w 62"/>
                  <a:gd name="T51" fmla="*/ 26 h 60"/>
                  <a:gd name="T52" fmla="*/ 47 w 62"/>
                  <a:gd name="T53" fmla="*/ 28 h 60"/>
                  <a:gd name="T54" fmla="*/ 45 w 62"/>
                  <a:gd name="T55" fmla="*/ 30 h 60"/>
                  <a:gd name="T56" fmla="*/ 43 w 62"/>
                  <a:gd name="T57" fmla="*/ 30 h 60"/>
                  <a:gd name="T58" fmla="*/ 41 w 62"/>
                  <a:gd name="T59" fmla="*/ 32 h 60"/>
                  <a:gd name="T60" fmla="*/ 37 w 62"/>
                  <a:gd name="T61" fmla="*/ 36 h 60"/>
                  <a:gd name="T62" fmla="*/ 33 w 62"/>
                  <a:gd name="T63" fmla="*/ 36 h 60"/>
                  <a:gd name="T64" fmla="*/ 26 w 62"/>
                  <a:gd name="T65" fmla="*/ 34 h 60"/>
                  <a:gd name="T66" fmla="*/ 22 w 62"/>
                  <a:gd name="T67" fmla="*/ 36 h 60"/>
                  <a:gd name="T68" fmla="*/ 18 w 62"/>
                  <a:gd name="T69" fmla="*/ 36 h 60"/>
                  <a:gd name="T70" fmla="*/ 17 w 62"/>
                  <a:gd name="T71" fmla="*/ 39 h 60"/>
                  <a:gd name="T72" fmla="*/ 13 w 62"/>
                  <a:gd name="T73" fmla="*/ 49 h 60"/>
                  <a:gd name="T74" fmla="*/ 9 w 62"/>
                  <a:gd name="T75" fmla="*/ 54 h 60"/>
                  <a:gd name="T76" fmla="*/ 7 w 62"/>
                  <a:gd name="T77" fmla="*/ 56 h 60"/>
                  <a:gd name="T78" fmla="*/ 5 w 62"/>
                  <a:gd name="T79" fmla="*/ 60 h 60"/>
                  <a:gd name="T80" fmla="*/ 3 w 62"/>
                  <a:gd name="T81" fmla="*/ 60 h 60"/>
                  <a:gd name="T82" fmla="*/ 0 w 62"/>
                  <a:gd name="T83" fmla="*/ 58 h 60"/>
                  <a:gd name="T84" fmla="*/ 2 w 62"/>
                  <a:gd name="T85" fmla="*/ 56 h 60"/>
                  <a:gd name="T86" fmla="*/ 2 w 62"/>
                  <a:gd name="T8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60">
                    <a:moveTo>
                      <a:pt x="2" y="51"/>
                    </a:moveTo>
                    <a:lnTo>
                      <a:pt x="5" y="39"/>
                    </a:lnTo>
                    <a:lnTo>
                      <a:pt x="5" y="36"/>
                    </a:lnTo>
                    <a:lnTo>
                      <a:pt x="5" y="32"/>
                    </a:lnTo>
                    <a:lnTo>
                      <a:pt x="7" y="30"/>
                    </a:lnTo>
                    <a:lnTo>
                      <a:pt x="9" y="26"/>
                    </a:lnTo>
                    <a:lnTo>
                      <a:pt x="11" y="24"/>
                    </a:lnTo>
                    <a:lnTo>
                      <a:pt x="17" y="21"/>
                    </a:lnTo>
                    <a:lnTo>
                      <a:pt x="26" y="17"/>
                    </a:lnTo>
                    <a:lnTo>
                      <a:pt x="30" y="15"/>
                    </a:lnTo>
                    <a:lnTo>
                      <a:pt x="35" y="9"/>
                    </a:lnTo>
                    <a:lnTo>
                      <a:pt x="37" y="6"/>
                    </a:lnTo>
                    <a:lnTo>
                      <a:pt x="39" y="4"/>
                    </a:lnTo>
                    <a:lnTo>
                      <a:pt x="43" y="2"/>
                    </a:lnTo>
                    <a:lnTo>
                      <a:pt x="45" y="0"/>
                    </a:lnTo>
                    <a:lnTo>
                      <a:pt x="49" y="0"/>
                    </a:lnTo>
                    <a:lnTo>
                      <a:pt x="56" y="2"/>
                    </a:lnTo>
                    <a:lnTo>
                      <a:pt x="60" y="4"/>
                    </a:lnTo>
                    <a:lnTo>
                      <a:pt x="62" y="6"/>
                    </a:lnTo>
                    <a:lnTo>
                      <a:pt x="62" y="11"/>
                    </a:lnTo>
                    <a:lnTo>
                      <a:pt x="62" y="15"/>
                    </a:lnTo>
                    <a:lnTo>
                      <a:pt x="60" y="17"/>
                    </a:lnTo>
                    <a:lnTo>
                      <a:pt x="58" y="19"/>
                    </a:lnTo>
                    <a:lnTo>
                      <a:pt x="56" y="23"/>
                    </a:lnTo>
                    <a:lnTo>
                      <a:pt x="52" y="24"/>
                    </a:lnTo>
                    <a:lnTo>
                      <a:pt x="50" y="26"/>
                    </a:lnTo>
                    <a:lnTo>
                      <a:pt x="47" y="28"/>
                    </a:lnTo>
                    <a:lnTo>
                      <a:pt x="45" y="30"/>
                    </a:lnTo>
                    <a:lnTo>
                      <a:pt x="43" y="30"/>
                    </a:lnTo>
                    <a:lnTo>
                      <a:pt x="41" y="32"/>
                    </a:lnTo>
                    <a:lnTo>
                      <a:pt x="37" y="36"/>
                    </a:lnTo>
                    <a:lnTo>
                      <a:pt x="33" y="36"/>
                    </a:lnTo>
                    <a:lnTo>
                      <a:pt x="26" y="34"/>
                    </a:lnTo>
                    <a:lnTo>
                      <a:pt x="22" y="36"/>
                    </a:lnTo>
                    <a:lnTo>
                      <a:pt x="18" y="36"/>
                    </a:lnTo>
                    <a:lnTo>
                      <a:pt x="17" y="39"/>
                    </a:lnTo>
                    <a:lnTo>
                      <a:pt x="13" y="49"/>
                    </a:lnTo>
                    <a:lnTo>
                      <a:pt x="9" y="54"/>
                    </a:lnTo>
                    <a:lnTo>
                      <a:pt x="7" y="56"/>
                    </a:lnTo>
                    <a:lnTo>
                      <a:pt x="5" y="60"/>
                    </a:lnTo>
                    <a:lnTo>
                      <a:pt x="3" y="60"/>
                    </a:lnTo>
                    <a:lnTo>
                      <a:pt x="0" y="58"/>
                    </a:lnTo>
                    <a:lnTo>
                      <a:pt x="2" y="56"/>
                    </a:lnTo>
                    <a:lnTo>
                      <a:pt x="2" y="51"/>
                    </a:lnTo>
                    <a:close/>
                  </a:path>
                </a:pathLst>
              </a:custGeom>
              <a:solidFill>
                <a:schemeClr val="accent5">
                  <a:lumMod val="40000"/>
                  <a:lumOff val="60000"/>
                </a:schemeClr>
              </a:solid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6" name="Freeform 177">
                <a:extLst>
                  <a:ext uri="{FF2B5EF4-FFF2-40B4-BE49-F238E27FC236}">
                    <a16:creationId xmlns:a16="http://schemas.microsoft.com/office/drawing/2014/main" id="{FD4784C7-E3BE-4F38-BDFE-4984BA257508}"/>
                  </a:ext>
                </a:extLst>
              </p:cNvPr>
              <p:cNvSpPr>
                <a:spLocks/>
              </p:cNvSpPr>
              <p:nvPr/>
            </p:nvSpPr>
            <p:spPr bwMode="auto">
              <a:xfrm>
                <a:off x="9551680" y="2270961"/>
                <a:ext cx="53469" cy="43120"/>
              </a:xfrm>
              <a:custGeom>
                <a:avLst/>
                <a:gdLst>
                  <a:gd name="T0" fmla="*/ 0 w 62"/>
                  <a:gd name="T1" fmla="*/ 45 h 50"/>
                  <a:gd name="T2" fmla="*/ 0 w 62"/>
                  <a:gd name="T3" fmla="*/ 34 h 50"/>
                  <a:gd name="T4" fmla="*/ 0 w 62"/>
                  <a:gd name="T5" fmla="*/ 30 h 50"/>
                  <a:gd name="T6" fmla="*/ 0 w 62"/>
                  <a:gd name="T7" fmla="*/ 24 h 50"/>
                  <a:gd name="T8" fmla="*/ 2 w 62"/>
                  <a:gd name="T9" fmla="*/ 22 h 50"/>
                  <a:gd name="T10" fmla="*/ 5 w 62"/>
                  <a:gd name="T11" fmla="*/ 20 h 50"/>
                  <a:gd name="T12" fmla="*/ 9 w 62"/>
                  <a:gd name="T13" fmla="*/ 22 h 50"/>
                  <a:gd name="T14" fmla="*/ 11 w 62"/>
                  <a:gd name="T15" fmla="*/ 24 h 50"/>
                  <a:gd name="T16" fmla="*/ 13 w 62"/>
                  <a:gd name="T17" fmla="*/ 19 h 50"/>
                  <a:gd name="T18" fmla="*/ 15 w 62"/>
                  <a:gd name="T19" fmla="*/ 15 h 50"/>
                  <a:gd name="T20" fmla="*/ 19 w 62"/>
                  <a:gd name="T21" fmla="*/ 13 h 50"/>
                  <a:gd name="T22" fmla="*/ 20 w 62"/>
                  <a:gd name="T23" fmla="*/ 13 h 50"/>
                  <a:gd name="T24" fmla="*/ 24 w 62"/>
                  <a:gd name="T25" fmla="*/ 15 h 50"/>
                  <a:gd name="T26" fmla="*/ 26 w 62"/>
                  <a:gd name="T27" fmla="*/ 17 h 50"/>
                  <a:gd name="T28" fmla="*/ 28 w 62"/>
                  <a:gd name="T29" fmla="*/ 20 h 50"/>
                  <a:gd name="T30" fmla="*/ 30 w 62"/>
                  <a:gd name="T31" fmla="*/ 19 h 50"/>
                  <a:gd name="T32" fmla="*/ 32 w 62"/>
                  <a:gd name="T33" fmla="*/ 17 h 50"/>
                  <a:gd name="T34" fmla="*/ 30 w 62"/>
                  <a:gd name="T35" fmla="*/ 7 h 50"/>
                  <a:gd name="T36" fmla="*/ 28 w 62"/>
                  <a:gd name="T37" fmla="*/ 4 h 50"/>
                  <a:gd name="T38" fmla="*/ 30 w 62"/>
                  <a:gd name="T39" fmla="*/ 2 h 50"/>
                  <a:gd name="T40" fmla="*/ 32 w 62"/>
                  <a:gd name="T41" fmla="*/ 0 h 50"/>
                  <a:gd name="T42" fmla="*/ 35 w 62"/>
                  <a:gd name="T43" fmla="*/ 0 h 50"/>
                  <a:gd name="T44" fmla="*/ 35 w 62"/>
                  <a:gd name="T45" fmla="*/ 4 h 50"/>
                  <a:gd name="T46" fmla="*/ 39 w 62"/>
                  <a:gd name="T47" fmla="*/ 5 h 50"/>
                  <a:gd name="T48" fmla="*/ 41 w 62"/>
                  <a:gd name="T49" fmla="*/ 9 h 50"/>
                  <a:gd name="T50" fmla="*/ 41 w 62"/>
                  <a:gd name="T51" fmla="*/ 13 h 50"/>
                  <a:gd name="T52" fmla="*/ 43 w 62"/>
                  <a:gd name="T53" fmla="*/ 15 h 50"/>
                  <a:gd name="T54" fmla="*/ 50 w 62"/>
                  <a:gd name="T55" fmla="*/ 17 h 50"/>
                  <a:gd name="T56" fmla="*/ 56 w 62"/>
                  <a:gd name="T57" fmla="*/ 17 h 50"/>
                  <a:gd name="T58" fmla="*/ 58 w 62"/>
                  <a:gd name="T59" fmla="*/ 15 h 50"/>
                  <a:gd name="T60" fmla="*/ 62 w 62"/>
                  <a:gd name="T61" fmla="*/ 17 h 50"/>
                  <a:gd name="T62" fmla="*/ 62 w 62"/>
                  <a:gd name="T63" fmla="*/ 20 h 50"/>
                  <a:gd name="T64" fmla="*/ 62 w 62"/>
                  <a:gd name="T65" fmla="*/ 24 h 50"/>
                  <a:gd name="T66" fmla="*/ 60 w 62"/>
                  <a:gd name="T67" fmla="*/ 26 h 50"/>
                  <a:gd name="T68" fmla="*/ 58 w 62"/>
                  <a:gd name="T69" fmla="*/ 28 h 50"/>
                  <a:gd name="T70" fmla="*/ 56 w 62"/>
                  <a:gd name="T71" fmla="*/ 30 h 50"/>
                  <a:gd name="T72" fmla="*/ 54 w 62"/>
                  <a:gd name="T73" fmla="*/ 34 h 50"/>
                  <a:gd name="T74" fmla="*/ 54 w 62"/>
                  <a:gd name="T75" fmla="*/ 43 h 50"/>
                  <a:gd name="T76" fmla="*/ 54 w 62"/>
                  <a:gd name="T77" fmla="*/ 47 h 50"/>
                  <a:gd name="T78" fmla="*/ 52 w 62"/>
                  <a:gd name="T79" fmla="*/ 47 h 50"/>
                  <a:gd name="T80" fmla="*/ 49 w 62"/>
                  <a:gd name="T81" fmla="*/ 45 h 50"/>
                  <a:gd name="T82" fmla="*/ 45 w 62"/>
                  <a:gd name="T83" fmla="*/ 41 h 50"/>
                  <a:gd name="T84" fmla="*/ 39 w 62"/>
                  <a:gd name="T85" fmla="*/ 39 h 50"/>
                  <a:gd name="T86" fmla="*/ 34 w 62"/>
                  <a:gd name="T87" fmla="*/ 39 h 50"/>
                  <a:gd name="T88" fmla="*/ 26 w 62"/>
                  <a:gd name="T89" fmla="*/ 41 h 50"/>
                  <a:gd name="T90" fmla="*/ 24 w 62"/>
                  <a:gd name="T91" fmla="*/ 37 h 50"/>
                  <a:gd name="T92" fmla="*/ 24 w 62"/>
                  <a:gd name="T93" fmla="*/ 35 h 50"/>
                  <a:gd name="T94" fmla="*/ 20 w 62"/>
                  <a:gd name="T95" fmla="*/ 34 h 50"/>
                  <a:gd name="T96" fmla="*/ 19 w 62"/>
                  <a:gd name="T97" fmla="*/ 34 h 50"/>
                  <a:gd name="T98" fmla="*/ 15 w 62"/>
                  <a:gd name="T99" fmla="*/ 35 h 50"/>
                  <a:gd name="T100" fmla="*/ 13 w 62"/>
                  <a:gd name="T101" fmla="*/ 39 h 50"/>
                  <a:gd name="T102" fmla="*/ 11 w 62"/>
                  <a:gd name="T103" fmla="*/ 41 h 50"/>
                  <a:gd name="T104" fmla="*/ 5 w 62"/>
                  <a:gd name="T105" fmla="*/ 49 h 50"/>
                  <a:gd name="T106" fmla="*/ 3 w 62"/>
                  <a:gd name="T107" fmla="*/ 50 h 50"/>
                  <a:gd name="T108" fmla="*/ 0 w 62"/>
                  <a:gd name="T109" fmla="*/ 50 h 50"/>
                  <a:gd name="T110" fmla="*/ 0 w 62"/>
                  <a:gd name="T111" fmla="*/ 45 h 50"/>
                  <a:gd name="T112" fmla="*/ 0 w 62"/>
                  <a:gd name="T113"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50">
                    <a:moveTo>
                      <a:pt x="0" y="45"/>
                    </a:moveTo>
                    <a:lnTo>
                      <a:pt x="0" y="34"/>
                    </a:lnTo>
                    <a:lnTo>
                      <a:pt x="0" y="30"/>
                    </a:lnTo>
                    <a:lnTo>
                      <a:pt x="0" y="24"/>
                    </a:lnTo>
                    <a:lnTo>
                      <a:pt x="2" y="22"/>
                    </a:lnTo>
                    <a:lnTo>
                      <a:pt x="5" y="20"/>
                    </a:lnTo>
                    <a:lnTo>
                      <a:pt x="9" y="22"/>
                    </a:lnTo>
                    <a:lnTo>
                      <a:pt x="11" y="24"/>
                    </a:lnTo>
                    <a:lnTo>
                      <a:pt x="13" y="19"/>
                    </a:lnTo>
                    <a:lnTo>
                      <a:pt x="15" y="15"/>
                    </a:lnTo>
                    <a:lnTo>
                      <a:pt x="19" y="13"/>
                    </a:lnTo>
                    <a:lnTo>
                      <a:pt x="20" y="13"/>
                    </a:lnTo>
                    <a:lnTo>
                      <a:pt x="24" y="15"/>
                    </a:lnTo>
                    <a:lnTo>
                      <a:pt x="26" y="17"/>
                    </a:lnTo>
                    <a:lnTo>
                      <a:pt x="28" y="20"/>
                    </a:lnTo>
                    <a:lnTo>
                      <a:pt x="30" y="19"/>
                    </a:lnTo>
                    <a:lnTo>
                      <a:pt x="32" y="17"/>
                    </a:lnTo>
                    <a:lnTo>
                      <a:pt x="30" y="7"/>
                    </a:lnTo>
                    <a:lnTo>
                      <a:pt x="28" y="4"/>
                    </a:lnTo>
                    <a:lnTo>
                      <a:pt x="30" y="2"/>
                    </a:lnTo>
                    <a:lnTo>
                      <a:pt x="32" y="0"/>
                    </a:lnTo>
                    <a:lnTo>
                      <a:pt x="35" y="0"/>
                    </a:lnTo>
                    <a:lnTo>
                      <a:pt x="35" y="4"/>
                    </a:lnTo>
                    <a:lnTo>
                      <a:pt x="39" y="5"/>
                    </a:lnTo>
                    <a:lnTo>
                      <a:pt x="41" y="9"/>
                    </a:lnTo>
                    <a:lnTo>
                      <a:pt x="41" y="13"/>
                    </a:lnTo>
                    <a:lnTo>
                      <a:pt x="43" y="15"/>
                    </a:lnTo>
                    <a:lnTo>
                      <a:pt x="50" y="17"/>
                    </a:lnTo>
                    <a:lnTo>
                      <a:pt x="56" y="17"/>
                    </a:lnTo>
                    <a:lnTo>
                      <a:pt x="58" y="15"/>
                    </a:lnTo>
                    <a:lnTo>
                      <a:pt x="62" y="17"/>
                    </a:lnTo>
                    <a:lnTo>
                      <a:pt x="62" y="20"/>
                    </a:lnTo>
                    <a:lnTo>
                      <a:pt x="62" y="24"/>
                    </a:lnTo>
                    <a:lnTo>
                      <a:pt x="60" y="26"/>
                    </a:lnTo>
                    <a:lnTo>
                      <a:pt x="58" y="28"/>
                    </a:lnTo>
                    <a:lnTo>
                      <a:pt x="56" y="30"/>
                    </a:lnTo>
                    <a:lnTo>
                      <a:pt x="54" y="34"/>
                    </a:lnTo>
                    <a:lnTo>
                      <a:pt x="54" y="43"/>
                    </a:lnTo>
                    <a:lnTo>
                      <a:pt x="54" y="47"/>
                    </a:lnTo>
                    <a:lnTo>
                      <a:pt x="52" y="47"/>
                    </a:lnTo>
                    <a:lnTo>
                      <a:pt x="49" y="45"/>
                    </a:lnTo>
                    <a:lnTo>
                      <a:pt x="45" y="41"/>
                    </a:lnTo>
                    <a:lnTo>
                      <a:pt x="39" y="39"/>
                    </a:lnTo>
                    <a:lnTo>
                      <a:pt x="34" y="39"/>
                    </a:lnTo>
                    <a:lnTo>
                      <a:pt x="26" y="41"/>
                    </a:lnTo>
                    <a:lnTo>
                      <a:pt x="24" y="37"/>
                    </a:lnTo>
                    <a:lnTo>
                      <a:pt x="24" y="35"/>
                    </a:lnTo>
                    <a:lnTo>
                      <a:pt x="20" y="34"/>
                    </a:lnTo>
                    <a:lnTo>
                      <a:pt x="19" y="34"/>
                    </a:lnTo>
                    <a:lnTo>
                      <a:pt x="15" y="35"/>
                    </a:lnTo>
                    <a:lnTo>
                      <a:pt x="13" y="39"/>
                    </a:lnTo>
                    <a:lnTo>
                      <a:pt x="11" y="41"/>
                    </a:lnTo>
                    <a:lnTo>
                      <a:pt x="5" y="49"/>
                    </a:lnTo>
                    <a:lnTo>
                      <a:pt x="3" y="50"/>
                    </a:lnTo>
                    <a:lnTo>
                      <a:pt x="0" y="50"/>
                    </a:lnTo>
                    <a:lnTo>
                      <a:pt x="0" y="45"/>
                    </a:lnTo>
                    <a:lnTo>
                      <a:pt x="0" y="4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7" name="Freeform 178">
                <a:extLst>
                  <a:ext uri="{FF2B5EF4-FFF2-40B4-BE49-F238E27FC236}">
                    <a16:creationId xmlns:a16="http://schemas.microsoft.com/office/drawing/2014/main" id="{26100800-74C6-48F0-8550-DDF8C00B5407}"/>
                  </a:ext>
                </a:extLst>
              </p:cNvPr>
              <p:cNvSpPr>
                <a:spLocks/>
              </p:cNvSpPr>
              <p:nvPr/>
            </p:nvSpPr>
            <p:spPr bwMode="auto">
              <a:xfrm>
                <a:off x="9351605" y="2040702"/>
                <a:ext cx="43982" cy="29321"/>
              </a:xfrm>
              <a:custGeom>
                <a:avLst/>
                <a:gdLst>
                  <a:gd name="T0" fmla="*/ 15 w 51"/>
                  <a:gd name="T1" fmla="*/ 25 h 34"/>
                  <a:gd name="T2" fmla="*/ 10 w 51"/>
                  <a:gd name="T3" fmla="*/ 19 h 34"/>
                  <a:gd name="T4" fmla="*/ 2 w 51"/>
                  <a:gd name="T5" fmla="*/ 17 h 34"/>
                  <a:gd name="T6" fmla="*/ 0 w 51"/>
                  <a:gd name="T7" fmla="*/ 15 h 34"/>
                  <a:gd name="T8" fmla="*/ 4 w 51"/>
                  <a:gd name="T9" fmla="*/ 13 h 34"/>
                  <a:gd name="T10" fmla="*/ 10 w 51"/>
                  <a:gd name="T11" fmla="*/ 11 h 34"/>
                  <a:gd name="T12" fmla="*/ 10 w 51"/>
                  <a:gd name="T13" fmla="*/ 6 h 34"/>
                  <a:gd name="T14" fmla="*/ 12 w 51"/>
                  <a:gd name="T15" fmla="*/ 4 h 34"/>
                  <a:gd name="T16" fmla="*/ 14 w 51"/>
                  <a:gd name="T17" fmla="*/ 0 h 34"/>
                  <a:gd name="T18" fmla="*/ 17 w 51"/>
                  <a:gd name="T19" fmla="*/ 0 h 34"/>
                  <a:gd name="T20" fmla="*/ 21 w 51"/>
                  <a:gd name="T21" fmla="*/ 0 h 34"/>
                  <a:gd name="T22" fmla="*/ 25 w 51"/>
                  <a:gd name="T23" fmla="*/ 2 h 34"/>
                  <a:gd name="T24" fmla="*/ 29 w 51"/>
                  <a:gd name="T25" fmla="*/ 2 h 34"/>
                  <a:gd name="T26" fmla="*/ 36 w 51"/>
                  <a:gd name="T27" fmla="*/ 0 h 34"/>
                  <a:gd name="T28" fmla="*/ 40 w 51"/>
                  <a:gd name="T29" fmla="*/ 0 h 34"/>
                  <a:gd name="T30" fmla="*/ 47 w 51"/>
                  <a:gd name="T31" fmla="*/ 2 h 34"/>
                  <a:gd name="T32" fmla="*/ 51 w 51"/>
                  <a:gd name="T33" fmla="*/ 2 h 34"/>
                  <a:gd name="T34" fmla="*/ 51 w 51"/>
                  <a:gd name="T35" fmla="*/ 6 h 34"/>
                  <a:gd name="T36" fmla="*/ 51 w 51"/>
                  <a:gd name="T37" fmla="*/ 10 h 34"/>
                  <a:gd name="T38" fmla="*/ 44 w 51"/>
                  <a:gd name="T39" fmla="*/ 17 h 34"/>
                  <a:gd name="T40" fmla="*/ 42 w 51"/>
                  <a:gd name="T41" fmla="*/ 23 h 34"/>
                  <a:gd name="T42" fmla="*/ 38 w 51"/>
                  <a:gd name="T43" fmla="*/ 28 h 34"/>
                  <a:gd name="T44" fmla="*/ 36 w 51"/>
                  <a:gd name="T45" fmla="*/ 30 h 34"/>
                  <a:gd name="T46" fmla="*/ 34 w 51"/>
                  <a:gd name="T47" fmla="*/ 34 h 34"/>
                  <a:gd name="T48" fmla="*/ 31 w 51"/>
                  <a:gd name="T49" fmla="*/ 34 h 34"/>
                  <a:gd name="T50" fmla="*/ 29 w 51"/>
                  <a:gd name="T51" fmla="*/ 30 h 34"/>
                  <a:gd name="T52" fmla="*/ 31 w 51"/>
                  <a:gd name="T53" fmla="*/ 26 h 34"/>
                  <a:gd name="T54" fmla="*/ 27 w 51"/>
                  <a:gd name="T55" fmla="*/ 25 h 34"/>
                  <a:gd name="T56" fmla="*/ 25 w 51"/>
                  <a:gd name="T57" fmla="*/ 23 h 34"/>
                  <a:gd name="T58" fmla="*/ 23 w 51"/>
                  <a:gd name="T59" fmla="*/ 25 h 34"/>
                  <a:gd name="T60" fmla="*/ 19 w 51"/>
                  <a:gd name="T61" fmla="*/ 26 h 34"/>
                  <a:gd name="T62" fmla="*/ 15 w 51"/>
                  <a:gd name="T63" fmla="*/ 26 h 34"/>
                  <a:gd name="T64" fmla="*/ 15 w 51"/>
                  <a:gd name="T65"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34">
                    <a:moveTo>
                      <a:pt x="15" y="25"/>
                    </a:moveTo>
                    <a:lnTo>
                      <a:pt x="10" y="19"/>
                    </a:lnTo>
                    <a:lnTo>
                      <a:pt x="2" y="17"/>
                    </a:lnTo>
                    <a:lnTo>
                      <a:pt x="0" y="15"/>
                    </a:lnTo>
                    <a:lnTo>
                      <a:pt x="4" y="13"/>
                    </a:lnTo>
                    <a:lnTo>
                      <a:pt x="10" y="11"/>
                    </a:lnTo>
                    <a:lnTo>
                      <a:pt x="10" y="6"/>
                    </a:lnTo>
                    <a:lnTo>
                      <a:pt x="12" y="4"/>
                    </a:lnTo>
                    <a:lnTo>
                      <a:pt x="14" y="0"/>
                    </a:lnTo>
                    <a:lnTo>
                      <a:pt x="17" y="0"/>
                    </a:lnTo>
                    <a:lnTo>
                      <a:pt x="21" y="0"/>
                    </a:lnTo>
                    <a:lnTo>
                      <a:pt x="25" y="2"/>
                    </a:lnTo>
                    <a:lnTo>
                      <a:pt x="29" y="2"/>
                    </a:lnTo>
                    <a:lnTo>
                      <a:pt x="36" y="0"/>
                    </a:lnTo>
                    <a:lnTo>
                      <a:pt x="40" y="0"/>
                    </a:lnTo>
                    <a:lnTo>
                      <a:pt x="47" y="2"/>
                    </a:lnTo>
                    <a:lnTo>
                      <a:pt x="51" y="2"/>
                    </a:lnTo>
                    <a:lnTo>
                      <a:pt x="51" y="6"/>
                    </a:lnTo>
                    <a:lnTo>
                      <a:pt x="51" y="10"/>
                    </a:lnTo>
                    <a:lnTo>
                      <a:pt x="44" y="17"/>
                    </a:lnTo>
                    <a:lnTo>
                      <a:pt x="42" y="23"/>
                    </a:lnTo>
                    <a:lnTo>
                      <a:pt x="38" y="28"/>
                    </a:lnTo>
                    <a:lnTo>
                      <a:pt x="36" y="30"/>
                    </a:lnTo>
                    <a:lnTo>
                      <a:pt x="34" y="34"/>
                    </a:lnTo>
                    <a:lnTo>
                      <a:pt x="31" y="34"/>
                    </a:lnTo>
                    <a:lnTo>
                      <a:pt x="29" y="30"/>
                    </a:lnTo>
                    <a:lnTo>
                      <a:pt x="31" y="26"/>
                    </a:lnTo>
                    <a:lnTo>
                      <a:pt x="27" y="25"/>
                    </a:lnTo>
                    <a:lnTo>
                      <a:pt x="25" y="23"/>
                    </a:lnTo>
                    <a:lnTo>
                      <a:pt x="23" y="25"/>
                    </a:lnTo>
                    <a:lnTo>
                      <a:pt x="19" y="26"/>
                    </a:lnTo>
                    <a:lnTo>
                      <a:pt x="15" y="26"/>
                    </a:lnTo>
                    <a:lnTo>
                      <a:pt x="15" y="25"/>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8" name="Freeform 179">
                <a:extLst>
                  <a:ext uri="{FF2B5EF4-FFF2-40B4-BE49-F238E27FC236}">
                    <a16:creationId xmlns:a16="http://schemas.microsoft.com/office/drawing/2014/main" id="{32507147-5852-47DF-9DDA-BC5603020949}"/>
                  </a:ext>
                </a:extLst>
              </p:cNvPr>
              <p:cNvSpPr>
                <a:spLocks/>
              </p:cNvSpPr>
              <p:nvPr/>
            </p:nvSpPr>
            <p:spPr bwMode="auto">
              <a:xfrm>
                <a:off x="9363678" y="2005343"/>
                <a:ext cx="22422" cy="27597"/>
              </a:xfrm>
              <a:custGeom>
                <a:avLst/>
                <a:gdLst>
                  <a:gd name="T0" fmla="*/ 0 w 26"/>
                  <a:gd name="T1" fmla="*/ 30 h 32"/>
                  <a:gd name="T2" fmla="*/ 0 w 26"/>
                  <a:gd name="T3" fmla="*/ 26 h 32"/>
                  <a:gd name="T4" fmla="*/ 1 w 26"/>
                  <a:gd name="T5" fmla="*/ 24 h 32"/>
                  <a:gd name="T6" fmla="*/ 5 w 26"/>
                  <a:gd name="T7" fmla="*/ 22 h 32"/>
                  <a:gd name="T8" fmla="*/ 3 w 26"/>
                  <a:gd name="T9" fmla="*/ 17 h 32"/>
                  <a:gd name="T10" fmla="*/ 5 w 26"/>
                  <a:gd name="T11" fmla="*/ 15 h 32"/>
                  <a:gd name="T12" fmla="*/ 7 w 26"/>
                  <a:gd name="T13" fmla="*/ 13 h 32"/>
                  <a:gd name="T14" fmla="*/ 11 w 26"/>
                  <a:gd name="T15" fmla="*/ 11 h 32"/>
                  <a:gd name="T16" fmla="*/ 13 w 26"/>
                  <a:gd name="T17" fmla="*/ 4 h 32"/>
                  <a:gd name="T18" fmla="*/ 15 w 26"/>
                  <a:gd name="T19" fmla="*/ 2 h 32"/>
                  <a:gd name="T20" fmla="*/ 18 w 26"/>
                  <a:gd name="T21" fmla="*/ 0 h 32"/>
                  <a:gd name="T22" fmla="*/ 22 w 26"/>
                  <a:gd name="T23" fmla="*/ 0 h 32"/>
                  <a:gd name="T24" fmla="*/ 24 w 26"/>
                  <a:gd name="T25" fmla="*/ 0 h 32"/>
                  <a:gd name="T26" fmla="*/ 26 w 26"/>
                  <a:gd name="T27" fmla="*/ 4 h 32"/>
                  <a:gd name="T28" fmla="*/ 24 w 26"/>
                  <a:gd name="T29" fmla="*/ 5 h 32"/>
                  <a:gd name="T30" fmla="*/ 22 w 26"/>
                  <a:gd name="T31" fmla="*/ 9 h 32"/>
                  <a:gd name="T32" fmla="*/ 17 w 26"/>
                  <a:gd name="T33" fmla="*/ 11 h 32"/>
                  <a:gd name="T34" fmla="*/ 15 w 26"/>
                  <a:gd name="T35" fmla="*/ 15 h 32"/>
                  <a:gd name="T36" fmla="*/ 17 w 26"/>
                  <a:gd name="T37" fmla="*/ 26 h 32"/>
                  <a:gd name="T38" fmla="*/ 15 w 26"/>
                  <a:gd name="T39" fmla="*/ 28 h 32"/>
                  <a:gd name="T40" fmla="*/ 11 w 26"/>
                  <a:gd name="T41" fmla="*/ 30 h 32"/>
                  <a:gd name="T42" fmla="*/ 7 w 26"/>
                  <a:gd name="T43" fmla="*/ 30 h 32"/>
                  <a:gd name="T44" fmla="*/ 3 w 26"/>
                  <a:gd name="T45" fmla="*/ 32 h 32"/>
                  <a:gd name="T46" fmla="*/ 0 w 26"/>
                  <a:gd name="T4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32">
                    <a:moveTo>
                      <a:pt x="0" y="30"/>
                    </a:moveTo>
                    <a:lnTo>
                      <a:pt x="0" y="26"/>
                    </a:lnTo>
                    <a:lnTo>
                      <a:pt x="1" y="24"/>
                    </a:lnTo>
                    <a:lnTo>
                      <a:pt x="5" y="22"/>
                    </a:lnTo>
                    <a:lnTo>
                      <a:pt x="3" y="17"/>
                    </a:lnTo>
                    <a:lnTo>
                      <a:pt x="5" y="15"/>
                    </a:lnTo>
                    <a:lnTo>
                      <a:pt x="7" y="13"/>
                    </a:lnTo>
                    <a:lnTo>
                      <a:pt x="11" y="11"/>
                    </a:lnTo>
                    <a:lnTo>
                      <a:pt x="13" y="4"/>
                    </a:lnTo>
                    <a:lnTo>
                      <a:pt x="15" y="2"/>
                    </a:lnTo>
                    <a:lnTo>
                      <a:pt x="18" y="0"/>
                    </a:lnTo>
                    <a:lnTo>
                      <a:pt x="22" y="0"/>
                    </a:lnTo>
                    <a:lnTo>
                      <a:pt x="24" y="0"/>
                    </a:lnTo>
                    <a:lnTo>
                      <a:pt x="26" y="4"/>
                    </a:lnTo>
                    <a:lnTo>
                      <a:pt x="24" y="5"/>
                    </a:lnTo>
                    <a:lnTo>
                      <a:pt x="22" y="9"/>
                    </a:lnTo>
                    <a:lnTo>
                      <a:pt x="17" y="11"/>
                    </a:lnTo>
                    <a:lnTo>
                      <a:pt x="15" y="15"/>
                    </a:lnTo>
                    <a:lnTo>
                      <a:pt x="17" y="26"/>
                    </a:lnTo>
                    <a:lnTo>
                      <a:pt x="15" y="28"/>
                    </a:lnTo>
                    <a:lnTo>
                      <a:pt x="11" y="30"/>
                    </a:lnTo>
                    <a:lnTo>
                      <a:pt x="7" y="30"/>
                    </a:lnTo>
                    <a:lnTo>
                      <a:pt x="3" y="32"/>
                    </a:lnTo>
                    <a:lnTo>
                      <a:pt x="0" y="3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79" name="Freeform 180">
                <a:extLst>
                  <a:ext uri="{FF2B5EF4-FFF2-40B4-BE49-F238E27FC236}">
                    <a16:creationId xmlns:a16="http://schemas.microsoft.com/office/drawing/2014/main" id="{F3707C1A-FAD3-4AF2-BDE5-9803856E2458}"/>
                  </a:ext>
                </a:extLst>
              </p:cNvPr>
              <p:cNvSpPr>
                <a:spLocks/>
              </p:cNvSpPr>
              <p:nvPr/>
            </p:nvSpPr>
            <p:spPr bwMode="auto">
              <a:xfrm>
                <a:off x="9308485" y="1985508"/>
                <a:ext cx="33633" cy="37945"/>
              </a:xfrm>
              <a:custGeom>
                <a:avLst/>
                <a:gdLst>
                  <a:gd name="T0" fmla="*/ 11 w 39"/>
                  <a:gd name="T1" fmla="*/ 36 h 44"/>
                  <a:gd name="T2" fmla="*/ 11 w 39"/>
                  <a:gd name="T3" fmla="*/ 32 h 44"/>
                  <a:gd name="T4" fmla="*/ 5 w 39"/>
                  <a:gd name="T5" fmla="*/ 28 h 44"/>
                  <a:gd name="T6" fmla="*/ 3 w 39"/>
                  <a:gd name="T7" fmla="*/ 25 h 44"/>
                  <a:gd name="T8" fmla="*/ 2 w 39"/>
                  <a:gd name="T9" fmla="*/ 23 h 44"/>
                  <a:gd name="T10" fmla="*/ 0 w 39"/>
                  <a:gd name="T11" fmla="*/ 19 h 44"/>
                  <a:gd name="T12" fmla="*/ 0 w 39"/>
                  <a:gd name="T13" fmla="*/ 15 h 44"/>
                  <a:gd name="T14" fmla="*/ 0 w 39"/>
                  <a:gd name="T15" fmla="*/ 12 h 44"/>
                  <a:gd name="T16" fmla="*/ 0 w 39"/>
                  <a:gd name="T17" fmla="*/ 8 h 44"/>
                  <a:gd name="T18" fmla="*/ 2 w 39"/>
                  <a:gd name="T19" fmla="*/ 6 h 44"/>
                  <a:gd name="T20" fmla="*/ 5 w 39"/>
                  <a:gd name="T21" fmla="*/ 4 h 44"/>
                  <a:gd name="T22" fmla="*/ 7 w 39"/>
                  <a:gd name="T23" fmla="*/ 2 h 44"/>
                  <a:gd name="T24" fmla="*/ 11 w 39"/>
                  <a:gd name="T25" fmla="*/ 2 h 44"/>
                  <a:gd name="T26" fmla="*/ 24 w 39"/>
                  <a:gd name="T27" fmla="*/ 0 h 44"/>
                  <a:gd name="T28" fmla="*/ 28 w 39"/>
                  <a:gd name="T29" fmla="*/ 0 h 44"/>
                  <a:gd name="T30" fmla="*/ 34 w 39"/>
                  <a:gd name="T31" fmla="*/ 0 h 44"/>
                  <a:gd name="T32" fmla="*/ 37 w 39"/>
                  <a:gd name="T33" fmla="*/ 2 h 44"/>
                  <a:gd name="T34" fmla="*/ 39 w 39"/>
                  <a:gd name="T35" fmla="*/ 4 h 44"/>
                  <a:gd name="T36" fmla="*/ 39 w 39"/>
                  <a:gd name="T37" fmla="*/ 8 h 44"/>
                  <a:gd name="T38" fmla="*/ 39 w 39"/>
                  <a:gd name="T39" fmla="*/ 10 h 44"/>
                  <a:gd name="T40" fmla="*/ 39 w 39"/>
                  <a:gd name="T41" fmla="*/ 19 h 44"/>
                  <a:gd name="T42" fmla="*/ 39 w 39"/>
                  <a:gd name="T43" fmla="*/ 23 h 44"/>
                  <a:gd name="T44" fmla="*/ 37 w 39"/>
                  <a:gd name="T45" fmla="*/ 27 h 44"/>
                  <a:gd name="T46" fmla="*/ 30 w 39"/>
                  <a:gd name="T47" fmla="*/ 28 h 44"/>
                  <a:gd name="T48" fmla="*/ 28 w 39"/>
                  <a:gd name="T49" fmla="*/ 30 h 44"/>
                  <a:gd name="T50" fmla="*/ 26 w 39"/>
                  <a:gd name="T51" fmla="*/ 38 h 44"/>
                  <a:gd name="T52" fmla="*/ 24 w 39"/>
                  <a:gd name="T53" fmla="*/ 42 h 44"/>
                  <a:gd name="T54" fmla="*/ 24 w 39"/>
                  <a:gd name="T55" fmla="*/ 44 h 44"/>
                  <a:gd name="T56" fmla="*/ 15 w 39"/>
                  <a:gd name="T57" fmla="*/ 44 h 44"/>
                  <a:gd name="T58" fmla="*/ 13 w 39"/>
                  <a:gd name="T59" fmla="*/ 42 h 44"/>
                  <a:gd name="T60" fmla="*/ 11 w 39"/>
                  <a:gd name="T61" fmla="*/ 38 h 44"/>
                  <a:gd name="T62" fmla="*/ 11 w 39"/>
                  <a:gd name="T63"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44">
                    <a:moveTo>
                      <a:pt x="11" y="36"/>
                    </a:moveTo>
                    <a:lnTo>
                      <a:pt x="11" y="32"/>
                    </a:lnTo>
                    <a:lnTo>
                      <a:pt x="5" y="28"/>
                    </a:lnTo>
                    <a:lnTo>
                      <a:pt x="3" y="25"/>
                    </a:lnTo>
                    <a:lnTo>
                      <a:pt x="2" y="23"/>
                    </a:lnTo>
                    <a:lnTo>
                      <a:pt x="0" y="19"/>
                    </a:lnTo>
                    <a:lnTo>
                      <a:pt x="0" y="15"/>
                    </a:lnTo>
                    <a:lnTo>
                      <a:pt x="0" y="12"/>
                    </a:lnTo>
                    <a:lnTo>
                      <a:pt x="0" y="8"/>
                    </a:lnTo>
                    <a:lnTo>
                      <a:pt x="2" y="6"/>
                    </a:lnTo>
                    <a:lnTo>
                      <a:pt x="5" y="4"/>
                    </a:lnTo>
                    <a:lnTo>
                      <a:pt x="7" y="2"/>
                    </a:lnTo>
                    <a:lnTo>
                      <a:pt x="11" y="2"/>
                    </a:lnTo>
                    <a:lnTo>
                      <a:pt x="24" y="0"/>
                    </a:lnTo>
                    <a:lnTo>
                      <a:pt x="28" y="0"/>
                    </a:lnTo>
                    <a:lnTo>
                      <a:pt x="34" y="0"/>
                    </a:lnTo>
                    <a:lnTo>
                      <a:pt x="37" y="2"/>
                    </a:lnTo>
                    <a:lnTo>
                      <a:pt x="39" y="4"/>
                    </a:lnTo>
                    <a:lnTo>
                      <a:pt x="39" y="8"/>
                    </a:lnTo>
                    <a:lnTo>
                      <a:pt x="39" y="10"/>
                    </a:lnTo>
                    <a:lnTo>
                      <a:pt x="39" y="19"/>
                    </a:lnTo>
                    <a:lnTo>
                      <a:pt x="39" y="23"/>
                    </a:lnTo>
                    <a:lnTo>
                      <a:pt x="37" y="27"/>
                    </a:lnTo>
                    <a:lnTo>
                      <a:pt x="30" y="28"/>
                    </a:lnTo>
                    <a:lnTo>
                      <a:pt x="28" y="30"/>
                    </a:lnTo>
                    <a:lnTo>
                      <a:pt x="26" y="38"/>
                    </a:lnTo>
                    <a:lnTo>
                      <a:pt x="24" y="42"/>
                    </a:lnTo>
                    <a:lnTo>
                      <a:pt x="24" y="44"/>
                    </a:lnTo>
                    <a:lnTo>
                      <a:pt x="15" y="44"/>
                    </a:lnTo>
                    <a:lnTo>
                      <a:pt x="13" y="42"/>
                    </a:lnTo>
                    <a:lnTo>
                      <a:pt x="11" y="38"/>
                    </a:lnTo>
                    <a:lnTo>
                      <a:pt x="11" y="36"/>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80" name="Freeform 181">
                <a:extLst>
                  <a:ext uri="{FF2B5EF4-FFF2-40B4-BE49-F238E27FC236}">
                    <a16:creationId xmlns:a16="http://schemas.microsoft.com/office/drawing/2014/main" id="{02DE6347-B6B6-4319-B416-EAFB0337B309}"/>
                  </a:ext>
                </a:extLst>
              </p:cNvPr>
              <p:cNvSpPr>
                <a:spLocks/>
              </p:cNvSpPr>
              <p:nvPr/>
            </p:nvSpPr>
            <p:spPr bwMode="auto">
              <a:xfrm>
                <a:off x="9349017" y="1979471"/>
                <a:ext cx="48294" cy="17248"/>
              </a:xfrm>
              <a:custGeom>
                <a:avLst/>
                <a:gdLst>
                  <a:gd name="T0" fmla="*/ 24 w 56"/>
                  <a:gd name="T1" fmla="*/ 20 h 20"/>
                  <a:gd name="T2" fmla="*/ 20 w 56"/>
                  <a:gd name="T3" fmla="*/ 15 h 20"/>
                  <a:gd name="T4" fmla="*/ 18 w 56"/>
                  <a:gd name="T5" fmla="*/ 13 h 20"/>
                  <a:gd name="T6" fmla="*/ 15 w 56"/>
                  <a:gd name="T7" fmla="*/ 13 h 20"/>
                  <a:gd name="T8" fmla="*/ 7 w 56"/>
                  <a:gd name="T9" fmla="*/ 15 h 20"/>
                  <a:gd name="T10" fmla="*/ 3 w 56"/>
                  <a:gd name="T11" fmla="*/ 15 h 20"/>
                  <a:gd name="T12" fmla="*/ 2 w 56"/>
                  <a:gd name="T13" fmla="*/ 13 h 20"/>
                  <a:gd name="T14" fmla="*/ 0 w 56"/>
                  <a:gd name="T15" fmla="*/ 9 h 20"/>
                  <a:gd name="T16" fmla="*/ 0 w 56"/>
                  <a:gd name="T17" fmla="*/ 5 h 20"/>
                  <a:gd name="T18" fmla="*/ 2 w 56"/>
                  <a:gd name="T19" fmla="*/ 4 h 20"/>
                  <a:gd name="T20" fmla="*/ 3 w 56"/>
                  <a:gd name="T21" fmla="*/ 5 h 20"/>
                  <a:gd name="T22" fmla="*/ 7 w 56"/>
                  <a:gd name="T23" fmla="*/ 7 h 20"/>
                  <a:gd name="T24" fmla="*/ 11 w 56"/>
                  <a:gd name="T25" fmla="*/ 5 h 20"/>
                  <a:gd name="T26" fmla="*/ 15 w 56"/>
                  <a:gd name="T27" fmla="*/ 2 h 20"/>
                  <a:gd name="T28" fmla="*/ 18 w 56"/>
                  <a:gd name="T29" fmla="*/ 0 h 20"/>
                  <a:gd name="T30" fmla="*/ 26 w 56"/>
                  <a:gd name="T31" fmla="*/ 2 h 20"/>
                  <a:gd name="T32" fmla="*/ 32 w 56"/>
                  <a:gd name="T33" fmla="*/ 4 h 20"/>
                  <a:gd name="T34" fmla="*/ 35 w 56"/>
                  <a:gd name="T35" fmla="*/ 5 h 20"/>
                  <a:gd name="T36" fmla="*/ 37 w 56"/>
                  <a:gd name="T37" fmla="*/ 7 h 20"/>
                  <a:gd name="T38" fmla="*/ 49 w 56"/>
                  <a:gd name="T39" fmla="*/ 9 h 20"/>
                  <a:gd name="T40" fmla="*/ 52 w 56"/>
                  <a:gd name="T41" fmla="*/ 11 h 20"/>
                  <a:gd name="T42" fmla="*/ 54 w 56"/>
                  <a:gd name="T43" fmla="*/ 13 h 20"/>
                  <a:gd name="T44" fmla="*/ 56 w 56"/>
                  <a:gd name="T45" fmla="*/ 15 h 20"/>
                  <a:gd name="T46" fmla="*/ 52 w 56"/>
                  <a:gd name="T47" fmla="*/ 19 h 20"/>
                  <a:gd name="T48" fmla="*/ 50 w 56"/>
                  <a:gd name="T49" fmla="*/ 19 h 20"/>
                  <a:gd name="T50" fmla="*/ 45 w 56"/>
                  <a:gd name="T51" fmla="*/ 19 h 20"/>
                  <a:gd name="T52" fmla="*/ 37 w 56"/>
                  <a:gd name="T53" fmla="*/ 20 h 20"/>
                  <a:gd name="T54" fmla="*/ 34 w 56"/>
                  <a:gd name="T55" fmla="*/ 20 h 20"/>
                  <a:gd name="T56" fmla="*/ 24 w 5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20">
                    <a:moveTo>
                      <a:pt x="24" y="20"/>
                    </a:moveTo>
                    <a:lnTo>
                      <a:pt x="20" y="15"/>
                    </a:lnTo>
                    <a:lnTo>
                      <a:pt x="18" y="13"/>
                    </a:lnTo>
                    <a:lnTo>
                      <a:pt x="15" y="13"/>
                    </a:lnTo>
                    <a:lnTo>
                      <a:pt x="7" y="15"/>
                    </a:lnTo>
                    <a:lnTo>
                      <a:pt x="3" y="15"/>
                    </a:lnTo>
                    <a:lnTo>
                      <a:pt x="2" y="13"/>
                    </a:lnTo>
                    <a:lnTo>
                      <a:pt x="0" y="9"/>
                    </a:lnTo>
                    <a:lnTo>
                      <a:pt x="0" y="5"/>
                    </a:lnTo>
                    <a:lnTo>
                      <a:pt x="2" y="4"/>
                    </a:lnTo>
                    <a:lnTo>
                      <a:pt x="3" y="5"/>
                    </a:lnTo>
                    <a:lnTo>
                      <a:pt x="7" y="7"/>
                    </a:lnTo>
                    <a:lnTo>
                      <a:pt x="11" y="5"/>
                    </a:lnTo>
                    <a:lnTo>
                      <a:pt x="15" y="2"/>
                    </a:lnTo>
                    <a:lnTo>
                      <a:pt x="18" y="0"/>
                    </a:lnTo>
                    <a:lnTo>
                      <a:pt x="26" y="2"/>
                    </a:lnTo>
                    <a:lnTo>
                      <a:pt x="32" y="4"/>
                    </a:lnTo>
                    <a:lnTo>
                      <a:pt x="35" y="5"/>
                    </a:lnTo>
                    <a:lnTo>
                      <a:pt x="37" y="7"/>
                    </a:lnTo>
                    <a:lnTo>
                      <a:pt x="49" y="9"/>
                    </a:lnTo>
                    <a:lnTo>
                      <a:pt x="52" y="11"/>
                    </a:lnTo>
                    <a:lnTo>
                      <a:pt x="54" y="13"/>
                    </a:lnTo>
                    <a:lnTo>
                      <a:pt x="56" y="15"/>
                    </a:lnTo>
                    <a:lnTo>
                      <a:pt x="52" y="19"/>
                    </a:lnTo>
                    <a:lnTo>
                      <a:pt x="50" y="19"/>
                    </a:lnTo>
                    <a:lnTo>
                      <a:pt x="45" y="19"/>
                    </a:lnTo>
                    <a:lnTo>
                      <a:pt x="37" y="20"/>
                    </a:lnTo>
                    <a:lnTo>
                      <a:pt x="34" y="20"/>
                    </a:lnTo>
                    <a:lnTo>
                      <a:pt x="24" y="20"/>
                    </a:lnTo>
                    <a:close/>
                  </a:path>
                </a:pathLst>
              </a:custGeom>
              <a:grpFill/>
              <a:ln w="3175" cap="flat">
                <a:solidFill>
                  <a:schemeClr val="accent5">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sp>
          <p:nvSpPr>
            <p:cNvPr id="1810" name="Freeform: Shape 1809">
              <a:extLst>
                <a:ext uri="{FF2B5EF4-FFF2-40B4-BE49-F238E27FC236}">
                  <a16:creationId xmlns:a16="http://schemas.microsoft.com/office/drawing/2014/main" id="{A6B7D6D6-235F-41B6-9A7A-D90E36E684F3}"/>
                </a:ext>
              </a:extLst>
            </p:cNvPr>
            <p:cNvSpPr/>
            <p:nvPr/>
          </p:nvSpPr>
          <p:spPr>
            <a:xfrm>
              <a:off x="7829413" y="510302"/>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12" name="Rectangle 1811">
              <a:extLst>
                <a:ext uri="{FF2B5EF4-FFF2-40B4-BE49-F238E27FC236}">
                  <a16:creationId xmlns:a16="http://schemas.microsoft.com/office/drawing/2014/main" id="{5C342D9A-7BFC-4EFD-A848-328EC9E50908}"/>
                </a:ext>
              </a:extLst>
            </p:cNvPr>
            <p:cNvSpPr/>
            <p:nvPr/>
          </p:nvSpPr>
          <p:spPr>
            <a:xfrm>
              <a:off x="8515878" y="284321"/>
              <a:ext cx="1572758"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Northland Foundation  </a:t>
              </a:r>
            </a:p>
          </p:txBody>
        </p:sp>
        <p:sp>
          <p:nvSpPr>
            <p:cNvPr id="1826" name="Freeform: Shape 1825">
              <a:extLst>
                <a:ext uri="{FF2B5EF4-FFF2-40B4-BE49-F238E27FC236}">
                  <a16:creationId xmlns:a16="http://schemas.microsoft.com/office/drawing/2014/main" id="{8E102C26-5CD5-44E5-94BC-D321F806D038}"/>
                </a:ext>
              </a:extLst>
            </p:cNvPr>
            <p:cNvSpPr/>
            <p:nvPr/>
          </p:nvSpPr>
          <p:spPr>
            <a:xfrm>
              <a:off x="7898515" y="405287"/>
              <a:ext cx="609600" cy="175260"/>
            </a:xfrm>
            <a:custGeom>
              <a:avLst/>
              <a:gdLst>
                <a:gd name="connsiteX0" fmla="*/ 0 w 609600"/>
                <a:gd name="connsiteY0" fmla="*/ 175260 h 175260"/>
                <a:gd name="connsiteX1" fmla="*/ 0 w 609600"/>
                <a:gd name="connsiteY1" fmla="*/ 0 h 175260"/>
                <a:gd name="connsiteX2" fmla="*/ 609600 w 609600"/>
                <a:gd name="connsiteY2" fmla="*/ 0 h 175260"/>
              </a:gdLst>
              <a:ahLst/>
              <a:cxnLst>
                <a:cxn ang="0">
                  <a:pos x="connsiteX0" y="connsiteY0"/>
                </a:cxn>
                <a:cxn ang="0">
                  <a:pos x="connsiteX1" y="connsiteY1"/>
                </a:cxn>
                <a:cxn ang="0">
                  <a:pos x="connsiteX2" y="connsiteY2"/>
                </a:cxn>
              </a:cxnLst>
              <a:rect l="l" t="t" r="r" b="b"/>
              <a:pathLst>
                <a:path w="609600" h="175260">
                  <a:moveTo>
                    <a:pt x="0" y="175260"/>
                  </a:moveTo>
                  <a:lnTo>
                    <a:pt x="0" y="0"/>
                  </a:lnTo>
                  <a:lnTo>
                    <a:pt x="609600" y="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27" name="Freeform: Shape 1826">
              <a:extLst>
                <a:ext uri="{FF2B5EF4-FFF2-40B4-BE49-F238E27FC236}">
                  <a16:creationId xmlns:a16="http://schemas.microsoft.com/office/drawing/2014/main" id="{AA88AF44-0108-42B2-87DD-A56253C38BFE}"/>
                </a:ext>
              </a:extLst>
            </p:cNvPr>
            <p:cNvSpPr/>
            <p:nvPr/>
          </p:nvSpPr>
          <p:spPr>
            <a:xfrm>
              <a:off x="8067210" y="1211765"/>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28" name="Rectangle 1827">
              <a:extLst>
                <a:ext uri="{FF2B5EF4-FFF2-40B4-BE49-F238E27FC236}">
                  <a16:creationId xmlns:a16="http://schemas.microsoft.com/office/drawing/2014/main" id="{F3EFF394-61B4-4C91-924D-A9C7D90929E8}"/>
                </a:ext>
              </a:extLst>
            </p:cNvPr>
            <p:cNvSpPr/>
            <p:nvPr/>
          </p:nvSpPr>
          <p:spPr>
            <a:xfrm>
              <a:off x="8511907" y="693895"/>
              <a:ext cx="1452453"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Auckland Foundation</a:t>
              </a:r>
            </a:p>
          </p:txBody>
        </p:sp>
        <p:sp>
          <p:nvSpPr>
            <p:cNvPr id="1829" name="Freeform: Shape 1828">
              <a:extLst>
                <a:ext uri="{FF2B5EF4-FFF2-40B4-BE49-F238E27FC236}">
                  <a16:creationId xmlns:a16="http://schemas.microsoft.com/office/drawing/2014/main" id="{139C870F-ED6A-4C5D-9F10-B14FC5EA8530}"/>
                </a:ext>
              </a:extLst>
            </p:cNvPr>
            <p:cNvSpPr/>
            <p:nvPr/>
          </p:nvSpPr>
          <p:spPr>
            <a:xfrm>
              <a:off x="8136428" y="810754"/>
              <a:ext cx="373714" cy="469920"/>
            </a:xfrm>
            <a:custGeom>
              <a:avLst/>
              <a:gdLst>
                <a:gd name="connsiteX0" fmla="*/ 0 w 609600"/>
                <a:gd name="connsiteY0" fmla="*/ 175260 h 175260"/>
                <a:gd name="connsiteX1" fmla="*/ 0 w 609600"/>
                <a:gd name="connsiteY1" fmla="*/ 0 h 175260"/>
                <a:gd name="connsiteX2" fmla="*/ 609600 w 609600"/>
                <a:gd name="connsiteY2" fmla="*/ 0 h 175260"/>
              </a:gdLst>
              <a:ahLst/>
              <a:cxnLst>
                <a:cxn ang="0">
                  <a:pos x="connsiteX0" y="connsiteY0"/>
                </a:cxn>
                <a:cxn ang="0">
                  <a:pos x="connsiteX1" y="connsiteY1"/>
                </a:cxn>
                <a:cxn ang="0">
                  <a:pos x="connsiteX2" y="connsiteY2"/>
                </a:cxn>
              </a:cxnLst>
              <a:rect l="l" t="t" r="r" b="b"/>
              <a:pathLst>
                <a:path w="609600" h="175260">
                  <a:moveTo>
                    <a:pt x="0" y="175260"/>
                  </a:moveTo>
                  <a:lnTo>
                    <a:pt x="0" y="0"/>
                  </a:lnTo>
                  <a:lnTo>
                    <a:pt x="609600" y="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0" name="Freeform: Shape 1829">
              <a:extLst>
                <a:ext uri="{FF2B5EF4-FFF2-40B4-BE49-F238E27FC236}">
                  <a16:creationId xmlns:a16="http://schemas.microsoft.com/office/drawing/2014/main" id="{132777C7-A098-44B0-8A9B-6BD0D20ABA5D}"/>
                </a:ext>
              </a:extLst>
            </p:cNvPr>
            <p:cNvSpPr/>
            <p:nvPr/>
          </p:nvSpPr>
          <p:spPr>
            <a:xfrm>
              <a:off x="8344614" y="1623493"/>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1" name="Rectangle 1830">
              <a:extLst>
                <a:ext uri="{FF2B5EF4-FFF2-40B4-BE49-F238E27FC236}">
                  <a16:creationId xmlns:a16="http://schemas.microsoft.com/office/drawing/2014/main" id="{6FAF9A58-5D7B-43B9-B9D1-5F30306D3710}"/>
                </a:ext>
              </a:extLst>
            </p:cNvPr>
            <p:cNvSpPr/>
            <p:nvPr/>
          </p:nvSpPr>
          <p:spPr>
            <a:xfrm>
              <a:off x="6254112" y="1273285"/>
              <a:ext cx="1427038" cy="269827"/>
            </a:xfrm>
            <a:prstGeom prst="rect">
              <a:avLst/>
            </a:prstGeom>
          </p:spPr>
          <p:txBody>
            <a:bodyPr wrap="none">
              <a:spAutoFit/>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Momentum Waikato</a:t>
              </a:r>
            </a:p>
          </p:txBody>
        </p:sp>
        <p:sp>
          <p:nvSpPr>
            <p:cNvPr id="1833" name="Freeform: Shape 1832">
              <a:extLst>
                <a:ext uri="{FF2B5EF4-FFF2-40B4-BE49-F238E27FC236}">
                  <a16:creationId xmlns:a16="http://schemas.microsoft.com/office/drawing/2014/main" id="{C737833C-8C0A-45C4-AD50-7B9917FDB808}"/>
                </a:ext>
              </a:extLst>
            </p:cNvPr>
            <p:cNvSpPr/>
            <p:nvPr/>
          </p:nvSpPr>
          <p:spPr>
            <a:xfrm>
              <a:off x="8859560" y="1693652"/>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4" name="Rectangle 1833">
              <a:extLst>
                <a:ext uri="{FF2B5EF4-FFF2-40B4-BE49-F238E27FC236}">
                  <a16:creationId xmlns:a16="http://schemas.microsoft.com/office/drawing/2014/main" id="{891A1322-02F0-4794-AC7D-E043E3CE61A2}"/>
                </a:ext>
              </a:extLst>
            </p:cNvPr>
            <p:cNvSpPr/>
            <p:nvPr/>
          </p:nvSpPr>
          <p:spPr>
            <a:xfrm>
              <a:off x="9546024" y="1465290"/>
              <a:ext cx="1793732" cy="441533"/>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Eastern Bay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Community Foundation</a:t>
              </a:r>
            </a:p>
          </p:txBody>
        </p:sp>
        <p:sp>
          <p:nvSpPr>
            <p:cNvPr id="1835" name="Freeform: Shape 1834">
              <a:extLst>
                <a:ext uri="{FF2B5EF4-FFF2-40B4-BE49-F238E27FC236}">
                  <a16:creationId xmlns:a16="http://schemas.microsoft.com/office/drawing/2014/main" id="{2488426C-F1BE-410A-B02F-248525F483DF}"/>
                </a:ext>
              </a:extLst>
            </p:cNvPr>
            <p:cNvSpPr/>
            <p:nvPr/>
          </p:nvSpPr>
          <p:spPr>
            <a:xfrm>
              <a:off x="8919137" y="1586256"/>
              <a:ext cx="609600" cy="175260"/>
            </a:xfrm>
            <a:custGeom>
              <a:avLst/>
              <a:gdLst>
                <a:gd name="connsiteX0" fmla="*/ 0 w 609600"/>
                <a:gd name="connsiteY0" fmla="*/ 175260 h 175260"/>
                <a:gd name="connsiteX1" fmla="*/ 0 w 609600"/>
                <a:gd name="connsiteY1" fmla="*/ 0 h 175260"/>
                <a:gd name="connsiteX2" fmla="*/ 609600 w 609600"/>
                <a:gd name="connsiteY2" fmla="*/ 0 h 175260"/>
              </a:gdLst>
              <a:ahLst/>
              <a:cxnLst>
                <a:cxn ang="0">
                  <a:pos x="connsiteX0" y="connsiteY0"/>
                </a:cxn>
                <a:cxn ang="0">
                  <a:pos x="connsiteX1" y="connsiteY1"/>
                </a:cxn>
                <a:cxn ang="0">
                  <a:pos x="connsiteX2" y="connsiteY2"/>
                </a:cxn>
              </a:cxnLst>
              <a:rect l="l" t="t" r="r" b="b"/>
              <a:pathLst>
                <a:path w="609600" h="175260">
                  <a:moveTo>
                    <a:pt x="0" y="175260"/>
                  </a:moveTo>
                  <a:lnTo>
                    <a:pt x="0" y="0"/>
                  </a:lnTo>
                  <a:lnTo>
                    <a:pt x="609600" y="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6" name="Freeform: Shape 1835">
              <a:extLst>
                <a:ext uri="{FF2B5EF4-FFF2-40B4-BE49-F238E27FC236}">
                  <a16:creationId xmlns:a16="http://schemas.microsoft.com/office/drawing/2014/main" id="{D0A36ED9-24D2-430E-9CDE-B81D8D8435D5}"/>
                </a:ext>
              </a:extLst>
            </p:cNvPr>
            <p:cNvSpPr/>
            <p:nvPr/>
          </p:nvSpPr>
          <p:spPr>
            <a:xfrm>
              <a:off x="8602431" y="1545391"/>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7" name="Rectangle 1836">
              <a:extLst>
                <a:ext uri="{FF2B5EF4-FFF2-40B4-BE49-F238E27FC236}">
                  <a16:creationId xmlns:a16="http://schemas.microsoft.com/office/drawing/2014/main" id="{242EC385-3AA5-4C3C-9626-4A264F7D8655}"/>
                </a:ext>
              </a:extLst>
            </p:cNvPr>
            <p:cNvSpPr/>
            <p:nvPr/>
          </p:nvSpPr>
          <p:spPr>
            <a:xfrm>
              <a:off x="9288895" y="973231"/>
              <a:ext cx="1254207" cy="441533"/>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Acorn Foundation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(Western BOP)</a:t>
              </a:r>
            </a:p>
          </p:txBody>
        </p:sp>
        <p:sp>
          <p:nvSpPr>
            <p:cNvPr id="1838" name="Freeform: Shape 1837">
              <a:extLst>
                <a:ext uri="{FF2B5EF4-FFF2-40B4-BE49-F238E27FC236}">
                  <a16:creationId xmlns:a16="http://schemas.microsoft.com/office/drawing/2014/main" id="{F0A72864-4E17-4B4A-A4CD-64448BD0C13C}"/>
                </a:ext>
              </a:extLst>
            </p:cNvPr>
            <p:cNvSpPr/>
            <p:nvPr/>
          </p:nvSpPr>
          <p:spPr>
            <a:xfrm>
              <a:off x="8662008" y="1106764"/>
              <a:ext cx="609600" cy="511254"/>
            </a:xfrm>
            <a:custGeom>
              <a:avLst/>
              <a:gdLst>
                <a:gd name="connsiteX0" fmla="*/ 0 w 609600"/>
                <a:gd name="connsiteY0" fmla="*/ 175260 h 175260"/>
                <a:gd name="connsiteX1" fmla="*/ 0 w 609600"/>
                <a:gd name="connsiteY1" fmla="*/ 0 h 175260"/>
                <a:gd name="connsiteX2" fmla="*/ 609600 w 609600"/>
                <a:gd name="connsiteY2" fmla="*/ 0 h 175260"/>
              </a:gdLst>
              <a:ahLst/>
              <a:cxnLst>
                <a:cxn ang="0">
                  <a:pos x="connsiteX0" y="connsiteY0"/>
                </a:cxn>
                <a:cxn ang="0">
                  <a:pos x="connsiteX1" y="connsiteY1"/>
                </a:cxn>
                <a:cxn ang="0">
                  <a:pos x="connsiteX2" y="connsiteY2"/>
                </a:cxn>
              </a:cxnLst>
              <a:rect l="l" t="t" r="r" b="b"/>
              <a:pathLst>
                <a:path w="609600" h="175260">
                  <a:moveTo>
                    <a:pt x="0" y="175260"/>
                  </a:moveTo>
                  <a:lnTo>
                    <a:pt x="0" y="0"/>
                  </a:lnTo>
                  <a:lnTo>
                    <a:pt x="609600" y="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39" name="Freeform: Shape 1838">
              <a:extLst>
                <a:ext uri="{FF2B5EF4-FFF2-40B4-BE49-F238E27FC236}">
                  <a16:creationId xmlns:a16="http://schemas.microsoft.com/office/drawing/2014/main" id="{0CE3EA2A-490F-42C6-97BF-2724C3CB1663}"/>
                </a:ext>
              </a:extLst>
            </p:cNvPr>
            <p:cNvSpPr/>
            <p:nvPr/>
          </p:nvSpPr>
          <p:spPr>
            <a:xfrm>
              <a:off x="8554164" y="1951851"/>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40" name="Rectangle 1839">
              <a:extLst>
                <a:ext uri="{FF2B5EF4-FFF2-40B4-BE49-F238E27FC236}">
                  <a16:creationId xmlns:a16="http://schemas.microsoft.com/office/drawing/2014/main" id="{CBC9786F-1FEB-490A-B003-23C5584AFC71}"/>
                </a:ext>
              </a:extLst>
            </p:cNvPr>
            <p:cNvSpPr/>
            <p:nvPr/>
          </p:nvSpPr>
          <p:spPr>
            <a:xfrm>
              <a:off x="5509810" y="1605675"/>
              <a:ext cx="2164968" cy="441533"/>
            </a:xfrm>
            <a:prstGeom prst="rect">
              <a:avLst/>
            </a:prstGeom>
          </p:spPr>
          <p:txBody>
            <a:bodyPr wrap="square">
              <a:spAutoFit/>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Geyser Community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(Rotorua &amp; Taupo)</a:t>
              </a:r>
            </a:p>
          </p:txBody>
        </p:sp>
        <p:sp>
          <p:nvSpPr>
            <p:cNvPr id="1842" name="Freeform: Shape 1841">
              <a:extLst>
                <a:ext uri="{FF2B5EF4-FFF2-40B4-BE49-F238E27FC236}">
                  <a16:creationId xmlns:a16="http://schemas.microsoft.com/office/drawing/2014/main" id="{37C6AADB-9548-4136-B323-729892BD22D2}"/>
                </a:ext>
              </a:extLst>
            </p:cNvPr>
            <p:cNvSpPr/>
            <p:nvPr/>
          </p:nvSpPr>
          <p:spPr>
            <a:xfrm>
              <a:off x="9156760" y="2060138"/>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43" name="Rectangle 1842">
              <a:extLst>
                <a:ext uri="{FF2B5EF4-FFF2-40B4-BE49-F238E27FC236}">
                  <a16:creationId xmlns:a16="http://schemas.microsoft.com/office/drawing/2014/main" id="{1EB84D13-7E32-43AD-8382-45AED0036678}"/>
                </a:ext>
              </a:extLst>
            </p:cNvPr>
            <p:cNvSpPr/>
            <p:nvPr/>
          </p:nvSpPr>
          <p:spPr>
            <a:xfrm>
              <a:off x="9518840" y="1985097"/>
              <a:ext cx="1372816" cy="441533"/>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Sunrise Foundation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(Gisborne)</a:t>
              </a:r>
            </a:p>
          </p:txBody>
        </p:sp>
        <p:sp>
          <p:nvSpPr>
            <p:cNvPr id="1846" name="Freeform: Shape 1845">
              <a:extLst>
                <a:ext uri="{FF2B5EF4-FFF2-40B4-BE49-F238E27FC236}">
                  <a16:creationId xmlns:a16="http://schemas.microsoft.com/office/drawing/2014/main" id="{1AFC4249-EE88-4335-A305-B6B5BF6310B2}"/>
                </a:ext>
              </a:extLst>
            </p:cNvPr>
            <p:cNvSpPr/>
            <p:nvPr/>
          </p:nvSpPr>
          <p:spPr>
            <a:xfrm>
              <a:off x="7927070" y="2175355"/>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47" name="Rectangle 1846">
              <a:extLst>
                <a:ext uri="{FF2B5EF4-FFF2-40B4-BE49-F238E27FC236}">
                  <a16:creationId xmlns:a16="http://schemas.microsoft.com/office/drawing/2014/main" id="{C1E58099-A580-4233-ADBE-23FE119CE10E}"/>
                </a:ext>
              </a:extLst>
            </p:cNvPr>
            <p:cNvSpPr/>
            <p:nvPr/>
          </p:nvSpPr>
          <p:spPr>
            <a:xfrm>
              <a:off x="5594015" y="2093498"/>
              <a:ext cx="2094638" cy="269827"/>
            </a:xfrm>
            <a:prstGeom prst="rect">
              <a:avLst/>
            </a:prstGeom>
          </p:spPr>
          <p:txBody>
            <a:bodyPr wrap="none">
              <a:spAutoFit/>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Te Karaka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(Taranaki)</a:t>
              </a:r>
            </a:p>
          </p:txBody>
        </p:sp>
        <p:sp>
          <p:nvSpPr>
            <p:cNvPr id="1852" name="Freeform: Shape 1851">
              <a:extLst>
                <a:ext uri="{FF2B5EF4-FFF2-40B4-BE49-F238E27FC236}">
                  <a16:creationId xmlns:a16="http://schemas.microsoft.com/office/drawing/2014/main" id="{4D5511BE-C5CD-4A49-BB63-BD8AC8783633}"/>
                </a:ext>
              </a:extLst>
            </p:cNvPr>
            <p:cNvSpPr/>
            <p:nvPr/>
          </p:nvSpPr>
          <p:spPr>
            <a:xfrm>
              <a:off x="8813745" y="2342370"/>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53" name="Rectangle 1852">
              <a:extLst>
                <a:ext uri="{FF2B5EF4-FFF2-40B4-BE49-F238E27FC236}">
                  <a16:creationId xmlns:a16="http://schemas.microsoft.com/office/drawing/2014/main" id="{15217930-92A8-4623-B164-3393F2E69C6B}"/>
                </a:ext>
              </a:extLst>
            </p:cNvPr>
            <p:cNvSpPr/>
            <p:nvPr/>
          </p:nvSpPr>
          <p:spPr>
            <a:xfrm>
              <a:off x="9218464" y="2509232"/>
              <a:ext cx="1654090"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Hawke’s Bay Foundation</a:t>
              </a:r>
            </a:p>
          </p:txBody>
        </p:sp>
        <p:sp>
          <p:nvSpPr>
            <p:cNvPr id="1861" name="Freeform: Shape 1860">
              <a:extLst>
                <a:ext uri="{FF2B5EF4-FFF2-40B4-BE49-F238E27FC236}">
                  <a16:creationId xmlns:a16="http://schemas.microsoft.com/office/drawing/2014/main" id="{13416824-09DD-432E-9A03-1179E8C87C0F}"/>
                </a:ext>
              </a:extLst>
            </p:cNvPr>
            <p:cNvSpPr/>
            <p:nvPr/>
          </p:nvSpPr>
          <p:spPr>
            <a:xfrm>
              <a:off x="8196015" y="3055330"/>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62" name="Rectangle 1861">
              <a:extLst>
                <a:ext uri="{FF2B5EF4-FFF2-40B4-BE49-F238E27FC236}">
                  <a16:creationId xmlns:a16="http://schemas.microsoft.com/office/drawing/2014/main" id="{13111F38-799F-42B6-A22A-987EF76F2E71}"/>
                </a:ext>
              </a:extLst>
            </p:cNvPr>
            <p:cNvSpPr/>
            <p:nvPr/>
          </p:nvSpPr>
          <p:spPr>
            <a:xfrm>
              <a:off x="8937215" y="3012623"/>
              <a:ext cx="1998056"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Nikau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(Wellington)</a:t>
              </a:r>
            </a:p>
          </p:txBody>
        </p:sp>
        <p:cxnSp>
          <p:nvCxnSpPr>
            <p:cNvPr id="1863" name="Straight Connector 1862">
              <a:extLst>
                <a:ext uri="{FF2B5EF4-FFF2-40B4-BE49-F238E27FC236}">
                  <a16:creationId xmlns:a16="http://schemas.microsoft.com/office/drawing/2014/main" id="{032436F5-91CE-461D-836E-B790D6431EF6}"/>
                </a:ext>
              </a:extLst>
            </p:cNvPr>
            <p:cNvCxnSpPr>
              <a:cxnSpLocks/>
            </p:cNvCxnSpPr>
            <p:nvPr/>
          </p:nvCxnSpPr>
          <p:spPr>
            <a:xfrm>
              <a:off x="8264273" y="3117040"/>
              <a:ext cx="664021" cy="0"/>
            </a:xfrm>
            <a:prstGeom prst="line">
              <a:avLst/>
            </a:pr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1867" name="Freeform: Shape 1866">
              <a:extLst>
                <a:ext uri="{FF2B5EF4-FFF2-40B4-BE49-F238E27FC236}">
                  <a16:creationId xmlns:a16="http://schemas.microsoft.com/office/drawing/2014/main" id="{51CA2DEF-F964-44EE-B53C-B2423E0DACF9}"/>
                </a:ext>
              </a:extLst>
            </p:cNvPr>
            <p:cNvSpPr/>
            <p:nvPr/>
          </p:nvSpPr>
          <p:spPr>
            <a:xfrm>
              <a:off x="7559208" y="4088602"/>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68" name="Rectangle 1867">
              <a:extLst>
                <a:ext uri="{FF2B5EF4-FFF2-40B4-BE49-F238E27FC236}">
                  <a16:creationId xmlns:a16="http://schemas.microsoft.com/office/drawing/2014/main" id="{6B96419E-DBA5-49E8-B7CF-E735A29039B9}"/>
                </a:ext>
              </a:extLst>
            </p:cNvPr>
            <p:cNvSpPr/>
            <p:nvPr/>
          </p:nvSpPr>
          <p:spPr>
            <a:xfrm>
              <a:off x="7881496" y="3804800"/>
              <a:ext cx="1647312"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Christchurch Foundation</a:t>
              </a:r>
            </a:p>
          </p:txBody>
        </p:sp>
        <p:sp>
          <p:nvSpPr>
            <p:cNvPr id="1870" name="Freeform: Shape 1869">
              <a:extLst>
                <a:ext uri="{FF2B5EF4-FFF2-40B4-BE49-F238E27FC236}">
                  <a16:creationId xmlns:a16="http://schemas.microsoft.com/office/drawing/2014/main" id="{FBE359BC-5B72-4F88-8A89-30E0E1FB741A}"/>
                </a:ext>
              </a:extLst>
            </p:cNvPr>
            <p:cNvSpPr/>
            <p:nvPr/>
          </p:nvSpPr>
          <p:spPr>
            <a:xfrm>
              <a:off x="7209466" y="4164612"/>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1" name="Rectangle 1870">
              <a:extLst>
                <a:ext uri="{FF2B5EF4-FFF2-40B4-BE49-F238E27FC236}">
                  <a16:creationId xmlns:a16="http://schemas.microsoft.com/office/drawing/2014/main" id="{8859BD81-5E32-4DE9-8603-54EEC9B84367}"/>
                </a:ext>
              </a:extLst>
            </p:cNvPr>
            <p:cNvSpPr/>
            <p:nvPr/>
          </p:nvSpPr>
          <p:spPr>
            <a:xfrm>
              <a:off x="7881496" y="4249419"/>
              <a:ext cx="2787653"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Advance Ashburton Community Foundation</a:t>
              </a:r>
            </a:p>
          </p:txBody>
        </p:sp>
        <p:sp>
          <p:nvSpPr>
            <p:cNvPr id="1873" name="Freeform: Shape 1872">
              <a:extLst>
                <a:ext uri="{FF2B5EF4-FFF2-40B4-BE49-F238E27FC236}">
                  <a16:creationId xmlns:a16="http://schemas.microsoft.com/office/drawing/2014/main" id="{B928076D-EFA5-4AA3-B623-74C9F3EE608D}"/>
                </a:ext>
              </a:extLst>
            </p:cNvPr>
            <p:cNvSpPr/>
            <p:nvPr/>
          </p:nvSpPr>
          <p:spPr>
            <a:xfrm>
              <a:off x="7630900" y="3935822"/>
              <a:ext cx="266981" cy="224222"/>
            </a:xfrm>
            <a:custGeom>
              <a:avLst/>
              <a:gdLst>
                <a:gd name="connsiteX0" fmla="*/ 0 w 609600"/>
                <a:gd name="connsiteY0" fmla="*/ 175260 h 175260"/>
                <a:gd name="connsiteX1" fmla="*/ 0 w 609600"/>
                <a:gd name="connsiteY1" fmla="*/ 0 h 175260"/>
                <a:gd name="connsiteX2" fmla="*/ 609600 w 609600"/>
                <a:gd name="connsiteY2" fmla="*/ 0 h 175260"/>
              </a:gdLst>
              <a:ahLst/>
              <a:cxnLst>
                <a:cxn ang="0">
                  <a:pos x="connsiteX0" y="connsiteY0"/>
                </a:cxn>
                <a:cxn ang="0">
                  <a:pos x="connsiteX1" y="connsiteY1"/>
                </a:cxn>
                <a:cxn ang="0">
                  <a:pos x="connsiteX2" y="connsiteY2"/>
                </a:cxn>
              </a:cxnLst>
              <a:rect l="l" t="t" r="r" b="b"/>
              <a:pathLst>
                <a:path w="609600" h="175260">
                  <a:moveTo>
                    <a:pt x="0" y="175260"/>
                  </a:moveTo>
                  <a:lnTo>
                    <a:pt x="0" y="0"/>
                  </a:lnTo>
                  <a:lnTo>
                    <a:pt x="609600" y="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4" name="Freeform: Shape 1873">
              <a:extLst>
                <a:ext uri="{FF2B5EF4-FFF2-40B4-BE49-F238E27FC236}">
                  <a16:creationId xmlns:a16="http://schemas.microsoft.com/office/drawing/2014/main" id="{A188274E-D9DF-4DF2-8011-F647C8981BCF}"/>
                </a:ext>
              </a:extLst>
            </p:cNvPr>
            <p:cNvSpPr/>
            <p:nvPr/>
          </p:nvSpPr>
          <p:spPr>
            <a:xfrm>
              <a:off x="7277210" y="4233863"/>
              <a:ext cx="620671" cy="148164"/>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5" name="Freeform: Shape 1874">
              <a:extLst>
                <a:ext uri="{FF2B5EF4-FFF2-40B4-BE49-F238E27FC236}">
                  <a16:creationId xmlns:a16="http://schemas.microsoft.com/office/drawing/2014/main" id="{64BA7E0D-04F1-470F-9C1D-CD4FEC9B4EFC}"/>
                </a:ext>
              </a:extLst>
            </p:cNvPr>
            <p:cNvSpPr/>
            <p:nvPr/>
          </p:nvSpPr>
          <p:spPr>
            <a:xfrm>
              <a:off x="7035735" y="4531677"/>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6" name="Rectangle 1875">
              <a:extLst>
                <a:ext uri="{FF2B5EF4-FFF2-40B4-BE49-F238E27FC236}">
                  <a16:creationId xmlns:a16="http://schemas.microsoft.com/office/drawing/2014/main" id="{46B7006A-04F0-46F0-9569-24C36EA3B029}"/>
                </a:ext>
              </a:extLst>
            </p:cNvPr>
            <p:cNvSpPr/>
            <p:nvPr/>
          </p:nvSpPr>
          <p:spPr>
            <a:xfrm>
              <a:off x="7881496" y="4705383"/>
              <a:ext cx="2426743"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Aoraki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(South Canterbury)</a:t>
              </a:r>
            </a:p>
          </p:txBody>
        </p:sp>
        <p:sp>
          <p:nvSpPr>
            <p:cNvPr id="1877" name="Freeform: Shape 1876">
              <a:extLst>
                <a:ext uri="{FF2B5EF4-FFF2-40B4-BE49-F238E27FC236}">
                  <a16:creationId xmlns:a16="http://schemas.microsoft.com/office/drawing/2014/main" id="{7B45EE6A-323E-4B82-90CF-3C15661333DF}"/>
                </a:ext>
              </a:extLst>
            </p:cNvPr>
            <p:cNvSpPr/>
            <p:nvPr/>
          </p:nvSpPr>
          <p:spPr>
            <a:xfrm>
              <a:off x="7103479" y="4600928"/>
              <a:ext cx="790817" cy="243576"/>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8" name="Freeform: Shape 1877">
              <a:extLst>
                <a:ext uri="{FF2B5EF4-FFF2-40B4-BE49-F238E27FC236}">
                  <a16:creationId xmlns:a16="http://schemas.microsoft.com/office/drawing/2014/main" id="{2781CCA7-3084-4EA8-A64A-E02A653D4184}"/>
                </a:ext>
              </a:extLst>
            </p:cNvPr>
            <p:cNvSpPr/>
            <p:nvPr/>
          </p:nvSpPr>
          <p:spPr>
            <a:xfrm>
              <a:off x="6262396" y="4754418"/>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79" name="Rectangle 1878">
              <a:extLst>
                <a:ext uri="{FF2B5EF4-FFF2-40B4-BE49-F238E27FC236}">
                  <a16:creationId xmlns:a16="http://schemas.microsoft.com/office/drawing/2014/main" id="{BB759F28-3BA3-40AC-A9D5-F96F2B6FF55F}"/>
                </a:ext>
              </a:extLst>
            </p:cNvPr>
            <p:cNvSpPr/>
            <p:nvPr/>
          </p:nvSpPr>
          <p:spPr>
            <a:xfrm>
              <a:off x="7156201" y="4967508"/>
              <a:ext cx="2228496" cy="269827"/>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Wakatipu Community Foundation </a:t>
              </a:r>
              <a:endPar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endParaRPr>
            </a:p>
          </p:txBody>
        </p:sp>
        <p:sp>
          <p:nvSpPr>
            <p:cNvPr id="1881" name="Freeform: Shape 1880">
              <a:extLst>
                <a:ext uri="{FF2B5EF4-FFF2-40B4-BE49-F238E27FC236}">
                  <a16:creationId xmlns:a16="http://schemas.microsoft.com/office/drawing/2014/main" id="{E2684F52-58CD-4723-8A87-CE62742E8EBE}"/>
                </a:ext>
              </a:extLst>
            </p:cNvPr>
            <p:cNvSpPr/>
            <p:nvPr/>
          </p:nvSpPr>
          <p:spPr>
            <a:xfrm>
              <a:off x="8886085" y="2413208"/>
              <a:ext cx="327025" cy="228221"/>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84" name="Freeform: Shape 1883">
              <a:extLst>
                <a:ext uri="{FF2B5EF4-FFF2-40B4-BE49-F238E27FC236}">
                  <a16:creationId xmlns:a16="http://schemas.microsoft.com/office/drawing/2014/main" id="{9AD6C11C-06EB-467A-86F8-F822B97DE590}"/>
                </a:ext>
              </a:extLst>
            </p:cNvPr>
            <p:cNvSpPr/>
            <p:nvPr/>
          </p:nvSpPr>
          <p:spPr>
            <a:xfrm rot="10800000">
              <a:off x="7661357" y="1759642"/>
              <a:ext cx="952525" cy="252513"/>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cxnSp>
          <p:nvCxnSpPr>
            <p:cNvPr id="1886" name="Straight Connector 1885">
              <a:extLst>
                <a:ext uri="{FF2B5EF4-FFF2-40B4-BE49-F238E27FC236}">
                  <a16:creationId xmlns:a16="http://schemas.microsoft.com/office/drawing/2014/main" id="{378B9669-6A26-48B6-B1AF-114A98989CF6}"/>
                </a:ext>
              </a:extLst>
            </p:cNvPr>
            <p:cNvCxnSpPr>
              <a:cxnSpLocks/>
            </p:cNvCxnSpPr>
            <p:nvPr/>
          </p:nvCxnSpPr>
          <p:spPr>
            <a:xfrm>
              <a:off x="7670882" y="2243074"/>
              <a:ext cx="326259" cy="0"/>
            </a:xfrm>
            <a:prstGeom prst="line">
              <a:avLst/>
            </a:pr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495" name="Freeform: Shape 494">
              <a:extLst>
                <a:ext uri="{FF2B5EF4-FFF2-40B4-BE49-F238E27FC236}">
                  <a16:creationId xmlns:a16="http://schemas.microsoft.com/office/drawing/2014/main" id="{BA181524-A041-46B3-8419-22D78513B27E}"/>
                </a:ext>
              </a:extLst>
            </p:cNvPr>
            <p:cNvSpPr/>
            <p:nvPr/>
          </p:nvSpPr>
          <p:spPr>
            <a:xfrm rot="10800000">
              <a:off x="7670882" y="1425555"/>
              <a:ext cx="742935" cy="267147"/>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cxnSp>
        <p:nvCxnSpPr>
          <p:cNvPr id="7" name="Straight Connector 6">
            <a:extLst>
              <a:ext uri="{FF2B5EF4-FFF2-40B4-BE49-F238E27FC236}">
                <a16:creationId xmlns:a16="http://schemas.microsoft.com/office/drawing/2014/main" id="{CD94E266-330E-457D-8E04-197A18328B17}"/>
              </a:ext>
            </a:extLst>
          </p:cNvPr>
          <p:cNvCxnSpPr>
            <a:cxnSpLocks/>
          </p:cNvCxnSpPr>
          <p:nvPr/>
        </p:nvCxnSpPr>
        <p:spPr>
          <a:xfrm>
            <a:off x="9133627" y="2296733"/>
            <a:ext cx="311545" cy="0"/>
          </a:xfrm>
          <a:prstGeom prst="line">
            <a:avLst/>
          </a:pr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266" name="Freeform: Shape 265">
            <a:extLst>
              <a:ext uri="{FF2B5EF4-FFF2-40B4-BE49-F238E27FC236}">
                <a16:creationId xmlns:a16="http://schemas.microsoft.com/office/drawing/2014/main" id="{3BE14AA5-6BA3-4E5F-8D13-A8C3C6711044}"/>
              </a:ext>
            </a:extLst>
          </p:cNvPr>
          <p:cNvSpPr/>
          <p:nvPr/>
        </p:nvSpPr>
        <p:spPr>
          <a:xfrm>
            <a:off x="6579922" y="5416661"/>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7" name="Rectangle 266">
            <a:extLst>
              <a:ext uri="{FF2B5EF4-FFF2-40B4-BE49-F238E27FC236}">
                <a16:creationId xmlns:a16="http://schemas.microsoft.com/office/drawing/2014/main" id="{DCFB2EE4-B62E-48BF-800E-9E80F502F4D5}"/>
              </a:ext>
            </a:extLst>
          </p:cNvPr>
          <p:cNvSpPr/>
          <p:nvPr/>
        </p:nvSpPr>
        <p:spPr>
          <a:xfrm>
            <a:off x="7436214" y="5585246"/>
            <a:ext cx="2101857" cy="253916"/>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Clutha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(Clutha District)</a:t>
            </a:r>
          </a:p>
        </p:txBody>
      </p:sp>
      <p:sp>
        <p:nvSpPr>
          <p:cNvPr id="273" name="Freeform: Shape 272">
            <a:extLst>
              <a:ext uri="{FF2B5EF4-FFF2-40B4-BE49-F238E27FC236}">
                <a16:creationId xmlns:a16="http://schemas.microsoft.com/office/drawing/2014/main" id="{273DB36D-8533-4180-8747-A464DA67099B}"/>
              </a:ext>
            </a:extLst>
          </p:cNvPr>
          <p:cNvSpPr/>
          <p:nvPr/>
        </p:nvSpPr>
        <p:spPr>
          <a:xfrm>
            <a:off x="6646309" y="5483294"/>
            <a:ext cx="790817" cy="243576"/>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4" name="Rectangle 263">
            <a:extLst>
              <a:ext uri="{FF2B5EF4-FFF2-40B4-BE49-F238E27FC236}">
                <a16:creationId xmlns:a16="http://schemas.microsoft.com/office/drawing/2014/main" id="{6D0928C5-8A1C-47A6-B1A4-A876A746B2CD}"/>
              </a:ext>
            </a:extLst>
          </p:cNvPr>
          <p:cNvSpPr/>
          <p:nvPr/>
        </p:nvSpPr>
        <p:spPr>
          <a:xfrm>
            <a:off x="6118043" y="2763045"/>
            <a:ext cx="2119719" cy="415498"/>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Te Awa Community Foundation </a:t>
            </a:r>
            <a:r>
              <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(Horizons District)</a:t>
            </a:r>
          </a:p>
        </p:txBody>
      </p:sp>
      <p:cxnSp>
        <p:nvCxnSpPr>
          <p:cNvPr id="274" name="Straight Connector 273">
            <a:extLst>
              <a:ext uri="{FF2B5EF4-FFF2-40B4-BE49-F238E27FC236}">
                <a16:creationId xmlns:a16="http://schemas.microsoft.com/office/drawing/2014/main" id="{0D010214-3AED-40C5-9ED2-3F4FDEEAA6B1}"/>
              </a:ext>
            </a:extLst>
          </p:cNvPr>
          <p:cNvCxnSpPr>
            <a:cxnSpLocks/>
          </p:cNvCxnSpPr>
          <p:nvPr/>
        </p:nvCxnSpPr>
        <p:spPr>
          <a:xfrm>
            <a:off x="7209752" y="3037645"/>
            <a:ext cx="1279710" cy="0"/>
          </a:xfrm>
          <a:prstGeom prst="line">
            <a:avLst/>
          </a:pr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275" name="Freeform: Shape 274">
            <a:extLst>
              <a:ext uri="{FF2B5EF4-FFF2-40B4-BE49-F238E27FC236}">
                <a16:creationId xmlns:a16="http://schemas.microsoft.com/office/drawing/2014/main" id="{70177686-CE88-4022-A949-AC811635C7C2}"/>
              </a:ext>
            </a:extLst>
          </p:cNvPr>
          <p:cNvSpPr/>
          <p:nvPr/>
        </p:nvSpPr>
        <p:spPr>
          <a:xfrm>
            <a:off x="8428674" y="2970544"/>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77" name="Text Placeholder 2">
            <a:extLst>
              <a:ext uri="{FF2B5EF4-FFF2-40B4-BE49-F238E27FC236}">
                <a16:creationId xmlns:a16="http://schemas.microsoft.com/office/drawing/2014/main" id="{4D7ECDE2-2917-4EDD-A9B1-B4F35B037A18}"/>
              </a:ext>
            </a:extLst>
          </p:cNvPr>
          <p:cNvSpPr txBox="1">
            <a:spLocks/>
          </p:cNvSpPr>
          <p:nvPr/>
        </p:nvSpPr>
        <p:spPr>
          <a:xfrm>
            <a:off x="343296" y="2384012"/>
            <a:ext cx="5006923" cy="3468556"/>
          </a:xfr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rPr>
              <a:t>The fastest growing form of philanthropy in the world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rPr>
              <a:t>17 Community Foundations across NZ</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rPr>
              <a:t>We’ve been growing as a network in NZ since 2003</a:t>
            </a:r>
          </a:p>
        </p:txBody>
      </p:sp>
      <p:sp>
        <p:nvSpPr>
          <p:cNvPr id="232" name="Freeform: Shape 231">
            <a:extLst>
              <a:ext uri="{FF2B5EF4-FFF2-40B4-BE49-F238E27FC236}">
                <a16:creationId xmlns:a16="http://schemas.microsoft.com/office/drawing/2014/main" id="{C9C5256A-B768-4CA2-9F19-CDD4344D9A2D}"/>
              </a:ext>
            </a:extLst>
          </p:cNvPr>
          <p:cNvSpPr/>
          <p:nvPr/>
        </p:nvSpPr>
        <p:spPr>
          <a:xfrm>
            <a:off x="6407945" y="4834979"/>
            <a:ext cx="801645" cy="258639"/>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CD8FF401-B8C7-4905-ADA8-E37F5C0D9B1B}"/>
              </a:ext>
            </a:extLst>
          </p:cNvPr>
          <p:cNvSpPr/>
          <p:nvPr/>
        </p:nvSpPr>
        <p:spPr>
          <a:xfrm>
            <a:off x="7613246" y="3273419"/>
            <a:ext cx="141698" cy="171045"/>
          </a:xfrm>
          <a:custGeom>
            <a:avLst/>
            <a:gdLst>
              <a:gd name="connsiteX0" fmla="*/ 207445 w 414889"/>
              <a:gd name="connsiteY0" fmla="*/ 0 h 500816"/>
              <a:gd name="connsiteX1" fmla="*/ 354131 w 414889"/>
              <a:gd name="connsiteY1" fmla="*/ 60759 h 500816"/>
              <a:gd name="connsiteX2" fmla="*/ 354130 w 414889"/>
              <a:gd name="connsiteY2" fmla="*/ 60760 h 500816"/>
              <a:gd name="connsiteX3" fmla="*/ 354130 w 414889"/>
              <a:gd name="connsiteY3" fmla="*/ 354131 h 500816"/>
              <a:gd name="connsiteX4" fmla="*/ 207445 w 414889"/>
              <a:gd name="connsiteY4" fmla="*/ 500816 h 500816"/>
              <a:gd name="connsiteX5" fmla="*/ 60759 w 414889"/>
              <a:gd name="connsiteY5" fmla="*/ 354131 h 500816"/>
              <a:gd name="connsiteX6" fmla="*/ 60759 w 414889"/>
              <a:gd name="connsiteY6" fmla="*/ 60759 h 500816"/>
              <a:gd name="connsiteX7" fmla="*/ 207445 w 414889"/>
              <a:gd name="connsiteY7" fmla="*/ 0 h 500816"/>
              <a:gd name="connsiteX8" fmla="*/ 207444 w 414889"/>
              <a:gd name="connsiteY8" fmla="*/ 110566 h 500816"/>
              <a:gd name="connsiteX9" fmla="*/ 110565 w 414889"/>
              <a:gd name="connsiteY9" fmla="*/ 207445 h 500816"/>
              <a:gd name="connsiteX10" fmla="*/ 207444 w 414889"/>
              <a:gd name="connsiteY10" fmla="*/ 304324 h 500816"/>
              <a:gd name="connsiteX11" fmla="*/ 304323 w 414889"/>
              <a:gd name="connsiteY11" fmla="*/ 207445 h 500816"/>
              <a:gd name="connsiteX12" fmla="*/ 207444 w 414889"/>
              <a:gd name="connsiteY12" fmla="*/ 110566 h 50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9" h="500816">
                <a:moveTo>
                  <a:pt x="207445" y="0"/>
                </a:moveTo>
                <a:cubicBezTo>
                  <a:pt x="260535" y="0"/>
                  <a:pt x="313625" y="20253"/>
                  <a:pt x="354131" y="60759"/>
                </a:cubicBezTo>
                <a:lnTo>
                  <a:pt x="354130" y="60760"/>
                </a:lnTo>
                <a:cubicBezTo>
                  <a:pt x="435142" y="141772"/>
                  <a:pt x="435142" y="273119"/>
                  <a:pt x="354130" y="354131"/>
                </a:cubicBezTo>
                <a:lnTo>
                  <a:pt x="207445" y="500816"/>
                </a:lnTo>
                <a:lnTo>
                  <a:pt x="60759" y="354131"/>
                </a:lnTo>
                <a:cubicBezTo>
                  <a:pt x="-20254" y="273118"/>
                  <a:pt x="-20254" y="141772"/>
                  <a:pt x="60759" y="60759"/>
                </a:cubicBezTo>
                <a:cubicBezTo>
                  <a:pt x="101265" y="20253"/>
                  <a:pt x="154355" y="0"/>
                  <a:pt x="207445" y="0"/>
                </a:cubicBezTo>
                <a:close/>
                <a:moveTo>
                  <a:pt x="207444" y="110566"/>
                </a:moveTo>
                <a:cubicBezTo>
                  <a:pt x="153939" y="110566"/>
                  <a:pt x="110565" y="153940"/>
                  <a:pt x="110565" y="207445"/>
                </a:cubicBezTo>
                <a:cubicBezTo>
                  <a:pt x="110565" y="260950"/>
                  <a:pt x="153939" y="304324"/>
                  <a:pt x="207444" y="304324"/>
                </a:cubicBezTo>
                <a:cubicBezTo>
                  <a:pt x="260949" y="304324"/>
                  <a:pt x="304323" y="260950"/>
                  <a:pt x="304323" y="207445"/>
                </a:cubicBezTo>
                <a:cubicBezTo>
                  <a:pt x="304323" y="153940"/>
                  <a:pt x="260949" y="110566"/>
                  <a:pt x="207444" y="110566"/>
                </a:cubicBezTo>
                <a:close/>
              </a:path>
            </a:pathLst>
          </a:custGeom>
          <a:solidFill>
            <a:srgbClr val="515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E61141DE-FB65-4E23-82B6-7A424AD74713}"/>
              </a:ext>
            </a:extLst>
          </p:cNvPr>
          <p:cNvSpPr/>
          <p:nvPr/>
        </p:nvSpPr>
        <p:spPr>
          <a:xfrm>
            <a:off x="5782043" y="3314893"/>
            <a:ext cx="1520998" cy="415498"/>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Top of the South </a:t>
            </a:r>
            <a:b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br>
            <a:r>
              <a:rPr kumimoji="0" lang="en-NZ" sz="105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Community Foundation </a:t>
            </a:r>
            <a:endParaRPr kumimoji="0" lang="en-NZ" sz="105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endParaRPr>
          </a:p>
        </p:txBody>
      </p:sp>
      <p:sp>
        <p:nvSpPr>
          <p:cNvPr id="237" name="Freeform: Shape 236">
            <a:extLst>
              <a:ext uri="{FF2B5EF4-FFF2-40B4-BE49-F238E27FC236}">
                <a16:creationId xmlns:a16="http://schemas.microsoft.com/office/drawing/2014/main" id="{7980CDBE-786A-404F-82C3-7A8A365DDE1F}"/>
              </a:ext>
            </a:extLst>
          </p:cNvPr>
          <p:cNvSpPr/>
          <p:nvPr/>
        </p:nvSpPr>
        <p:spPr>
          <a:xfrm rot="5571200">
            <a:off x="7208632" y="2988084"/>
            <a:ext cx="148435" cy="811771"/>
          </a:xfrm>
          <a:custGeom>
            <a:avLst/>
            <a:gdLst>
              <a:gd name="connsiteX0" fmla="*/ 0 w 1016000"/>
              <a:gd name="connsiteY0" fmla="*/ 0 h 254000"/>
              <a:gd name="connsiteX1" fmla="*/ 349250 w 1016000"/>
              <a:gd name="connsiteY1" fmla="*/ 254000 h 254000"/>
              <a:gd name="connsiteX2" fmla="*/ 1016000 w 1016000"/>
              <a:gd name="connsiteY2" fmla="*/ 254000 h 254000"/>
            </a:gdLst>
            <a:ahLst/>
            <a:cxnLst>
              <a:cxn ang="0">
                <a:pos x="connsiteX0" y="connsiteY0"/>
              </a:cxn>
              <a:cxn ang="0">
                <a:pos x="connsiteX1" y="connsiteY1"/>
              </a:cxn>
              <a:cxn ang="0">
                <a:pos x="connsiteX2" y="connsiteY2"/>
              </a:cxn>
            </a:cxnLst>
            <a:rect l="l" t="t" r="r" b="b"/>
            <a:pathLst>
              <a:path w="1016000" h="254000">
                <a:moveTo>
                  <a:pt x="0" y="0"/>
                </a:moveTo>
                <a:lnTo>
                  <a:pt x="349250" y="254000"/>
                </a:lnTo>
                <a:lnTo>
                  <a:pt x="1016000" y="254000"/>
                </a:lnTo>
              </a:path>
            </a:pathLst>
          </a:custGeom>
          <a:noFill/>
          <a:ln>
            <a:solidFill>
              <a:srgbClr val="F8993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54A387-D755-4CBA-9631-3E7ABDAD9CDE}"/>
              </a:ext>
            </a:extLst>
          </p:cNvPr>
          <p:cNvSpPr txBox="1"/>
          <p:nvPr/>
        </p:nvSpPr>
        <p:spPr>
          <a:xfrm>
            <a:off x="851032" y="1573201"/>
            <a:ext cx="4448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GROWING MOVEMENT</a:t>
            </a: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19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p:txBody>
          <a:bodyPr/>
          <a:lstStyle/>
          <a:p>
            <a:r>
              <a:rPr lang="en-NZ" dirty="0"/>
              <a:t>Creative Communities Scheme (CCS)</a:t>
            </a:r>
          </a:p>
        </p:txBody>
      </p:sp>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351568" y="4216337"/>
            <a:ext cx="10354531" cy="1627551"/>
          </a:xfrm>
        </p:spPr>
        <p:txBody>
          <a:bodyPr>
            <a:normAutofit fontScale="92500" lnSpcReduction="20000"/>
          </a:bodyPr>
          <a:lstStyle/>
          <a:p>
            <a:pPr marL="630238" indent="-274638"/>
            <a:r>
              <a:rPr lang="en-NZ" sz="2200" dirty="0">
                <a:latin typeface="Calibri" panose="020F0502020204030204" pitchFamily="34" charset="0"/>
                <a:cs typeface="Calibri" panose="020F0502020204030204" pitchFamily="34" charset="0"/>
              </a:rPr>
              <a:t>This is a contestable fund</a:t>
            </a:r>
          </a:p>
          <a:p>
            <a:pPr marL="630238" indent="-274638"/>
            <a:r>
              <a:rPr lang="en-NZ" sz="2200" dirty="0">
                <a:latin typeface="Calibri" panose="020F0502020204030204" pitchFamily="34" charset="0"/>
                <a:cs typeface="Calibri" panose="020F0502020204030204" pitchFamily="34" charset="0"/>
              </a:rPr>
              <a:t>There are two funding rounds per year in February and August</a:t>
            </a:r>
          </a:p>
          <a:p>
            <a:pPr marL="630238" indent="-274638"/>
            <a:r>
              <a:rPr lang="en-NZ" sz="2200" dirty="0">
                <a:latin typeface="Calibri" panose="020F0502020204030204" pitchFamily="34" charset="0"/>
                <a:cs typeface="Calibri" panose="020F0502020204030204" pitchFamily="34" charset="0"/>
              </a:rPr>
              <a:t>There is $23,490 available for distribution per annum</a:t>
            </a:r>
          </a:p>
          <a:p>
            <a:pPr marL="630238" indent="-274638"/>
            <a:r>
              <a:rPr lang="en-NZ" sz="2400" dirty="0">
                <a:latin typeface="Calibri" panose="020F0502020204030204" pitchFamily="34" charset="0"/>
                <a:cs typeface="Calibri" panose="020F0502020204030204" pitchFamily="34" charset="0"/>
              </a:rPr>
              <a:t>For eligibility please see the Community Funding Policy </a:t>
            </a:r>
          </a:p>
          <a:p>
            <a:pPr marL="355600" indent="0">
              <a:buNone/>
            </a:pPr>
            <a:endParaRPr lang="en-NZ" sz="2200" dirty="0">
              <a:latin typeface="Calibri" panose="020F0502020204030204" pitchFamily="34" charset="0"/>
              <a:cs typeface="Calibri" panose="020F0502020204030204" pitchFamily="34" charset="0"/>
            </a:endParaRPr>
          </a:p>
          <a:p>
            <a:pPr marL="630238" indent="-274638"/>
            <a:endParaRPr lang="en-NZ" sz="2200" dirty="0">
              <a:latin typeface="Calibri" panose="020F0502020204030204" pitchFamily="34" charset="0"/>
              <a:cs typeface="Calibri" panose="020F0502020204030204" pitchFamily="34" charset="0"/>
            </a:endParaRPr>
          </a:p>
          <a:p>
            <a:pPr marL="630238" indent="-274638"/>
            <a:endParaRPr lang="en-NZ" sz="3200" dirty="0"/>
          </a:p>
          <a:p>
            <a:endParaRPr lang="en-NZ" dirty="0"/>
          </a:p>
        </p:txBody>
      </p:sp>
      <p:pic>
        <p:nvPicPr>
          <p:cNvPr id="4" name="Picture 3" descr="Text&#10;&#10;Description automatically generated">
            <a:extLst>
              <a:ext uri="{FF2B5EF4-FFF2-40B4-BE49-F238E27FC236}">
                <a16:creationId xmlns:a16="http://schemas.microsoft.com/office/drawing/2014/main" id="{D86EF691-EEA9-4703-B55C-B4E79232D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39" y="1084218"/>
            <a:ext cx="3332162" cy="1163499"/>
          </a:xfrm>
          <a:prstGeom prst="rect">
            <a:avLst/>
          </a:prstGeom>
        </p:spPr>
      </p:pic>
      <p:sp>
        <p:nvSpPr>
          <p:cNvPr id="9" name="Content Placeholder 2">
            <a:extLst>
              <a:ext uri="{FF2B5EF4-FFF2-40B4-BE49-F238E27FC236}">
                <a16:creationId xmlns:a16="http://schemas.microsoft.com/office/drawing/2014/main" id="{644B5F48-9684-4332-A857-4A3BBC745596}"/>
              </a:ext>
            </a:extLst>
          </p:cNvPr>
          <p:cNvSpPr txBox="1">
            <a:spLocks/>
          </p:cNvSpPr>
          <p:nvPr/>
        </p:nvSpPr>
        <p:spPr>
          <a:xfrm>
            <a:off x="713518" y="2542168"/>
            <a:ext cx="11412664" cy="17821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685766" rtl="0" eaLnBrk="1" fontAlgn="auto" latinLnBrk="0" hangingPunct="1">
              <a:lnSpc>
                <a:spcPct val="100000"/>
              </a:lnSpc>
              <a:spcBef>
                <a:spcPts val="0"/>
              </a:spcBef>
              <a:spcAft>
                <a:spcPts val="0"/>
              </a:spcAft>
              <a:buClr>
                <a:srgbClr val="43B4E3"/>
              </a:buClr>
              <a:buSzPct val="120000"/>
              <a:tabLst/>
              <a:defRPr/>
            </a:pPr>
            <a:r>
              <a:rPr kumimoji="0" lang="en-NZ" sz="2900" i="0" u="none" strike="noStrike" kern="1200" cap="none" spc="0" normalizeH="0" baseline="0" noProof="0" dirty="0">
                <a:ln>
                  <a:noFill/>
                </a:ln>
                <a:solidFill>
                  <a:srgbClr val="343E48"/>
                </a:solidFill>
                <a:effectLst/>
                <a:uLnTx/>
                <a:uFillTx/>
                <a:latin typeface="Calibri" panose="020F0502020204030204" pitchFamily="34" charset="0"/>
                <a:cs typeface="Calibri" panose="020F0502020204030204" pitchFamily="34" charset="0"/>
              </a:rPr>
              <a:t>The Creative Communities Scheme (CCS) provides funding to communities so New Zealanders can be involved in local arts activities.</a:t>
            </a:r>
          </a:p>
          <a:p>
            <a:pPr marL="179388" marR="0" lvl="0" indent="0" defTabSz="685766" rtl="0" eaLnBrk="1" fontAlgn="auto" latinLnBrk="0" hangingPunct="1">
              <a:lnSpc>
                <a:spcPct val="100000"/>
              </a:lnSpc>
              <a:spcBef>
                <a:spcPts val="0"/>
              </a:spcBef>
              <a:spcAft>
                <a:spcPts val="0"/>
              </a:spcAft>
              <a:buClr>
                <a:srgbClr val="43B4E3"/>
              </a:buClr>
              <a:buSzPct val="120000"/>
              <a:buFont typeface="Arial"/>
              <a:buNone/>
              <a:tabLst/>
              <a:defRPr/>
            </a:pPr>
            <a:endParaRPr kumimoji="0" lang="en-NZ" sz="2900" i="0" u="none" strike="noStrike" kern="1200" cap="none" spc="0" normalizeH="0" baseline="0" noProof="0" dirty="0">
              <a:ln>
                <a:noFill/>
              </a:ln>
              <a:solidFill>
                <a:srgbClr val="343E48"/>
              </a:solidFill>
              <a:effectLst/>
              <a:uLnTx/>
              <a:uFillTx/>
              <a:latin typeface="Calibri" panose="020F0502020204030204" pitchFamily="34" charset="0"/>
              <a:cs typeface="Calibri" panose="020F0502020204030204" pitchFamily="34" charset="0"/>
            </a:endParaRPr>
          </a:p>
          <a:p>
            <a:pPr marR="0" lvl="0" defTabSz="685766" rtl="0" eaLnBrk="1" fontAlgn="auto" latinLnBrk="0" hangingPunct="1">
              <a:lnSpc>
                <a:spcPct val="100000"/>
              </a:lnSpc>
              <a:spcBef>
                <a:spcPts val="0"/>
              </a:spcBef>
              <a:spcAft>
                <a:spcPts val="0"/>
              </a:spcAft>
              <a:buClr>
                <a:srgbClr val="43B4E3"/>
              </a:buClr>
              <a:buSzPct val="120000"/>
              <a:tabLst/>
              <a:defRPr/>
            </a:pPr>
            <a:r>
              <a:rPr kumimoji="0" lang="en-NZ" sz="2900" i="0" u="none" strike="noStrike" kern="1200" cap="none" spc="0" normalizeH="0" baseline="0" noProof="0" dirty="0">
                <a:ln>
                  <a:noFill/>
                </a:ln>
                <a:solidFill>
                  <a:srgbClr val="343E48"/>
                </a:solidFill>
                <a:effectLst/>
                <a:uLnTx/>
                <a:uFillTx/>
                <a:latin typeface="Calibri" panose="020F0502020204030204" pitchFamily="34" charset="0"/>
                <a:cs typeface="Calibri" panose="020F0502020204030204" pitchFamily="34" charset="0"/>
              </a:rPr>
              <a:t>The scheme supports a wide range of arts projects under various art forms </a:t>
            </a:r>
            <a:r>
              <a:rPr kumimoji="0" lang="en-NZ" sz="2900" i="0" u="none" strike="noStrike" kern="1200" cap="none" spc="0" normalizeH="0" baseline="0" noProof="0" dirty="0" err="1">
                <a:ln>
                  <a:noFill/>
                </a:ln>
                <a:solidFill>
                  <a:srgbClr val="343E48"/>
                </a:solidFill>
                <a:effectLst/>
                <a:uLnTx/>
                <a:uFillTx/>
                <a:latin typeface="Calibri" panose="020F0502020204030204" pitchFamily="34" charset="0"/>
                <a:cs typeface="Calibri" panose="020F0502020204030204" pitchFamily="34" charset="0"/>
              </a:rPr>
              <a:t>e.g</a:t>
            </a:r>
            <a:r>
              <a:rPr kumimoji="0" lang="en-NZ" sz="2900" i="0" u="none" strike="noStrike" kern="1200" cap="none" spc="0" normalizeH="0" baseline="0" noProof="0" dirty="0">
                <a:ln>
                  <a:noFill/>
                </a:ln>
                <a:solidFill>
                  <a:srgbClr val="343E48"/>
                </a:solidFill>
                <a:effectLst/>
                <a:uLnTx/>
                <a:uFillTx/>
                <a:latin typeface="Calibri" panose="020F0502020204030204" pitchFamily="34" charset="0"/>
                <a:cs typeface="Calibri" panose="020F0502020204030204" pitchFamily="34" charset="0"/>
              </a:rPr>
              <a:t> craft/object arts, dance, inter-arts, literature, Māori Arts, music, Pacific Arts, theatre and visual arts.</a:t>
            </a:r>
          </a:p>
          <a:p>
            <a:pPr marL="630238" indent="-274638" algn="ctr"/>
            <a:endParaRPr lang="en-NZ" dirty="0"/>
          </a:p>
          <a:p>
            <a:pPr algn="ctr"/>
            <a:endParaRPr lang="en-NZ" dirty="0"/>
          </a:p>
        </p:txBody>
      </p:sp>
    </p:spTree>
    <p:extLst>
      <p:ext uri="{BB962C8B-B14F-4D97-AF65-F5344CB8AC3E}">
        <p14:creationId xmlns:p14="http://schemas.microsoft.com/office/powerpoint/2010/main" val="2298898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4A27E-FC62-43A7-A797-24BBCCFF5B1C}"/>
              </a:ext>
            </a:extLst>
          </p:cNvPr>
          <p:cNvSpPr txBox="1"/>
          <p:nvPr/>
        </p:nvSpPr>
        <p:spPr>
          <a:xfrm>
            <a:off x="672602" y="852852"/>
            <a:ext cx="7474172" cy="883184"/>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a:ln>
                  <a:noFill/>
                </a:ln>
                <a:solidFill>
                  <a:prstClr val="black"/>
                </a:solidFill>
                <a:effectLst/>
                <a:uLnTx/>
                <a:uFillTx/>
                <a:latin typeface="Calibri Light" panose="020F0302020204030204"/>
                <a:ea typeface="+mn-ea"/>
                <a:cs typeface="+mn-cs"/>
              </a:rPr>
              <a:t>What does Hawke’s Bay Foundation do? </a:t>
            </a:r>
          </a:p>
          <a:p>
            <a:pPr marL="285750" marR="0" lvl="0" indent="-28575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133E771F-089E-4D11-95BC-2376E6934E17}"/>
              </a:ext>
            </a:extLst>
          </p:cNvPr>
          <p:cNvSpPr txBox="1"/>
          <p:nvPr/>
        </p:nvSpPr>
        <p:spPr>
          <a:xfrm>
            <a:off x="937647" y="2228217"/>
            <a:ext cx="6467867" cy="345061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87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10;&#10;Description automatically generated">
            <a:extLst>
              <a:ext uri="{FF2B5EF4-FFF2-40B4-BE49-F238E27FC236}">
                <a16:creationId xmlns:a16="http://schemas.microsoft.com/office/drawing/2014/main" id="{8A075370-B6EA-4D90-BA8D-EEEC6420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2904476"/>
            <a:ext cx="1462088" cy="1049048"/>
          </a:xfrm>
          <a:prstGeom prst="rect">
            <a:avLst/>
          </a:prstGeom>
        </p:spPr>
      </p:pic>
      <p:sp>
        <p:nvSpPr>
          <p:cNvPr id="5" name="TextBox 4">
            <a:extLst>
              <a:ext uri="{FF2B5EF4-FFF2-40B4-BE49-F238E27FC236}">
                <a16:creationId xmlns:a16="http://schemas.microsoft.com/office/drawing/2014/main" id="{93CE6FE8-CBD1-49AF-9D87-B82E79625F09}"/>
              </a:ext>
            </a:extLst>
          </p:cNvPr>
          <p:cNvSpPr txBox="1"/>
          <p:nvPr/>
        </p:nvSpPr>
        <p:spPr>
          <a:xfrm>
            <a:off x="834887" y="1736036"/>
            <a:ext cx="7142922"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i-NZ" sz="2000" b="0" i="0" u="none" strike="noStrike" kern="1200" cap="none" spc="0" normalizeH="0" baseline="0" noProof="0">
                <a:ln>
                  <a:noFill/>
                </a:ln>
                <a:solidFill>
                  <a:prstClr val="black"/>
                </a:solidFill>
                <a:effectLst/>
                <a:uLnTx/>
                <a:uFillTx/>
                <a:latin typeface="Calibri" panose="020F0502020204030204"/>
                <a:ea typeface="+mn-ea"/>
                <a:cs typeface="+mn-cs"/>
              </a:rPr>
              <a:t>In a nutshell: we invest donations from locals, and distribute the income gained to local charities, via a grants round, or according to the Donor’s wishes.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i-NZ" sz="2000" b="0" i="0" u="none" strike="noStrike" kern="1200" cap="none" spc="0" normalizeH="0" baseline="0" noProof="0">
                <a:ln>
                  <a:noFill/>
                </a:ln>
                <a:solidFill>
                  <a:prstClr val="black"/>
                </a:solidFill>
                <a:effectLst/>
                <a:uLnTx/>
                <a:uFillTx/>
                <a:latin typeface="Calibri" panose="020F0502020204030204"/>
                <a:ea typeface="+mn-ea"/>
                <a:cs typeface="+mn-cs"/>
              </a:rPr>
              <a:t>In 2021 we gave over $160,000 to 53 Hawke’s Bay charities.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i-NZ" sz="2000" b="0" i="0" u="none" strike="noStrike" kern="1200" cap="none" spc="0" normalizeH="0" baseline="0" noProof="0">
                <a:ln>
                  <a:noFill/>
                </a:ln>
                <a:solidFill>
                  <a:prstClr val="black"/>
                </a:solidFill>
                <a:effectLst/>
                <a:uLnTx/>
                <a:uFillTx/>
                <a:latin typeface="Calibri" panose="020F0502020204030204"/>
                <a:ea typeface="+mn-ea"/>
                <a:cs typeface="+mn-cs"/>
              </a:rPr>
              <a:t>We aim to provide long-term funding to all Hawke’s Bay charities.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i-NZ" sz="2000" b="0" i="0" u="none" strike="noStrike" kern="1200" cap="none" spc="0" normalizeH="0" baseline="0" noProof="0">
                <a:ln>
                  <a:noFill/>
                </a:ln>
                <a:solidFill>
                  <a:prstClr val="black"/>
                </a:solidFill>
                <a:effectLst/>
                <a:uLnTx/>
                <a:uFillTx/>
                <a:latin typeface="Calibri" panose="020F0502020204030204"/>
                <a:ea typeface="+mn-ea"/>
                <a:cs typeface="+mn-cs"/>
              </a:rPr>
              <a:t>We currently have $6.2 million in our Fund, with the equivalent promised in bequests.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i-NZ" sz="2000" b="0" i="0" u="none" strike="noStrike" kern="1200" cap="none" spc="0" normalizeH="0" baseline="0" noProof="0">
                <a:ln>
                  <a:noFill/>
                </a:ln>
                <a:solidFill>
                  <a:prstClr val="black"/>
                </a:solidFill>
                <a:effectLst/>
                <a:uLnTx/>
                <a:uFillTx/>
                <a:latin typeface="Calibri" panose="020F0502020204030204"/>
                <a:ea typeface="+mn-ea"/>
                <a:cs typeface="+mn-cs"/>
              </a:rPr>
              <a:t>We have 10 members on our voluntary Board, and 3 part-time staff members. </a:t>
            </a:r>
            <a:endParaRPr kumimoji="0" lang="en-NZ"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75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food&#10;&#10;Description automatically generated">
            <a:extLst>
              <a:ext uri="{FF2B5EF4-FFF2-40B4-BE49-F238E27FC236}">
                <a16:creationId xmlns:a16="http://schemas.microsoft.com/office/drawing/2014/main" id="{F4B6A209-0C67-4D3E-A8F1-13BC69C32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76" y="1776901"/>
            <a:ext cx="3343202" cy="2407105"/>
          </a:xfrm>
          <a:prstGeom prst="rect">
            <a:avLst/>
          </a:prstGeom>
        </p:spPr>
      </p:pic>
      <p:sp>
        <p:nvSpPr>
          <p:cNvPr id="26" name="Freeform: Shape 2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B5F24BD6-CD7E-4F8E-852C-618A6752F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44" y="2351447"/>
            <a:ext cx="6020730" cy="2694278"/>
          </a:xfrm>
          <a:prstGeom prst="rect">
            <a:avLst/>
          </a:prstGeom>
        </p:spPr>
      </p:pic>
    </p:spTree>
    <p:extLst>
      <p:ext uri="{BB962C8B-B14F-4D97-AF65-F5344CB8AC3E}">
        <p14:creationId xmlns:p14="http://schemas.microsoft.com/office/powerpoint/2010/main" val="2647913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4A27E-FC62-43A7-A797-24BBCCFF5B1C}"/>
              </a:ext>
            </a:extLst>
          </p:cNvPr>
          <p:cNvSpPr txBox="1"/>
          <p:nvPr/>
        </p:nvSpPr>
        <p:spPr>
          <a:xfrm>
            <a:off x="672602" y="852852"/>
            <a:ext cx="7474172" cy="883184"/>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cher"/>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Archer"/>
                <a:ea typeface="+mn-ea"/>
                <a:cs typeface="+mn-cs"/>
              </a:rPr>
              <a:t>How to apply for funding</a:t>
            </a:r>
          </a:p>
          <a:p>
            <a:pPr marL="285750" marR="0" lvl="0" indent="-28575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black"/>
              </a:solidFill>
              <a:effectLst/>
              <a:uLnTx/>
              <a:uFillTx/>
              <a:latin typeface="Archer"/>
              <a:ea typeface="+mn-ea"/>
              <a:cs typeface="+mn-cs"/>
            </a:endParaRPr>
          </a:p>
        </p:txBody>
      </p:sp>
      <p:sp>
        <p:nvSpPr>
          <p:cNvPr id="3" name="TextBox 2">
            <a:extLst>
              <a:ext uri="{FF2B5EF4-FFF2-40B4-BE49-F238E27FC236}">
                <a16:creationId xmlns:a16="http://schemas.microsoft.com/office/drawing/2014/main" id="{133E771F-089E-4D11-95BC-2376E6934E17}"/>
              </a:ext>
            </a:extLst>
          </p:cNvPr>
          <p:cNvSpPr txBox="1"/>
          <p:nvPr/>
        </p:nvSpPr>
        <p:spPr>
          <a:xfrm>
            <a:off x="937647" y="2228217"/>
            <a:ext cx="6467867" cy="345061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87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10;&#10;Description automatically generated">
            <a:extLst>
              <a:ext uri="{FF2B5EF4-FFF2-40B4-BE49-F238E27FC236}">
                <a16:creationId xmlns:a16="http://schemas.microsoft.com/office/drawing/2014/main" id="{8A075370-B6EA-4D90-BA8D-EEEC6420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2904476"/>
            <a:ext cx="1462088" cy="1049048"/>
          </a:xfrm>
          <a:prstGeom prst="rect">
            <a:avLst/>
          </a:prstGeom>
        </p:spPr>
      </p:pic>
      <p:sp>
        <p:nvSpPr>
          <p:cNvPr id="5" name="TextBox 4">
            <a:extLst>
              <a:ext uri="{FF2B5EF4-FFF2-40B4-BE49-F238E27FC236}">
                <a16:creationId xmlns:a16="http://schemas.microsoft.com/office/drawing/2014/main" id="{93CE6FE8-CBD1-49AF-9D87-B82E79625F09}"/>
              </a:ext>
            </a:extLst>
          </p:cNvPr>
          <p:cNvSpPr txBox="1"/>
          <p:nvPr/>
        </p:nvSpPr>
        <p:spPr>
          <a:xfrm>
            <a:off x="834886" y="1736036"/>
            <a:ext cx="8080513"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B2C"/>
                </a:solidFill>
                <a:effectLst/>
                <a:uLnTx/>
                <a:uFillTx/>
                <a:latin typeface="Archer"/>
                <a:ea typeface="+mn-ea"/>
                <a:cs typeface="+mn-cs"/>
              </a:rPr>
              <a:t>Follow us on Facebook or sign up for our newsletter via our website – you’ll be alerted when the funding round opens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C"/>
              </a:solidFill>
              <a:effectLst/>
              <a:uLnTx/>
              <a:uFillTx/>
              <a:latin typeface="Arche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B2C"/>
                </a:solidFill>
                <a:effectLst/>
                <a:uLnTx/>
                <a:uFillTx/>
                <a:latin typeface="Archer"/>
                <a:ea typeface="+mn-ea"/>
                <a:cs typeface="+mn-cs"/>
              </a:rPr>
              <a:t>Funding round opens in early May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C"/>
              </a:solidFill>
              <a:effectLst/>
              <a:uLnTx/>
              <a:uFillTx/>
              <a:latin typeface="Arche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B2C"/>
                </a:solidFill>
                <a:effectLst/>
                <a:uLnTx/>
                <a:uFillTx/>
                <a:latin typeface="Archer"/>
                <a:ea typeface="+mn-ea"/>
                <a:cs typeface="+mn-cs"/>
              </a:rPr>
              <a:t>Distributions are made in October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C"/>
              </a:solidFill>
              <a:effectLst/>
              <a:uLnTx/>
              <a:uFillTx/>
              <a:latin typeface="Arche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B2C"/>
                </a:solidFill>
                <a:effectLst/>
                <a:uLnTx/>
                <a:uFillTx/>
                <a:latin typeface="Archer"/>
                <a:ea typeface="+mn-ea"/>
                <a:cs typeface="+mn-cs"/>
              </a:rPr>
              <a:t>You must be a </a:t>
            </a:r>
            <a:r>
              <a:rPr kumimoji="0" lang="en-US" sz="2400" b="1" i="0" u="none" strike="noStrike" kern="1200" cap="none" spc="0" normalizeH="0" baseline="0" noProof="0" dirty="0">
                <a:ln>
                  <a:noFill/>
                </a:ln>
                <a:solidFill>
                  <a:srgbClr val="292B2C"/>
                </a:solidFill>
                <a:effectLst/>
                <a:uLnTx/>
                <a:uFillTx/>
                <a:latin typeface="Archer"/>
                <a:ea typeface="+mn-ea"/>
                <a:cs typeface="+mn-cs"/>
              </a:rPr>
              <a:t>registered charity</a:t>
            </a:r>
            <a:r>
              <a:rPr kumimoji="0" lang="en-US" sz="2400" b="0" i="0" u="none" strike="noStrike" kern="1200" cap="none" spc="0" normalizeH="0" baseline="0" noProof="0" dirty="0">
                <a:ln>
                  <a:noFill/>
                </a:ln>
                <a:solidFill>
                  <a:srgbClr val="292B2C"/>
                </a:solidFill>
                <a:effectLst/>
                <a:uLnTx/>
                <a:uFillTx/>
                <a:latin typeface="Archer"/>
                <a:ea typeface="+mn-ea"/>
                <a:cs typeface="+mn-cs"/>
              </a:rPr>
              <a:t>, with the bulk of your work benefitting the Hawke’s Bay community</a:t>
            </a:r>
            <a:endPar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11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4A27E-FC62-43A7-A797-24BBCCFF5B1C}"/>
              </a:ext>
            </a:extLst>
          </p:cNvPr>
          <p:cNvSpPr txBox="1"/>
          <p:nvPr/>
        </p:nvSpPr>
        <p:spPr>
          <a:xfrm>
            <a:off x="672602" y="852852"/>
            <a:ext cx="7474172" cy="883184"/>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Light" panose="020F0302020204030204"/>
                <a:ea typeface="+mn-ea"/>
                <a:cs typeface="+mn-cs"/>
              </a:rPr>
              <a:t>Why set up a Community Group Fund?</a:t>
            </a:r>
          </a:p>
          <a:p>
            <a:pPr marL="285750" marR="0" lvl="0" indent="-28575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133E771F-089E-4D11-95BC-2376E6934E17}"/>
              </a:ext>
            </a:extLst>
          </p:cNvPr>
          <p:cNvSpPr txBox="1"/>
          <p:nvPr/>
        </p:nvSpPr>
        <p:spPr>
          <a:xfrm>
            <a:off x="924395" y="1736036"/>
            <a:ext cx="6467867" cy="4772643"/>
          </a:xfrm>
          <a:prstGeom prst="rect">
            <a:avLst/>
          </a:prstGeom>
        </p:spPr>
        <p:txBody>
          <a:bodyPr vert="horz" lIns="91440" tIns="45720" rIns="91440" bIns="45720" rtlCol="0" anchor="ctr">
            <a:normAutofit fontScale="8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 seeding your Fund with at least $25,000, you will begin receiving annual income payments of 4% of the fund’s gains.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Relax,</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knowing the capital – the donations – can never be touched.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Anyone can add to the fund at any time. All donations over $5 are eligible for the 33% tax credit.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do all the administrative work. There is no need to set up a separate charitable entity or file any returns.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will also provide marketing materials for you to promote the fund and will actively encourage both of our donor networks to donate.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87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10;&#10;Description automatically generated">
            <a:extLst>
              <a:ext uri="{FF2B5EF4-FFF2-40B4-BE49-F238E27FC236}">
                <a16:creationId xmlns:a16="http://schemas.microsoft.com/office/drawing/2014/main" id="{8A075370-B6EA-4D90-BA8D-EEEC6420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2904476"/>
            <a:ext cx="1462088" cy="1049048"/>
          </a:xfrm>
          <a:prstGeom prst="rect">
            <a:avLst/>
          </a:prstGeom>
        </p:spPr>
      </p:pic>
    </p:spTree>
    <p:extLst>
      <p:ext uri="{BB962C8B-B14F-4D97-AF65-F5344CB8AC3E}">
        <p14:creationId xmlns:p14="http://schemas.microsoft.com/office/powerpoint/2010/main" val="815872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4A27E-FC62-43A7-A797-24BBCCFF5B1C}"/>
              </a:ext>
            </a:extLst>
          </p:cNvPr>
          <p:cNvSpPr txBox="1"/>
          <p:nvPr/>
        </p:nvSpPr>
        <p:spPr>
          <a:xfrm>
            <a:off x="672602" y="852852"/>
            <a:ext cx="7474172" cy="883184"/>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Calibri Light" panose="020F0302020204030204"/>
                <a:ea typeface="+mn-ea"/>
                <a:cs typeface="+mn-cs"/>
              </a:rPr>
              <a:t>EPIC Ministries Fund</a:t>
            </a:r>
          </a:p>
          <a:p>
            <a:pPr marL="285750" marR="0" lvl="0" indent="-28575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133E771F-089E-4D11-95BC-2376E6934E17}"/>
              </a:ext>
            </a:extLst>
          </p:cNvPr>
          <p:cNvSpPr txBox="1"/>
          <p:nvPr/>
        </p:nvSpPr>
        <p:spPr>
          <a:xfrm>
            <a:off x="924395" y="1736036"/>
            <a:ext cx="6467867" cy="477264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EPIC decided to open a Community Group Fund with Hawke’s Bay Foundation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They approached their donor community, and were very surprised and pleased when a long-standing supporter of EPIC gave $50,000 to seed their new Fund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We are working with EPIC to continue to market their new Fund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They will receive a guaranteed distribution from their Fund annually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87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10;&#10;Description automatically generated">
            <a:extLst>
              <a:ext uri="{FF2B5EF4-FFF2-40B4-BE49-F238E27FC236}">
                <a16:creationId xmlns:a16="http://schemas.microsoft.com/office/drawing/2014/main" id="{8A075370-B6EA-4D90-BA8D-EEEC6420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2904476"/>
            <a:ext cx="1462088" cy="1049048"/>
          </a:xfrm>
          <a:prstGeom prst="rect">
            <a:avLst/>
          </a:prstGeom>
        </p:spPr>
      </p:pic>
      <p:pic>
        <p:nvPicPr>
          <p:cNvPr id="6" name="Picture 5" descr="Logo, icon&#10;&#10;Description automatically generated">
            <a:extLst>
              <a:ext uri="{FF2B5EF4-FFF2-40B4-BE49-F238E27FC236}">
                <a16:creationId xmlns:a16="http://schemas.microsoft.com/office/drawing/2014/main" id="{75A2280D-B1E8-4CC3-8EA7-615F621D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262" y="268512"/>
            <a:ext cx="2194372" cy="2194372"/>
          </a:xfrm>
          <a:prstGeom prst="rect">
            <a:avLst/>
          </a:prstGeom>
        </p:spPr>
      </p:pic>
    </p:spTree>
    <p:extLst>
      <p:ext uri="{BB962C8B-B14F-4D97-AF65-F5344CB8AC3E}">
        <p14:creationId xmlns:p14="http://schemas.microsoft.com/office/powerpoint/2010/main" val="3459546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4A27E-FC62-43A7-A797-24BBCCFF5B1C}"/>
              </a:ext>
            </a:extLst>
          </p:cNvPr>
          <p:cNvSpPr txBox="1"/>
          <p:nvPr/>
        </p:nvSpPr>
        <p:spPr>
          <a:xfrm>
            <a:off x="672602" y="852852"/>
            <a:ext cx="7474172" cy="8831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133E771F-089E-4D11-95BC-2376E6934E17}"/>
              </a:ext>
            </a:extLst>
          </p:cNvPr>
          <p:cNvSpPr txBox="1"/>
          <p:nvPr/>
        </p:nvSpPr>
        <p:spPr>
          <a:xfrm>
            <a:off x="937647" y="2228217"/>
            <a:ext cx="7209127" cy="345061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87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10;&#10;Description automatically generated">
            <a:extLst>
              <a:ext uri="{FF2B5EF4-FFF2-40B4-BE49-F238E27FC236}">
                <a16:creationId xmlns:a16="http://schemas.microsoft.com/office/drawing/2014/main" id="{8A075370-B6EA-4D90-BA8D-EEEC6420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442" y="2904476"/>
            <a:ext cx="1462088" cy="1049048"/>
          </a:xfrm>
          <a:prstGeom prst="rect">
            <a:avLst/>
          </a:prstGeom>
        </p:spPr>
      </p:pic>
      <p:sp>
        <p:nvSpPr>
          <p:cNvPr id="5" name="TextBox 4">
            <a:extLst>
              <a:ext uri="{FF2B5EF4-FFF2-40B4-BE49-F238E27FC236}">
                <a16:creationId xmlns:a16="http://schemas.microsoft.com/office/drawing/2014/main" id="{4896B543-1B6F-4F71-B8C1-BD61F5357009}"/>
              </a:ext>
            </a:extLst>
          </p:cNvPr>
          <p:cNvSpPr txBox="1"/>
          <p:nvPr/>
        </p:nvSpPr>
        <p:spPr>
          <a:xfrm>
            <a:off x="1136428" y="2644169"/>
            <a:ext cx="66525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Ngā mihi nui ki a koutou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endParaRPr kumimoji="0" lang="en-NZ"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4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6040-2305-44FA-9506-AD800D094FCF}"/>
              </a:ext>
            </a:extLst>
          </p:cNvPr>
          <p:cNvSpPr>
            <a:spLocks noGrp="1"/>
          </p:cNvSpPr>
          <p:nvPr>
            <p:ph type="title"/>
          </p:nvPr>
        </p:nvSpPr>
        <p:spPr>
          <a:xfrm>
            <a:off x="713518" y="1584959"/>
            <a:ext cx="10764964" cy="3115227"/>
          </a:xfrm>
        </p:spPr>
        <p:txBody>
          <a:bodyPr>
            <a:normAutofit/>
          </a:bodyPr>
          <a:lstStyle/>
          <a:p>
            <a:pPr algn="ctr"/>
            <a:r>
              <a:rPr lang="en-NZ" sz="9600" dirty="0"/>
              <a:t>Te </a:t>
            </a:r>
            <a:r>
              <a:rPr lang="en-NZ" sz="9600" dirty="0" err="1"/>
              <a:t>Puni</a:t>
            </a:r>
            <a:r>
              <a:rPr lang="en-NZ" sz="9600" dirty="0"/>
              <a:t> Kokiri</a:t>
            </a:r>
          </a:p>
        </p:txBody>
      </p:sp>
    </p:spTree>
    <p:extLst>
      <p:ext uri="{BB962C8B-B14F-4D97-AF65-F5344CB8AC3E}">
        <p14:creationId xmlns:p14="http://schemas.microsoft.com/office/powerpoint/2010/main" val="3955213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B12A-CC9A-4901-A66D-36CEF50F55A8}"/>
              </a:ext>
            </a:extLst>
          </p:cNvPr>
          <p:cNvSpPr>
            <a:spLocks noGrp="1"/>
          </p:cNvSpPr>
          <p:nvPr>
            <p:ph type="ctrTitle"/>
          </p:nvPr>
        </p:nvSpPr>
        <p:spPr>
          <a:xfrm>
            <a:off x="1197267" y="1312456"/>
            <a:ext cx="10800000" cy="390509"/>
          </a:xfrm>
        </p:spPr>
        <p:txBody>
          <a:bodyPr>
            <a:normAutofit fontScale="90000"/>
          </a:bodyPr>
          <a:lstStyle/>
          <a:p>
            <a:r>
              <a:rPr lang="en-NZ" dirty="0"/>
              <a:t>Papakāinga, Cadetships and Te Pū Harakeke.  </a:t>
            </a:r>
          </a:p>
        </p:txBody>
      </p:sp>
      <p:sp>
        <p:nvSpPr>
          <p:cNvPr id="3" name="TextBox 2">
            <a:extLst>
              <a:ext uri="{FF2B5EF4-FFF2-40B4-BE49-F238E27FC236}">
                <a16:creationId xmlns:a16="http://schemas.microsoft.com/office/drawing/2014/main" id="{E5C1DCB2-C52E-4E1A-91CB-CE3159B62BE8}"/>
              </a:ext>
            </a:extLst>
          </p:cNvPr>
          <p:cNvSpPr txBox="1"/>
          <p:nvPr/>
        </p:nvSpPr>
        <p:spPr>
          <a:xfrm>
            <a:off x="2600936" y="3298775"/>
            <a:ext cx="6990127" cy="2677656"/>
          </a:xfrm>
          <a:prstGeom prst="rect">
            <a:avLst/>
          </a:prstGeom>
          <a:solidFill>
            <a:schemeClr val="accent3">
              <a:lumMod val="20000"/>
              <a:lumOff val="80000"/>
            </a:schemeClr>
          </a:solidFill>
        </p:spPr>
        <p:txBody>
          <a:bodyPr wrap="square" rtlCol="0">
            <a:spAutoFit/>
          </a:bodyPr>
          <a:lstStyle/>
          <a:p>
            <a:pPr algn="ctr"/>
            <a:r>
              <a:rPr lang="en-NZ" sz="2800" b="1" dirty="0">
                <a:solidFill>
                  <a:schemeClr val="tx1">
                    <a:lumMod val="50000"/>
                  </a:schemeClr>
                </a:solidFill>
                <a:latin typeface="Arial Black" panose="020B0A04020102020204" pitchFamily="34" charset="0"/>
              </a:rPr>
              <a:t>Our Vision</a:t>
            </a:r>
          </a:p>
          <a:p>
            <a:pPr algn="ctr"/>
            <a:endParaRPr lang="en-NZ" sz="2800" b="1" dirty="0">
              <a:solidFill>
                <a:schemeClr val="tx1">
                  <a:lumMod val="50000"/>
                </a:schemeClr>
              </a:solidFill>
              <a:latin typeface="Amasis MT Pro Black" panose="020B0604020202020204" pitchFamily="18" charset="0"/>
            </a:endParaRPr>
          </a:p>
          <a:p>
            <a:pPr algn="ctr"/>
            <a:r>
              <a:rPr lang="en-NZ" sz="2800" dirty="0">
                <a:solidFill>
                  <a:schemeClr val="tx1">
                    <a:lumMod val="50000"/>
                  </a:schemeClr>
                </a:solidFill>
                <a:latin typeface="Arial Black" panose="020B0A04020102020204" pitchFamily="34" charset="0"/>
              </a:rPr>
              <a:t>Thriving Whānau: When whānau are thriving, so do their communities, hapū, iwi and all of Aotearoa</a:t>
            </a:r>
          </a:p>
        </p:txBody>
      </p:sp>
    </p:spTree>
    <p:extLst>
      <p:ext uri="{BB962C8B-B14F-4D97-AF65-F5344CB8AC3E}">
        <p14:creationId xmlns:p14="http://schemas.microsoft.com/office/powerpoint/2010/main" val="2188935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42E299-65C5-46EC-B0E3-1D0BA8AC9F90}"/>
              </a:ext>
            </a:extLst>
          </p:cNvPr>
          <p:cNvSpPr txBox="1"/>
          <p:nvPr/>
        </p:nvSpPr>
        <p:spPr>
          <a:xfrm>
            <a:off x="429936" y="477901"/>
            <a:ext cx="3716617" cy="1938992"/>
          </a:xfrm>
          <a:prstGeom prst="rect">
            <a:avLst/>
          </a:prstGeom>
          <a:noFill/>
        </p:spPr>
        <p:txBody>
          <a:bodyPr wrap="square">
            <a:spAutoFit/>
          </a:bodyPr>
          <a:lstStyle/>
          <a:p>
            <a:r>
              <a:rPr lang="en-US" sz="2000" b="1" u="sng" dirty="0">
                <a:solidFill>
                  <a:schemeClr val="tx1">
                    <a:lumMod val="50000"/>
                  </a:schemeClr>
                </a:solidFill>
                <a:latin typeface="+mn-lt"/>
              </a:rPr>
              <a:t>Papakāinga:</a:t>
            </a:r>
            <a:r>
              <a:rPr lang="en-US" sz="2000" b="1" dirty="0">
                <a:solidFill>
                  <a:schemeClr val="tx1">
                    <a:lumMod val="50000"/>
                  </a:schemeClr>
                </a:solidFill>
                <a:latin typeface="+mn-lt"/>
              </a:rPr>
              <a:t> </a:t>
            </a:r>
            <a:r>
              <a:rPr lang="en-US" sz="2000" dirty="0">
                <a:solidFill>
                  <a:schemeClr val="tx1">
                    <a:lumMod val="50000"/>
                  </a:schemeClr>
                </a:solidFill>
              </a:rPr>
              <a:t>i</a:t>
            </a:r>
            <a:r>
              <a:rPr lang="en-US" sz="2000" b="0" dirty="0">
                <a:solidFill>
                  <a:schemeClr val="tx1">
                    <a:lumMod val="50000"/>
                  </a:schemeClr>
                </a:solidFill>
                <a:latin typeface="+mn-lt"/>
              </a:rPr>
              <a:t>s a collective of homes on ancestral whenua where whānau live independently in their own whare but collectively operate their papakāinga. </a:t>
            </a:r>
          </a:p>
        </p:txBody>
      </p:sp>
      <p:sp>
        <p:nvSpPr>
          <p:cNvPr id="9" name="TextBox 8">
            <a:extLst>
              <a:ext uri="{FF2B5EF4-FFF2-40B4-BE49-F238E27FC236}">
                <a16:creationId xmlns:a16="http://schemas.microsoft.com/office/drawing/2014/main" id="{3ABE151F-D9C1-40CE-BB9B-D6225F18E71D}"/>
              </a:ext>
            </a:extLst>
          </p:cNvPr>
          <p:cNvSpPr txBox="1"/>
          <p:nvPr/>
        </p:nvSpPr>
        <p:spPr>
          <a:xfrm>
            <a:off x="6457492" y="2454574"/>
            <a:ext cx="5142453" cy="1631216"/>
          </a:xfrm>
          <a:prstGeom prst="rect">
            <a:avLst/>
          </a:prstGeom>
          <a:noFill/>
        </p:spPr>
        <p:txBody>
          <a:bodyPr wrap="square">
            <a:spAutoFit/>
          </a:bodyPr>
          <a:lstStyle/>
          <a:p>
            <a:r>
              <a:rPr lang="en-NZ" sz="2000" b="1" u="sng" dirty="0">
                <a:solidFill>
                  <a:schemeClr val="tx1">
                    <a:lumMod val="50000"/>
                  </a:schemeClr>
                </a:solidFill>
              </a:rPr>
              <a:t>Cadetship programme:</a:t>
            </a:r>
            <a:r>
              <a:rPr lang="en-NZ" sz="2000" b="1" dirty="0">
                <a:solidFill>
                  <a:schemeClr val="tx1">
                    <a:lumMod val="50000"/>
                  </a:schemeClr>
                </a:solidFill>
              </a:rPr>
              <a:t> </a:t>
            </a:r>
            <a:r>
              <a:rPr lang="en-NZ" sz="2000" dirty="0">
                <a:solidFill>
                  <a:schemeClr val="tx1">
                    <a:lumMod val="50000"/>
                  </a:schemeClr>
                </a:solidFill>
              </a:rPr>
              <a:t>is to support Māori cadets to become highly skilled in their industry, through qualifications, knowledge, cultural awareness and employability of the cadet.</a:t>
            </a:r>
          </a:p>
        </p:txBody>
      </p:sp>
      <p:sp>
        <p:nvSpPr>
          <p:cNvPr id="11" name="TextBox 10">
            <a:extLst>
              <a:ext uri="{FF2B5EF4-FFF2-40B4-BE49-F238E27FC236}">
                <a16:creationId xmlns:a16="http://schemas.microsoft.com/office/drawing/2014/main" id="{3A3C56EC-A2DD-45D8-B1A6-4ACA4C63377D}"/>
              </a:ext>
            </a:extLst>
          </p:cNvPr>
          <p:cNvSpPr txBox="1"/>
          <p:nvPr/>
        </p:nvSpPr>
        <p:spPr>
          <a:xfrm>
            <a:off x="429936" y="4236169"/>
            <a:ext cx="4301455" cy="1631216"/>
          </a:xfrm>
          <a:prstGeom prst="rect">
            <a:avLst/>
          </a:prstGeom>
          <a:noFill/>
        </p:spPr>
        <p:txBody>
          <a:bodyPr wrap="square">
            <a:spAutoFit/>
          </a:bodyPr>
          <a:lstStyle/>
          <a:p>
            <a:r>
              <a:rPr lang="en-NZ" sz="2000" b="1" i="0" u="sng" strike="noStrike" dirty="0">
                <a:solidFill>
                  <a:srgbClr val="000000"/>
                </a:solidFill>
                <a:effectLst/>
              </a:rPr>
              <a:t>Te Pū Harakeke Fund:</a:t>
            </a:r>
            <a:r>
              <a:rPr lang="en-NZ" sz="2000" b="1" i="0" strike="noStrike" dirty="0">
                <a:solidFill>
                  <a:srgbClr val="000000"/>
                </a:solidFill>
                <a:effectLst/>
              </a:rPr>
              <a:t> </a:t>
            </a:r>
            <a:r>
              <a:rPr lang="en-NZ" sz="2000" b="0" i="0" u="none" strike="noStrike" dirty="0">
                <a:solidFill>
                  <a:srgbClr val="000000"/>
                </a:solidFill>
                <a:effectLst/>
              </a:rPr>
              <a:t>is a fund to support Māori to host community projects and events, including Matariki and developing Māra Kai and sponsorship.</a:t>
            </a:r>
            <a:endParaRPr lang="en-NZ" sz="2000" dirty="0"/>
          </a:p>
        </p:txBody>
      </p:sp>
      <p:pic>
        <p:nvPicPr>
          <p:cNvPr id="12" name="Picture 11">
            <a:extLst>
              <a:ext uri="{FF2B5EF4-FFF2-40B4-BE49-F238E27FC236}">
                <a16:creationId xmlns:a16="http://schemas.microsoft.com/office/drawing/2014/main" id="{52404E81-249D-4956-AFF0-5A6BA854C5D3}"/>
              </a:ext>
            </a:extLst>
          </p:cNvPr>
          <p:cNvPicPr>
            <a:picLocks noChangeAspect="1"/>
          </p:cNvPicPr>
          <p:nvPr/>
        </p:nvPicPr>
        <p:blipFill>
          <a:blip r:embed="rId2"/>
          <a:stretch>
            <a:fillRect/>
          </a:stretch>
        </p:blipFill>
        <p:spPr>
          <a:xfrm>
            <a:off x="4639111" y="4215619"/>
            <a:ext cx="2219239" cy="1365685"/>
          </a:xfrm>
          <a:prstGeom prst="rect">
            <a:avLst/>
          </a:prstGeom>
        </p:spPr>
      </p:pic>
      <p:sp>
        <p:nvSpPr>
          <p:cNvPr id="13" name="TextBox 12">
            <a:extLst>
              <a:ext uri="{FF2B5EF4-FFF2-40B4-BE49-F238E27FC236}">
                <a16:creationId xmlns:a16="http://schemas.microsoft.com/office/drawing/2014/main" id="{F7C28CDC-E8D3-49BB-A435-FA685138E684}"/>
              </a:ext>
            </a:extLst>
          </p:cNvPr>
          <p:cNvSpPr txBox="1"/>
          <p:nvPr/>
        </p:nvSpPr>
        <p:spPr>
          <a:xfrm>
            <a:off x="4768245" y="5581304"/>
            <a:ext cx="2219239" cy="584775"/>
          </a:xfrm>
          <a:prstGeom prst="rect">
            <a:avLst/>
          </a:prstGeom>
          <a:noFill/>
        </p:spPr>
        <p:txBody>
          <a:bodyPr wrap="square" rtlCol="0">
            <a:spAutoFit/>
          </a:bodyPr>
          <a:lstStyle/>
          <a:p>
            <a:r>
              <a:rPr lang="en-NZ" sz="1600" i="1" dirty="0" err="1">
                <a:solidFill>
                  <a:schemeClr val="tx1">
                    <a:lumMod val="50000"/>
                  </a:schemeClr>
                </a:solidFill>
              </a:rPr>
              <a:t>Aunty’s</a:t>
            </a:r>
            <a:r>
              <a:rPr lang="en-NZ" sz="1600" i="1" dirty="0">
                <a:solidFill>
                  <a:schemeClr val="tx1">
                    <a:lumMod val="50000"/>
                  </a:schemeClr>
                </a:solidFill>
              </a:rPr>
              <a:t> Māra kai - 2022</a:t>
            </a:r>
          </a:p>
        </p:txBody>
      </p:sp>
      <p:pic>
        <p:nvPicPr>
          <p:cNvPr id="14" name="Picture 13">
            <a:extLst>
              <a:ext uri="{FF2B5EF4-FFF2-40B4-BE49-F238E27FC236}">
                <a16:creationId xmlns:a16="http://schemas.microsoft.com/office/drawing/2014/main" id="{8C6D14F5-A6B3-4807-9ECD-457AA6F99B16}"/>
              </a:ext>
            </a:extLst>
          </p:cNvPr>
          <p:cNvPicPr>
            <a:picLocks noChangeAspect="1"/>
          </p:cNvPicPr>
          <p:nvPr/>
        </p:nvPicPr>
        <p:blipFill>
          <a:blip r:embed="rId3"/>
          <a:stretch>
            <a:fillRect/>
          </a:stretch>
        </p:blipFill>
        <p:spPr>
          <a:xfrm>
            <a:off x="7116618" y="4534219"/>
            <a:ext cx="2219239" cy="1655894"/>
          </a:xfrm>
          <a:prstGeom prst="rect">
            <a:avLst/>
          </a:prstGeom>
        </p:spPr>
      </p:pic>
      <p:sp>
        <p:nvSpPr>
          <p:cNvPr id="15" name="TextBox 14">
            <a:extLst>
              <a:ext uri="{FF2B5EF4-FFF2-40B4-BE49-F238E27FC236}">
                <a16:creationId xmlns:a16="http://schemas.microsoft.com/office/drawing/2014/main" id="{2CD03C26-2554-4B02-ACC6-663C40066A22}"/>
              </a:ext>
            </a:extLst>
          </p:cNvPr>
          <p:cNvSpPr txBox="1"/>
          <p:nvPr/>
        </p:nvSpPr>
        <p:spPr>
          <a:xfrm>
            <a:off x="7116617" y="3955869"/>
            <a:ext cx="2219239" cy="584775"/>
          </a:xfrm>
          <a:prstGeom prst="rect">
            <a:avLst/>
          </a:prstGeom>
          <a:noFill/>
        </p:spPr>
        <p:txBody>
          <a:bodyPr wrap="square" rtlCol="0">
            <a:spAutoFit/>
          </a:bodyPr>
          <a:lstStyle/>
          <a:p>
            <a:r>
              <a:rPr lang="en-NZ" sz="1600" i="1" dirty="0">
                <a:solidFill>
                  <a:schemeClr val="tx1">
                    <a:lumMod val="50000"/>
                  </a:schemeClr>
                </a:solidFill>
              </a:rPr>
              <a:t>Ātea a Rangi Star compass - Matariki</a:t>
            </a:r>
          </a:p>
        </p:txBody>
      </p:sp>
      <p:pic>
        <p:nvPicPr>
          <p:cNvPr id="16" name="Picture 15">
            <a:extLst>
              <a:ext uri="{FF2B5EF4-FFF2-40B4-BE49-F238E27FC236}">
                <a16:creationId xmlns:a16="http://schemas.microsoft.com/office/drawing/2014/main" id="{92AFBAB3-F3C3-4736-B1B0-72105948B408}"/>
              </a:ext>
            </a:extLst>
          </p:cNvPr>
          <p:cNvPicPr>
            <a:picLocks noChangeAspect="1"/>
          </p:cNvPicPr>
          <p:nvPr/>
        </p:nvPicPr>
        <p:blipFill>
          <a:blip r:embed="rId4"/>
          <a:stretch>
            <a:fillRect/>
          </a:stretch>
        </p:blipFill>
        <p:spPr>
          <a:xfrm>
            <a:off x="9464988" y="3962293"/>
            <a:ext cx="2405433" cy="1406661"/>
          </a:xfrm>
          <a:prstGeom prst="rect">
            <a:avLst/>
          </a:prstGeom>
        </p:spPr>
      </p:pic>
      <p:sp>
        <p:nvSpPr>
          <p:cNvPr id="17" name="TextBox 16">
            <a:extLst>
              <a:ext uri="{FF2B5EF4-FFF2-40B4-BE49-F238E27FC236}">
                <a16:creationId xmlns:a16="http://schemas.microsoft.com/office/drawing/2014/main" id="{9473C823-0BB0-4C19-8229-DC5A293C3AAB}"/>
              </a:ext>
            </a:extLst>
          </p:cNvPr>
          <p:cNvSpPr txBox="1"/>
          <p:nvPr/>
        </p:nvSpPr>
        <p:spPr>
          <a:xfrm>
            <a:off x="9464988" y="5383806"/>
            <a:ext cx="2219239" cy="584775"/>
          </a:xfrm>
          <a:prstGeom prst="rect">
            <a:avLst/>
          </a:prstGeom>
          <a:noFill/>
        </p:spPr>
        <p:txBody>
          <a:bodyPr wrap="square" rtlCol="0">
            <a:spAutoFit/>
          </a:bodyPr>
          <a:lstStyle/>
          <a:p>
            <a:r>
              <a:rPr lang="en-NZ" sz="1600" i="1" dirty="0">
                <a:solidFill>
                  <a:schemeClr val="tx1">
                    <a:lumMod val="50000"/>
                  </a:schemeClr>
                </a:solidFill>
              </a:rPr>
              <a:t>Sponsorship – support Māori events</a:t>
            </a:r>
          </a:p>
        </p:txBody>
      </p:sp>
      <p:pic>
        <p:nvPicPr>
          <p:cNvPr id="18" name="Picture 17" descr="A group of people sitting around a table&#10;&#10;Description automatically generated">
            <a:extLst>
              <a:ext uri="{FF2B5EF4-FFF2-40B4-BE49-F238E27FC236}">
                <a16:creationId xmlns:a16="http://schemas.microsoft.com/office/drawing/2014/main" id="{3623A939-20A4-4009-AA4A-3B333649D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597" y="2412855"/>
            <a:ext cx="2499853" cy="1874890"/>
          </a:xfrm>
          <a:prstGeom prst="rect">
            <a:avLst/>
          </a:prstGeom>
        </p:spPr>
      </p:pic>
      <p:sp>
        <p:nvSpPr>
          <p:cNvPr id="19" name="TextBox 18">
            <a:extLst>
              <a:ext uri="{FF2B5EF4-FFF2-40B4-BE49-F238E27FC236}">
                <a16:creationId xmlns:a16="http://schemas.microsoft.com/office/drawing/2014/main" id="{E2AF84E4-63B3-4CEC-AEB7-C324159505DC}"/>
              </a:ext>
            </a:extLst>
          </p:cNvPr>
          <p:cNvSpPr txBox="1"/>
          <p:nvPr/>
        </p:nvSpPr>
        <p:spPr>
          <a:xfrm>
            <a:off x="3891595" y="2531518"/>
            <a:ext cx="1753300" cy="1477328"/>
          </a:xfrm>
          <a:prstGeom prst="rect">
            <a:avLst/>
          </a:prstGeom>
          <a:noFill/>
        </p:spPr>
        <p:txBody>
          <a:bodyPr wrap="square" rtlCol="0">
            <a:spAutoFit/>
          </a:bodyPr>
          <a:lstStyle/>
          <a:p>
            <a:r>
              <a:rPr lang="en-NZ" i="1" dirty="0"/>
              <a:t>Sheeran Associates LTD – Cadets learning Te Reo Māori</a:t>
            </a:r>
          </a:p>
        </p:txBody>
      </p:sp>
      <p:pic>
        <p:nvPicPr>
          <p:cNvPr id="2" name="Picture 1">
            <a:extLst>
              <a:ext uri="{FF2B5EF4-FFF2-40B4-BE49-F238E27FC236}">
                <a16:creationId xmlns:a16="http://schemas.microsoft.com/office/drawing/2014/main" id="{C35BED03-D165-4011-B780-13CD9805D9A0}"/>
              </a:ext>
            </a:extLst>
          </p:cNvPr>
          <p:cNvPicPr>
            <a:picLocks noChangeAspect="1"/>
          </p:cNvPicPr>
          <p:nvPr/>
        </p:nvPicPr>
        <p:blipFill>
          <a:blip r:embed="rId6"/>
          <a:stretch>
            <a:fillRect/>
          </a:stretch>
        </p:blipFill>
        <p:spPr>
          <a:xfrm>
            <a:off x="4052059" y="524248"/>
            <a:ext cx="2405433" cy="1504895"/>
          </a:xfrm>
          <a:prstGeom prst="rect">
            <a:avLst/>
          </a:prstGeom>
        </p:spPr>
      </p:pic>
      <p:pic>
        <p:nvPicPr>
          <p:cNvPr id="4" name="Picture 3">
            <a:extLst>
              <a:ext uri="{FF2B5EF4-FFF2-40B4-BE49-F238E27FC236}">
                <a16:creationId xmlns:a16="http://schemas.microsoft.com/office/drawing/2014/main" id="{557259BD-1430-41F5-97E9-FD6EF8252FC7}"/>
              </a:ext>
            </a:extLst>
          </p:cNvPr>
          <p:cNvPicPr>
            <a:picLocks noChangeAspect="1"/>
          </p:cNvPicPr>
          <p:nvPr/>
        </p:nvPicPr>
        <p:blipFill>
          <a:blip r:embed="rId7"/>
          <a:stretch>
            <a:fillRect/>
          </a:stretch>
        </p:blipFill>
        <p:spPr>
          <a:xfrm>
            <a:off x="8294763" y="367209"/>
            <a:ext cx="1621024" cy="1894150"/>
          </a:xfrm>
          <a:prstGeom prst="rect">
            <a:avLst/>
          </a:prstGeom>
        </p:spPr>
      </p:pic>
      <p:sp>
        <p:nvSpPr>
          <p:cNvPr id="5" name="TextBox 4">
            <a:extLst>
              <a:ext uri="{FF2B5EF4-FFF2-40B4-BE49-F238E27FC236}">
                <a16:creationId xmlns:a16="http://schemas.microsoft.com/office/drawing/2014/main" id="{F4A6FCBF-BEF1-49F5-9732-537A0D80A809}"/>
              </a:ext>
            </a:extLst>
          </p:cNvPr>
          <p:cNvSpPr txBox="1"/>
          <p:nvPr/>
        </p:nvSpPr>
        <p:spPr>
          <a:xfrm>
            <a:off x="6686026" y="477901"/>
            <a:ext cx="1468073" cy="1477328"/>
          </a:xfrm>
          <a:prstGeom prst="rect">
            <a:avLst/>
          </a:prstGeom>
          <a:noFill/>
        </p:spPr>
        <p:txBody>
          <a:bodyPr wrap="square" rtlCol="0">
            <a:spAutoFit/>
          </a:bodyPr>
          <a:lstStyle/>
          <a:p>
            <a:r>
              <a:rPr lang="en-NZ" i="1" dirty="0"/>
              <a:t>Hurunui-o-Rangi Papakāinga. Gladstone, Wairarapa</a:t>
            </a:r>
          </a:p>
        </p:txBody>
      </p:sp>
      <p:sp>
        <p:nvSpPr>
          <p:cNvPr id="20" name="TextBox 19">
            <a:extLst>
              <a:ext uri="{FF2B5EF4-FFF2-40B4-BE49-F238E27FC236}">
                <a16:creationId xmlns:a16="http://schemas.microsoft.com/office/drawing/2014/main" id="{5502DBB5-51DB-4223-A588-A5C023F958C0}"/>
              </a:ext>
            </a:extLst>
          </p:cNvPr>
          <p:cNvSpPr txBox="1"/>
          <p:nvPr/>
        </p:nvSpPr>
        <p:spPr>
          <a:xfrm>
            <a:off x="10137870" y="565716"/>
            <a:ext cx="1468073" cy="923330"/>
          </a:xfrm>
          <a:prstGeom prst="rect">
            <a:avLst/>
          </a:prstGeom>
          <a:noFill/>
        </p:spPr>
        <p:txBody>
          <a:bodyPr wrap="square" rtlCol="0">
            <a:spAutoFit/>
          </a:bodyPr>
          <a:lstStyle/>
          <a:p>
            <a:r>
              <a:rPr lang="en-NZ" i="1" dirty="0" err="1"/>
              <a:t>PukeAute</a:t>
            </a:r>
            <a:r>
              <a:rPr lang="en-NZ" i="1" dirty="0"/>
              <a:t> Papakāinga – Te </a:t>
            </a:r>
            <a:r>
              <a:rPr lang="en-NZ" i="1" dirty="0" err="1"/>
              <a:t>Hauke</a:t>
            </a:r>
            <a:endParaRPr lang="en-NZ" i="1" dirty="0"/>
          </a:p>
        </p:txBody>
      </p:sp>
    </p:spTree>
    <p:extLst>
      <p:ext uri="{BB962C8B-B14F-4D97-AF65-F5344CB8AC3E}">
        <p14:creationId xmlns:p14="http://schemas.microsoft.com/office/powerpoint/2010/main" val="2361129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80">
                                          <p:stCondLst>
                                            <p:cond delay="0"/>
                                          </p:stCondLst>
                                        </p:cTn>
                                        <p:tgtEl>
                                          <p:spTgt spid="19"/>
                                        </p:tgtEl>
                                      </p:cBhvr>
                                    </p:animEffect>
                                    <p:anim calcmode="lin" valueType="num">
                                      <p:cBhvr>
                                        <p:cTn id="4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2" dur="26">
                                          <p:stCondLst>
                                            <p:cond delay="650"/>
                                          </p:stCondLst>
                                        </p:cTn>
                                        <p:tgtEl>
                                          <p:spTgt spid="19"/>
                                        </p:tgtEl>
                                      </p:cBhvr>
                                      <p:to x="100000" y="60000"/>
                                    </p:animScale>
                                    <p:animScale>
                                      <p:cBhvr>
                                        <p:cTn id="53" dur="166" decel="50000">
                                          <p:stCondLst>
                                            <p:cond delay="676"/>
                                          </p:stCondLst>
                                        </p:cTn>
                                        <p:tgtEl>
                                          <p:spTgt spid="19"/>
                                        </p:tgtEl>
                                      </p:cBhvr>
                                      <p:to x="100000" y="100000"/>
                                    </p:animScale>
                                    <p:animScale>
                                      <p:cBhvr>
                                        <p:cTn id="54" dur="26">
                                          <p:stCondLst>
                                            <p:cond delay="1312"/>
                                          </p:stCondLst>
                                        </p:cTn>
                                        <p:tgtEl>
                                          <p:spTgt spid="19"/>
                                        </p:tgtEl>
                                      </p:cBhvr>
                                      <p:to x="100000" y="80000"/>
                                    </p:animScale>
                                    <p:animScale>
                                      <p:cBhvr>
                                        <p:cTn id="55" dur="166" decel="50000">
                                          <p:stCondLst>
                                            <p:cond delay="1338"/>
                                          </p:stCondLst>
                                        </p:cTn>
                                        <p:tgtEl>
                                          <p:spTgt spid="19"/>
                                        </p:tgtEl>
                                      </p:cBhvr>
                                      <p:to x="100000" y="100000"/>
                                    </p:animScale>
                                    <p:animScale>
                                      <p:cBhvr>
                                        <p:cTn id="56" dur="26">
                                          <p:stCondLst>
                                            <p:cond delay="1642"/>
                                          </p:stCondLst>
                                        </p:cTn>
                                        <p:tgtEl>
                                          <p:spTgt spid="19"/>
                                        </p:tgtEl>
                                      </p:cBhvr>
                                      <p:to x="100000" y="90000"/>
                                    </p:animScale>
                                    <p:animScale>
                                      <p:cBhvr>
                                        <p:cTn id="57" dur="166" decel="50000">
                                          <p:stCondLst>
                                            <p:cond delay="1668"/>
                                          </p:stCondLst>
                                        </p:cTn>
                                        <p:tgtEl>
                                          <p:spTgt spid="19"/>
                                        </p:tgtEl>
                                      </p:cBhvr>
                                      <p:to x="100000" y="100000"/>
                                    </p:animScale>
                                    <p:animScale>
                                      <p:cBhvr>
                                        <p:cTn id="58" dur="26">
                                          <p:stCondLst>
                                            <p:cond delay="1808"/>
                                          </p:stCondLst>
                                        </p:cTn>
                                        <p:tgtEl>
                                          <p:spTgt spid="19"/>
                                        </p:tgtEl>
                                      </p:cBhvr>
                                      <p:to x="100000" y="95000"/>
                                    </p:animScale>
                                    <p:animScale>
                                      <p:cBhvr>
                                        <p:cTn id="59" dur="166" decel="50000">
                                          <p:stCondLst>
                                            <p:cond delay="1834"/>
                                          </p:stCondLst>
                                        </p:cTn>
                                        <p:tgtEl>
                                          <p:spTgt spid="19"/>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randombar(horizontal)">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down)">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5"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B807-2C80-4306-8027-B8EF8AAC3D4C}"/>
              </a:ext>
            </a:extLst>
          </p:cNvPr>
          <p:cNvSpPr>
            <a:spLocks noGrp="1"/>
          </p:cNvSpPr>
          <p:nvPr>
            <p:ph type="title"/>
          </p:nvPr>
        </p:nvSpPr>
        <p:spPr>
          <a:xfrm>
            <a:off x="713518" y="1584959"/>
            <a:ext cx="10764964" cy="2791097"/>
          </a:xfrm>
        </p:spPr>
        <p:txBody>
          <a:bodyPr>
            <a:normAutofit/>
          </a:bodyPr>
          <a:lstStyle/>
          <a:p>
            <a:pPr algn="ctr"/>
            <a:r>
              <a:rPr lang="en-NZ" sz="9600" dirty="0"/>
              <a:t>Funding HQ</a:t>
            </a:r>
          </a:p>
        </p:txBody>
      </p:sp>
    </p:spTree>
    <p:extLst>
      <p:ext uri="{BB962C8B-B14F-4D97-AF65-F5344CB8AC3E}">
        <p14:creationId xmlns:p14="http://schemas.microsoft.com/office/powerpoint/2010/main" val="122399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a:xfrm>
            <a:off x="714248" y="1257871"/>
            <a:ext cx="10764964" cy="1056704"/>
          </a:xfrm>
        </p:spPr>
        <p:txBody>
          <a:bodyPr/>
          <a:lstStyle/>
          <a:p>
            <a:pPr algn="ctr"/>
            <a:r>
              <a:rPr lang="en-NZ" b="1" dirty="0"/>
              <a:t>Criteria</a:t>
            </a:r>
          </a:p>
        </p:txBody>
      </p:sp>
      <p:sp>
        <p:nvSpPr>
          <p:cNvPr id="4" name="Content Placeholder 2">
            <a:extLst>
              <a:ext uri="{FF2B5EF4-FFF2-40B4-BE49-F238E27FC236}">
                <a16:creationId xmlns:a16="http://schemas.microsoft.com/office/drawing/2014/main" id="{284D05C9-DF36-41EF-853B-48065C402C12}"/>
              </a:ext>
            </a:extLst>
          </p:cNvPr>
          <p:cNvSpPr>
            <a:spLocks noGrp="1"/>
          </p:cNvSpPr>
          <p:nvPr>
            <p:ph idx="1"/>
          </p:nvPr>
        </p:nvSpPr>
        <p:spPr>
          <a:xfrm>
            <a:off x="712788" y="2314575"/>
            <a:ext cx="10766425" cy="3459163"/>
          </a:xfrm>
        </p:spPr>
        <p:txBody>
          <a:bodyPr>
            <a:normAutofit fontScale="85000" lnSpcReduction="20000"/>
          </a:bodyPr>
          <a:lstStyle/>
          <a:p>
            <a:r>
              <a:rPr lang="en-NZ" b="1" dirty="0"/>
              <a:t>Access and Participation</a:t>
            </a:r>
          </a:p>
          <a:p>
            <a:pPr marL="179388" indent="0">
              <a:buNone/>
            </a:pPr>
            <a:r>
              <a:rPr lang="en-NZ" sz="2000" dirty="0"/>
              <a:t>The project will create opportunities for local communities to engage with and participate in local arts activities. </a:t>
            </a:r>
          </a:p>
          <a:p>
            <a:pPr marL="179388" indent="0">
              <a:buNone/>
            </a:pPr>
            <a:endParaRPr lang="en-NZ" sz="1600" dirty="0"/>
          </a:p>
          <a:p>
            <a:pPr marL="263525" indent="-263525"/>
            <a:r>
              <a:rPr lang="en-NZ" b="1" dirty="0"/>
              <a:t>Diversity</a:t>
            </a:r>
          </a:p>
          <a:p>
            <a:pPr marL="179388" indent="0">
              <a:buNone/>
            </a:pPr>
            <a:r>
              <a:rPr lang="en-NZ" sz="2000" dirty="0"/>
              <a:t>The project will support the diverse arts and cultural traditions of local communities, enriching and promoting their uniqueness and cultural diversity. </a:t>
            </a:r>
          </a:p>
          <a:p>
            <a:pPr marL="179388" indent="0">
              <a:buNone/>
            </a:pPr>
            <a:endParaRPr lang="en-NZ" sz="1600" dirty="0"/>
          </a:p>
          <a:p>
            <a:pPr marL="263525" indent="-263525"/>
            <a:r>
              <a:rPr lang="en-NZ" b="1" dirty="0"/>
              <a:t>Young people</a:t>
            </a:r>
          </a:p>
          <a:p>
            <a:pPr marL="179388" indent="0">
              <a:buNone/>
            </a:pPr>
            <a:r>
              <a:rPr lang="en-NZ" sz="2000" dirty="0"/>
              <a:t>The project will enable and encourage young people (under 18) to engage with and actively participate in the arts.</a:t>
            </a:r>
          </a:p>
        </p:txBody>
      </p:sp>
    </p:spTree>
    <p:extLst>
      <p:ext uri="{BB962C8B-B14F-4D97-AF65-F5344CB8AC3E}">
        <p14:creationId xmlns:p14="http://schemas.microsoft.com/office/powerpoint/2010/main" val="1141262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7A1A-2C70-49C2-90BF-E51A2FDB94EA}"/>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1754162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25B2C-6F8F-4908-B569-738FF47CCBED}"/>
              </a:ext>
            </a:extLst>
          </p:cNvPr>
          <p:cNvPicPr>
            <a:picLocks noChangeAspect="1"/>
          </p:cNvPicPr>
          <p:nvPr/>
        </p:nvPicPr>
        <p:blipFill>
          <a:blip r:embed="rId2"/>
          <a:stretch>
            <a:fillRect/>
          </a:stretch>
        </p:blipFill>
        <p:spPr>
          <a:xfrm>
            <a:off x="2295331" y="97816"/>
            <a:ext cx="7483151" cy="6769278"/>
          </a:xfrm>
          <a:prstGeom prst="rect">
            <a:avLst/>
          </a:prstGeom>
        </p:spPr>
      </p:pic>
    </p:spTree>
    <p:extLst>
      <p:ext uri="{BB962C8B-B14F-4D97-AF65-F5344CB8AC3E}">
        <p14:creationId xmlns:p14="http://schemas.microsoft.com/office/powerpoint/2010/main" val="627194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3768B-D73E-436D-B89D-CB8D59D9284F}"/>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932048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CD839-F42F-49C1-9A4E-B67C2B960D6D}"/>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319443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17314-1666-4DB6-9164-CDFFDA688AF6}"/>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29746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A2193-C1CA-4F75-BDB9-B0588DD4B1B8}"/>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406441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5F970-D3A0-4B58-97FC-60721D9E3865}"/>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4287198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99D2CF-9379-4D33-B645-76B04537ED0E}"/>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347902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EB43D-9DEF-4423-8BF5-8D1AF40DFD37}"/>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137594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456C0-3554-4555-B5A2-E6C473A85FE8}"/>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44460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a:xfrm>
            <a:off x="713518" y="1223010"/>
            <a:ext cx="10764964" cy="1056704"/>
          </a:xfrm>
        </p:spPr>
        <p:txBody>
          <a:bodyPr/>
          <a:lstStyle/>
          <a:p>
            <a:r>
              <a:rPr lang="en-NZ" dirty="0"/>
              <a:t>Sport NZ Rural Travel Fund </a:t>
            </a:r>
          </a:p>
        </p:txBody>
      </p:sp>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713518" y="2419351"/>
            <a:ext cx="10764964" cy="3667124"/>
          </a:xfrm>
        </p:spPr>
        <p:txBody>
          <a:bodyPr>
            <a:normAutofit fontScale="62500" lnSpcReduction="20000"/>
          </a:bodyPr>
          <a:lstStyle/>
          <a:p>
            <a:pPr algn="l" fontAlgn="base"/>
            <a:r>
              <a:rPr lang="en-US" b="0" i="0" dirty="0">
                <a:solidFill>
                  <a:srgbClr val="333333"/>
                </a:solidFill>
                <a:effectLst/>
                <a:latin typeface="Calibri" panose="020F0502020204030204" pitchFamily="34" charset="0"/>
              </a:rPr>
              <a:t>Application for the Rural Travel Fund is open to rural sports clubs and rural school teams with young people aged between 5 and 18 years who require subsidies to assist with transport expenses to local sporting competitions.</a:t>
            </a:r>
          </a:p>
          <a:p>
            <a:pPr algn="l" fontAlgn="base"/>
            <a:r>
              <a:rPr lang="en-US" b="0" i="0" dirty="0">
                <a:solidFill>
                  <a:srgbClr val="333333"/>
                </a:solidFill>
                <a:effectLst/>
                <a:latin typeface="Calibri" panose="020F0502020204030204" pitchFamily="34" charset="0"/>
              </a:rPr>
              <a:t>The following criteria will be applied:</a:t>
            </a:r>
          </a:p>
          <a:p>
            <a:pPr lvl="1" fontAlgn="base"/>
            <a:r>
              <a:rPr lang="en-US" b="0" i="0" dirty="0">
                <a:solidFill>
                  <a:srgbClr val="333333"/>
                </a:solidFill>
                <a:effectLst/>
                <a:latin typeface="inherit"/>
              </a:rPr>
              <a:t>A school club team is defined as participating in regular local sport competition out of school time, that excludes inter school and intra school competitions played during school time; and/or</a:t>
            </a:r>
          </a:p>
          <a:p>
            <a:pPr lvl="1" fontAlgn="base"/>
            <a:r>
              <a:rPr lang="en-US" b="0" i="0" dirty="0">
                <a:solidFill>
                  <a:srgbClr val="333333"/>
                </a:solidFill>
                <a:effectLst/>
                <a:latin typeface="inherit"/>
              </a:rPr>
              <a:t>A sports club team participating in </a:t>
            </a:r>
            <a:r>
              <a:rPr lang="en-US" b="0" i="0" dirty="0" err="1">
                <a:solidFill>
                  <a:srgbClr val="333333"/>
                </a:solidFill>
                <a:effectLst/>
                <a:latin typeface="inherit"/>
              </a:rPr>
              <a:t>organised</a:t>
            </a:r>
            <a:r>
              <a:rPr lang="en-US" b="0" i="0" dirty="0">
                <a:solidFill>
                  <a:srgbClr val="333333"/>
                </a:solidFill>
                <a:effectLst/>
                <a:latin typeface="inherit"/>
              </a:rPr>
              <a:t>, regular sport competition through club membership outside of school time.</a:t>
            </a:r>
          </a:p>
          <a:p>
            <a:pPr algn="l" fontAlgn="base"/>
            <a:r>
              <a:rPr lang="en-US" b="0" i="0" dirty="0">
                <a:solidFill>
                  <a:srgbClr val="333333"/>
                </a:solidFill>
                <a:effectLst/>
                <a:latin typeface="Calibri" panose="020F0502020204030204" pitchFamily="34" charset="0"/>
              </a:rPr>
              <a:t>Examples of eligible expenses include fuel costs and bus hire. </a:t>
            </a:r>
          </a:p>
          <a:p>
            <a:pPr algn="l" fontAlgn="base">
              <a:buFont typeface="Arial" panose="020B0604020202020204" pitchFamily="34" charset="0"/>
              <a:buChar char="•"/>
            </a:pPr>
            <a:r>
              <a:rPr lang="en-US" b="0" i="0" dirty="0">
                <a:solidFill>
                  <a:srgbClr val="333333"/>
                </a:solidFill>
                <a:effectLst/>
                <a:latin typeface="inherit"/>
              </a:rPr>
              <a:t>Travel to regional or national events is NOT eligible.</a:t>
            </a:r>
          </a:p>
          <a:p>
            <a:pPr algn="l" fontAlgn="base">
              <a:buFont typeface="Arial" panose="020B0604020202020204" pitchFamily="34" charset="0"/>
              <a:buChar char="•"/>
            </a:pPr>
            <a:r>
              <a:rPr lang="en-US" dirty="0">
                <a:solidFill>
                  <a:srgbClr val="333333"/>
                </a:solidFill>
                <a:latin typeface="inherit"/>
              </a:rPr>
              <a:t>Applications for this fund open in November 2022</a:t>
            </a:r>
            <a:endParaRPr lang="en-US" b="0" i="0" dirty="0">
              <a:solidFill>
                <a:srgbClr val="333333"/>
              </a:solidFill>
              <a:effectLst/>
              <a:latin typeface="inherit"/>
            </a:endParaRPr>
          </a:p>
        </p:txBody>
      </p:sp>
    </p:spTree>
    <p:extLst>
      <p:ext uri="{BB962C8B-B14F-4D97-AF65-F5344CB8AC3E}">
        <p14:creationId xmlns:p14="http://schemas.microsoft.com/office/powerpoint/2010/main" val="1900639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D9CC3-8E3A-4A1F-A52E-07F5907F0117}"/>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963675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33607-ABA3-4016-A045-0E719E1C3936}"/>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2119231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F7BD8-7B5D-4119-B635-CA7583DAA463}"/>
              </a:ext>
            </a:extLst>
          </p:cNvPr>
          <p:cNvPicPr>
            <a:picLocks noChangeAspect="1"/>
          </p:cNvPicPr>
          <p:nvPr/>
        </p:nvPicPr>
        <p:blipFill>
          <a:blip r:embed="rId2"/>
          <a:stretch>
            <a:fillRect/>
          </a:stretch>
        </p:blipFill>
        <p:spPr>
          <a:xfrm>
            <a:off x="2305385" y="0"/>
            <a:ext cx="7581230" cy="6858000"/>
          </a:xfrm>
          <a:prstGeom prst="rect">
            <a:avLst/>
          </a:prstGeom>
        </p:spPr>
      </p:pic>
    </p:spTree>
    <p:extLst>
      <p:ext uri="{BB962C8B-B14F-4D97-AF65-F5344CB8AC3E}">
        <p14:creationId xmlns:p14="http://schemas.microsoft.com/office/powerpoint/2010/main" val="3698976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lipart&#10;&#10;Description automatically generated">
            <a:extLst>
              <a:ext uri="{FF2B5EF4-FFF2-40B4-BE49-F238E27FC236}">
                <a16:creationId xmlns:a16="http://schemas.microsoft.com/office/drawing/2014/main" id="{E1A55255-5CF7-471A-8980-298288BFB5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79" b="1"/>
          <a:stretch/>
        </p:blipFill>
        <p:spPr>
          <a:xfrm>
            <a:off x="128207" y="-23501"/>
            <a:ext cx="12191980" cy="6857990"/>
          </a:xfrm>
          <a:prstGeom prst="rect">
            <a:avLst/>
          </a:prstGeom>
        </p:spPr>
      </p:pic>
      <p:sp>
        <p:nvSpPr>
          <p:cNvPr id="2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4" name="Straight Connector 2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5329811-6718-452E-B4A4-C438B5CDAAEE}"/>
              </a:ext>
            </a:extLst>
          </p:cNvPr>
          <p:cNvSpPr txBox="1">
            <a:spLocks/>
          </p:cNvSpPr>
          <p:nvPr/>
        </p:nvSpPr>
        <p:spPr>
          <a:xfrm>
            <a:off x="8148784" y="3725945"/>
            <a:ext cx="3852041" cy="310854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Thanks for coming and tuning in online!</a:t>
            </a:r>
          </a:p>
          <a:p>
            <a:pPr algn="ctr"/>
            <a:endParaRPr lang="en-US" sz="4000" b="1" dirty="0"/>
          </a:p>
          <a:p>
            <a:pPr algn="ctr"/>
            <a:r>
              <a:rPr lang="en-US" sz="4000" b="1" dirty="0"/>
              <a:t>A recording will be on the chbdc.govt.nz website search Grants and Funding</a:t>
            </a:r>
          </a:p>
        </p:txBody>
      </p:sp>
      <p:sp>
        <p:nvSpPr>
          <p:cNvPr id="4" name="Title 3">
            <a:extLst>
              <a:ext uri="{FF2B5EF4-FFF2-40B4-BE49-F238E27FC236}">
                <a16:creationId xmlns:a16="http://schemas.microsoft.com/office/drawing/2014/main" id="{56F8A266-405A-4052-B6E5-5BCF873E021C}"/>
              </a:ext>
            </a:extLst>
          </p:cNvPr>
          <p:cNvSpPr>
            <a:spLocks noGrp="1"/>
          </p:cNvSpPr>
          <p:nvPr>
            <p:ph type="title"/>
          </p:nvPr>
        </p:nvSpPr>
        <p:spPr/>
        <p:txBody>
          <a:bodyPr/>
          <a:lstStyle/>
          <a:p>
            <a:endParaRPr lang="en-NZ"/>
          </a:p>
        </p:txBody>
      </p:sp>
    </p:spTree>
    <p:extLst>
      <p:ext uri="{BB962C8B-B14F-4D97-AF65-F5344CB8AC3E}">
        <p14:creationId xmlns:p14="http://schemas.microsoft.com/office/powerpoint/2010/main" val="1941424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713518" y="1562100"/>
            <a:ext cx="10764964" cy="4495799"/>
          </a:xfrm>
        </p:spPr>
        <p:txBody>
          <a:bodyPr>
            <a:normAutofit fontScale="92500" lnSpcReduction="20000"/>
          </a:bodyPr>
          <a:lstStyle/>
          <a:p>
            <a:pPr marL="0" indent="0" algn="ctr">
              <a:buNone/>
            </a:pPr>
            <a:r>
              <a:rPr lang="en-NZ" sz="4800" dirty="0"/>
              <a:t>For more information about funding check out our website</a:t>
            </a:r>
            <a:br>
              <a:rPr lang="en-NZ" sz="4800" dirty="0"/>
            </a:br>
            <a:r>
              <a:rPr lang="en-NZ" dirty="0">
                <a:hlinkClick r:id="rId2"/>
              </a:rPr>
              <a:t>https://www.chbdc.govt.nz/our-district/economic-development/grants/</a:t>
            </a:r>
            <a:r>
              <a:rPr lang="en-NZ" dirty="0"/>
              <a:t> </a:t>
            </a:r>
          </a:p>
          <a:p>
            <a:pPr marL="0" indent="0" algn="ctr">
              <a:buNone/>
            </a:pPr>
            <a:endParaRPr lang="en-NZ" sz="4800" dirty="0"/>
          </a:p>
          <a:p>
            <a:pPr marL="0" indent="0" algn="ctr">
              <a:buNone/>
            </a:pPr>
            <a:r>
              <a:rPr lang="en-NZ" sz="4800" dirty="0"/>
              <a:t>All Application Forms can be located on the Website. </a:t>
            </a:r>
          </a:p>
          <a:p>
            <a:pPr marL="0" indent="0" algn="ctr">
              <a:buNone/>
            </a:pPr>
            <a:endParaRPr lang="en-NZ" sz="4800" dirty="0"/>
          </a:p>
        </p:txBody>
      </p:sp>
    </p:spTree>
    <p:extLst>
      <p:ext uri="{BB962C8B-B14F-4D97-AF65-F5344CB8AC3E}">
        <p14:creationId xmlns:p14="http://schemas.microsoft.com/office/powerpoint/2010/main" val="23538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BE32-C4B2-487C-81CC-018361A0BEBB}"/>
              </a:ext>
            </a:extLst>
          </p:cNvPr>
          <p:cNvSpPr>
            <a:spLocks noGrp="1"/>
          </p:cNvSpPr>
          <p:nvPr>
            <p:ph type="title"/>
          </p:nvPr>
        </p:nvSpPr>
        <p:spPr>
          <a:xfrm>
            <a:off x="713518" y="1475903"/>
            <a:ext cx="10764964" cy="1056704"/>
          </a:xfrm>
        </p:spPr>
        <p:txBody>
          <a:bodyPr/>
          <a:lstStyle/>
          <a:p>
            <a:pPr algn="ctr"/>
            <a:r>
              <a:rPr lang="en-NZ" i="1" dirty="0"/>
              <a:t>Environmental &amp; Sustainability Fund </a:t>
            </a:r>
          </a:p>
        </p:txBody>
      </p:sp>
      <p:sp>
        <p:nvSpPr>
          <p:cNvPr id="3" name="Content Placeholder 2">
            <a:extLst>
              <a:ext uri="{FF2B5EF4-FFF2-40B4-BE49-F238E27FC236}">
                <a16:creationId xmlns:a16="http://schemas.microsoft.com/office/drawing/2014/main" id="{EB3ACBF8-96A9-4CC4-8F72-FF073F68DCAD}"/>
              </a:ext>
            </a:extLst>
          </p:cNvPr>
          <p:cNvSpPr>
            <a:spLocks noGrp="1"/>
          </p:cNvSpPr>
          <p:nvPr>
            <p:ph idx="1"/>
          </p:nvPr>
        </p:nvSpPr>
        <p:spPr>
          <a:xfrm>
            <a:off x="713518" y="2663071"/>
            <a:ext cx="10764964" cy="2345590"/>
          </a:xfrm>
        </p:spPr>
        <p:txBody>
          <a:bodyPr>
            <a:normAutofit/>
          </a:bodyPr>
          <a:lstStyle/>
          <a:p>
            <a:pPr marL="0" indent="0" algn="ctr">
              <a:buNone/>
            </a:pPr>
            <a:r>
              <a:rPr lang="en-NZ" sz="2000" i="1" dirty="0"/>
              <a:t>Central Hawke’s Bay District Council (Council) through its Environmental and Sustainability Strategy (the Strategy) has set an intent and direction to more purposefully control its impact on the environment and to be a leader in promoting sustainable and environmentally friendly practice in Central Hawke’s Bay. Through project THRIVE, residents voiced a want to protect and enhance the place they call home in Central Hawke’s Bay. The Strategy provides direction and guidance as to how Council will play its part and support others to play theirs including through the provision of funding.</a:t>
            </a:r>
            <a:endParaRPr lang="mi-NZ" sz="2000" i="1" dirty="0"/>
          </a:p>
          <a:p>
            <a:endParaRPr lang="en-NZ" sz="2000" dirty="0"/>
          </a:p>
          <a:p>
            <a:endParaRPr lang="mi-NZ" sz="2000" dirty="0"/>
          </a:p>
        </p:txBody>
      </p:sp>
      <p:pic>
        <p:nvPicPr>
          <p:cNvPr id="5" name="Picture 4" descr="A picture containing text, clock&#10;&#10;Description automatically generated">
            <a:extLst>
              <a:ext uri="{FF2B5EF4-FFF2-40B4-BE49-F238E27FC236}">
                <a16:creationId xmlns:a16="http://schemas.microsoft.com/office/drawing/2014/main" id="{A4BB75AC-760A-47D6-84D3-CF5130C4E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89" y="5139125"/>
            <a:ext cx="3514351" cy="704089"/>
          </a:xfrm>
          <a:prstGeom prst="rect">
            <a:avLst/>
          </a:prstGeom>
        </p:spPr>
      </p:pic>
    </p:spTree>
    <p:extLst>
      <p:ext uri="{BB962C8B-B14F-4D97-AF65-F5344CB8AC3E}">
        <p14:creationId xmlns:p14="http://schemas.microsoft.com/office/powerpoint/2010/main" val="24686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DF5E-3EAE-4F77-8C6E-4C0A90B47211}"/>
              </a:ext>
            </a:extLst>
          </p:cNvPr>
          <p:cNvSpPr>
            <a:spLocks noGrp="1"/>
          </p:cNvSpPr>
          <p:nvPr>
            <p:ph type="title"/>
          </p:nvPr>
        </p:nvSpPr>
        <p:spPr>
          <a:xfrm>
            <a:off x="713518" y="1467514"/>
            <a:ext cx="10764964" cy="1056704"/>
          </a:xfrm>
        </p:spPr>
        <p:txBody>
          <a:bodyPr/>
          <a:lstStyle/>
          <a:p>
            <a:r>
              <a:rPr lang="en-NZ" dirty="0"/>
              <a:t>Environmental &amp; Sustainability Fund </a:t>
            </a:r>
          </a:p>
        </p:txBody>
      </p:sp>
      <p:sp>
        <p:nvSpPr>
          <p:cNvPr id="3" name="Content Placeholder 2">
            <a:extLst>
              <a:ext uri="{FF2B5EF4-FFF2-40B4-BE49-F238E27FC236}">
                <a16:creationId xmlns:a16="http://schemas.microsoft.com/office/drawing/2014/main" id="{1B41E40F-D807-41CC-AF52-3084A3FF755D}"/>
              </a:ext>
            </a:extLst>
          </p:cNvPr>
          <p:cNvSpPr>
            <a:spLocks noGrp="1"/>
          </p:cNvSpPr>
          <p:nvPr>
            <p:ph idx="1"/>
          </p:nvPr>
        </p:nvSpPr>
        <p:spPr>
          <a:xfrm>
            <a:off x="713518" y="2633247"/>
            <a:ext cx="10764964" cy="2872087"/>
          </a:xfrm>
        </p:spPr>
        <p:txBody>
          <a:bodyPr>
            <a:normAutofit fontScale="92500" lnSpcReduction="20000"/>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mi-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The Environmental and Sustainability Fund seeks to support community based not-for-profit organisations or individuals that support our community to thrive.</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This fund is contestable and supports projects that are an activity, programme or development that supports the objectives of the strategy and promotes our community to thrive.</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Applications to the fund may not always be monetary and could include the provision of materials, labour or other support.</a:t>
            </a:r>
          </a:p>
          <a:p>
            <a:pPr marL="0" marR="0" lvl="0" indent="0" algn="l" defTabSz="914400" rtl="0" eaLnBrk="1" fontAlgn="auto" latinLnBrk="0" hangingPunct="1">
              <a:lnSpc>
                <a:spcPct val="110000"/>
              </a:lnSpc>
              <a:spcBef>
                <a:spcPts val="1000"/>
              </a:spcBef>
              <a:spcAft>
                <a:spcPts val="0"/>
              </a:spcAft>
              <a:buClrTx/>
              <a:buSzTx/>
              <a:buNone/>
              <a:tabLst/>
              <a:defRPr/>
            </a:pPr>
            <a:endPar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1500" b="0" i="0" u="sng"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Funding Availability:</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The fund utilises money made available by Councils National Waste Levy Income and is set at a maximum allocable amount of </a:t>
            </a:r>
            <a:r>
              <a:rPr kumimoji="0" lang="en-NZ" sz="1500" b="1"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$20,000 </a:t>
            </a:r>
            <a:r>
              <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per financial year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Councils financial year is 1 July – 30 June.</a:t>
            </a:r>
          </a:p>
          <a:p>
            <a:endParaRPr lang="en-NZ" dirty="0"/>
          </a:p>
        </p:txBody>
      </p:sp>
    </p:spTree>
    <p:extLst>
      <p:ext uri="{BB962C8B-B14F-4D97-AF65-F5344CB8AC3E}">
        <p14:creationId xmlns:p14="http://schemas.microsoft.com/office/powerpoint/2010/main" val="685279140"/>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rmation Systems Management - Desktop Systems - HDC PowerPoint Presentation template - NEW VERSON" id="{3945F01B-6FC1-4AAB-B172-7FF093807A2F}" vid="{41C0E4FB-72CF-4C5A-AAE5-D70BEA265E82}"/>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styles">
  <a:themeElements>
    <a:clrScheme name="Perpetual Guardian">
      <a:dk1>
        <a:srgbClr val="000000"/>
      </a:dk1>
      <a:lt1>
        <a:sysClr val="window" lastClr="FFFFFF"/>
      </a:lt1>
      <a:dk2>
        <a:srgbClr val="000000"/>
      </a:dk2>
      <a:lt2>
        <a:srgbClr val="818181"/>
      </a:lt2>
      <a:accent1>
        <a:srgbClr val="00A5E5"/>
      </a:accent1>
      <a:accent2>
        <a:srgbClr val="FCAF17"/>
      </a:accent2>
      <a:accent3>
        <a:srgbClr val="39BB9D"/>
      </a:accent3>
      <a:accent4>
        <a:srgbClr val="0097A6"/>
      </a:accent4>
      <a:accent5>
        <a:srgbClr val="DF6D27"/>
      </a:accent5>
      <a:accent6>
        <a:srgbClr val="00769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D76EEAA559C249BF41B99917090670" ma:contentTypeVersion="12" ma:contentTypeDescription="Create a new document." ma:contentTypeScope="" ma:versionID="d993e239c54d805d8e71eb4f1bdb495d">
  <xsd:schema xmlns:xsd="http://www.w3.org/2001/XMLSchema" xmlns:xs="http://www.w3.org/2001/XMLSchema" xmlns:p="http://schemas.microsoft.com/office/2006/metadata/properties" xmlns:ns2="9be7be20-e2ef-4390-94a0-8f41402b3492" xmlns:ns3="1d7f3b88-cd8f-4685-9eb4-b3499b92bf7c" targetNamespace="http://schemas.microsoft.com/office/2006/metadata/properties" ma:root="true" ma:fieldsID="feaf9debb6df0dfac2d18e0af953aac6" ns2:_="" ns3:_="">
    <xsd:import namespace="9be7be20-e2ef-4390-94a0-8f41402b3492"/>
    <xsd:import namespace="1d7f3b88-cd8f-4685-9eb4-b3499b92bf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be20-e2ef-4390-94a0-8f41402b34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7f3b88-cd8f-4685-9eb4-b3499b92bf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77312-1C2E-4694-A8C8-70AB63594A3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CBE5DDA-94E5-4EE2-8263-EBD082E88ADE}">
  <ds:schemaRefs>
    <ds:schemaRef ds:uri="1d7f3b88-cd8f-4685-9eb4-b3499b92bf7c"/>
    <ds:schemaRef ds:uri="9be7be20-e2ef-4390-94a0-8f41402b34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F75918-F618-48C7-8B37-368A2E7396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696</TotalTime>
  <Words>3552</Words>
  <Application>Microsoft Office PowerPoint</Application>
  <PresentationFormat>Widescreen</PresentationFormat>
  <Paragraphs>443</Paragraphs>
  <Slides>63</Slides>
  <Notes>15</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63</vt:i4>
      </vt:variant>
    </vt:vector>
  </HeadingPairs>
  <TitlesOfParts>
    <vt:vector size="86" baseType="lpstr">
      <vt:lpstr>Amasis MT Pro Black</vt:lpstr>
      <vt:lpstr>Archer</vt:lpstr>
      <vt:lpstr>Arial</vt:lpstr>
      <vt:lpstr>Arial Black</vt:lpstr>
      <vt:lpstr>Calibri</vt:lpstr>
      <vt:lpstr>Calibri Light</vt:lpstr>
      <vt:lpstr>Corbel</vt:lpstr>
      <vt:lpstr>Helvetica Neue</vt:lpstr>
      <vt:lpstr>Helvetica Neue Light</vt:lpstr>
      <vt:lpstr>inherit</vt:lpstr>
      <vt:lpstr>Modern Love</vt:lpstr>
      <vt:lpstr>Montserrat</vt:lpstr>
      <vt:lpstr>ProximaNova-Regular</vt:lpstr>
      <vt:lpstr>The Hand</vt:lpstr>
      <vt:lpstr>Wingdings</vt:lpstr>
      <vt:lpstr>SketchyVTI</vt:lpstr>
      <vt:lpstr>Office Theme</vt:lpstr>
      <vt:lpstr>1_Office Theme</vt:lpstr>
      <vt:lpstr>2_Office Theme</vt:lpstr>
      <vt:lpstr>4_Office Theme</vt:lpstr>
      <vt:lpstr>Content styles</vt:lpstr>
      <vt:lpstr>3_Office Theme</vt:lpstr>
      <vt:lpstr>Acrobat Document</vt:lpstr>
      <vt:lpstr>PowerPoint Presentation</vt:lpstr>
      <vt:lpstr>Community Voluntary Organisation Support Fund (CVOS)</vt:lpstr>
      <vt:lpstr>Community Pride and Vibrancy Fund</vt:lpstr>
      <vt:lpstr>Creative Communities Scheme (CCS)</vt:lpstr>
      <vt:lpstr>Criteria</vt:lpstr>
      <vt:lpstr>Sport NZ Rural Travel Fund </vt:lpstr>
      <vt:lpstr>PowerPoint Presentation</vt:lpstr>
      <vt:lpstr>Environmental &amp; Sustainability Fund </vt:lpstr>
      <vt:lpstr>Environmental &amp; Sustainability Fund </vt:lpstr>
      <vt:lpstr>Environmental &amp; Sustainability Fund </vt:lpstr>
      <vt:lpstr>PowerPoint Presentation</vt:lpstr>
      <vt:lpstr>   Sport Hawke’s Bay</vt:lpstr>
      <vt:lpstr>PowerPoint Presentation</vt:lpstr>
      <vt:lpstr>Purpose of the fund</vt:lpstr>
      <vt:lpstr>How to apply</vt:lpstr>
      <vt:lpstr>Hawke’s Bay funding rounds</vt:lpstr>
      <vt:lpstr>PowerPoint Presentation</vt:lpstr>
      <vt:lpstr>PowerPoint Presentation</vt:lpstr>
      <vt:lpstr>Eastern and Central Community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of Internal Affairs</vt:lpstr>
      <vt:lpstr>PowerPoint Presentation</vt:lpstr>
      <vt:lpstr>About us</vt:lpstr>
      <vt:lpstr>Funds on offer</vt:lpstr>
      <vt:lpstr>Funds on offer</vt:lpstr>
      <vt:lpstr>Funds on offer</vt:lpstr>
      <vt:lpstr>Funds on offer</vt:lpstr>
      <vt:lpstr>Funds on offer</vt:lpstr>
      <vt:lpstr>Funds on offer</vt:lpstr>
      <vt:lpstr>PowerPoint Presentation</vt:lpstr>
      <vt:lpstr>Hawke’s Bay Foundation</vt:lpstr>
      <vt:lpstr>  Our community. Our future. Our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 Puni Kokiri</vt:lpstr>
      <vt:lpstr>Papakāinga, Cadetships and Te Pū Harakeke.  </vt:lpstr>
      <vt:lpstr>PowerPoint Presentation</vt:lpstr>
      <vt:lpstr>Funding HQ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Monique Jeffares</dc:creator>
  <cp:lastModifiedBy>Bridget Cover</cp:lastModifiedBy>
  <cp:revision>31</cp:revision>
  <dcterms:created xsi:type="dcterms:W3CDTF">2021-04-11T23:36:24Z</dcterms:created>
  <dcterms:modified xsi:type="dcterms:W3CDTF">2022-04-01T02:30:16Z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0x01010023D76EEAA559C249BF41B99917090670</vt:lpwstr>
  </property>
</Properties>
</file>